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27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471747A-14EE-479A-922B-B9411B79B0B2}"/>
              </a:ext>
            </a:extLst>
          </p:cNvPr>
          <p:cNvSpPr/>
          <p:nvPr/>
        </p:nvSpPr>
        <p:spPr>
          <a:xfrm>
            <a:off x="1278506" y="1637427"/>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9C7690D-ECDE-4633-8D10-70F252CFF471}"/>
              </a:ext>
            </a:extLst>
          </p:cNvPr>
          <p:cNvSpPr/>
          <p:nvPr/>
        </p:nvSpPr>
        <p:spPr>
          <a:xfrm>
            <a:off x="1278506" y="5730963"/>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37">
            <a:extLst>
              <a:ext uri="{FF2B5EF4-FFF2-40B4-BE49-F238E27FC236}">
                <a16:creationId xmlns:a16="http://schemas.microsoft.com/office/drawing/2014/main" id="{7805B888-EB08-48E2-B06A-A892CC6DE855}"/>
              </a:ext>
            </a:extLst>
          </p:cNvPr>
          <p:cNvSpPr>
            <a:spLocks noChangeAspect="1" noEditPoints="1"/>
          </p:cNvSpPr>
          <p:nvPr/>
        </p:nvSpPr>
        <p:spPr bwMode="auto">
          <a:xfrm>
            <a:off x="1426424" y="3257908"/>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21">
            <a:extLst>
              <a:ext uri="{FF2B5EF4-FFF2-40B4-BE49-F238E27FC236}">
                <a16:creationId xmlns:a16="http://schemas.microsoft.com/office/drawing/2014/main" id="{EEBFC955-BE97-413D-AB16-52231EE9DFAD}"/>
              </a:ext>
            </a:extLst>
          </p:cNvPr>
          <p:cNvSpPr>
            <a:spLocks noChangeArrowheads="1"/>
          </p:cNvSpPr>
          <p:nvPr/>
        </p:nvSpPr>
        <p:spPr bwMode="auto">
          <a:xfrm>
            <a:off x="1417121" y="3879693"/>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FE4A1E"/>
          </a:solidFill>
          <a:ln>
            <a:noFill/>
          </a:ln>
          <a:effectLst/>
        </p:spPr>
        <p:txBody>
          <a:bodyPr wrap="none" anchor="ctr"/>
          <a:lstStyle/>
          <a:p>
            <a:endParaRPr lang="en-US"/>
          </a:p>
        </p:txBody>
      </p:sp>
      <p:sp>
        <p:nvSpPr>
          <p:cNvPr id="21" name="Freeform 6">
            <a:extLst>
              <a:ext uri="{FF2B5EF4-FFF2-40B4-BE49-F238E27FC236}">
                <a16:creationId xmlns:a16="http://schemas.microsoft.com/office/drawing/2014/main" id="{718A093D-1124-488D-8976-CA5105367D01}"/>
              </a:ext>
            </a:extLst>
          </p:cNvPr>
          <p:cNvSpPr>
            <a:spLocks noChangeArrowheads="1"/>
          </p:cNvSpPr>
          <p:nvPr/>
        </p:nvSpPr>
        <p:spPr bwMode="auto">
          <a:xfrm>
            <a:off x="1426424" y="4447614"/>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FE4A1E"/>
          </a:solidFill>
          <a:ln>
            <a:noFill/>
          </a:ln>
          <a:effectLst/>
        </p:spPr>
        <p:txBody>
          <a:bodyPr wrap="none" anchor="ctr"/>
          <a:lstStyle/>
          <a:p>
            <a:endParaRPr lang="en-US"/>
          </a:p>
        </p:txBody>
      </p:sp>
      <p:sp>
        <p:nvSpPr>
          <p:cNvPr id="22" name="Freeform 27">
            <a:extLst>
              <a:ext uri="{FF2B5EF4-FFF2-40B4-BE49-F238E27FC236}">
                <a16:creationId xmlns:a16="http://schemas.microsoft.com/office/drawing/2014/main" id="{C32011E2-C57D-4D1C-96DC-1427F3711F7F}"/>
              </a:ext>
            </a:extLst>
          </p:cNvPr>
          <p:cNvSpPr>
            <a:spLocks noChangeArrowheads="1"/>
          </p:cNvSpPr>
          <p:nvPr/>
        </p:nvSpPr>
        <p:spPr bwMode="auto">
          <a:xfrm>
            <a:off x="1428453" y="5095592"/>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FE4A1E"/>
          </a:solidFill>
          <a:ln>
            <a:noFill/>
          </a:ln>
          <a:effectLst/>
        </p:spPr>
        <p:txBody>
          <a:bodyPr wrap="none" anchor="ctr"/>
          <a:lstStyle/>
          <a:p>
            <a:endParaRPr lang="en-US"/>
          </a:p>
        </p:txBody>
      </p:sp>
      <p:cxnSp>
        <p:nvCxnSpPr>
          <p:cNvPr id="24" name="Straight Connector 23">
            <a:extLst>
              <a:ext uri="{FF2B5EF4-FFF2-40B4-BE49-F238E27FC236}">
                <a16:creationId xmlns:a16="http://schemas.microsoft.com/office/drawing/2014/main" id="{E2ACFC32-2AEA-4CF3-B11F-2564D374335F}"/>
              </a:ext>
            </a:extLst>
          </p:cNvPr>
          <p:cNvCxnSpPr>
            <a:cxnSpLocks/>
          </p:cNvCxnSpPr>
          <p:nvPr/>
        </p:nvCxnSpPr>
        <p:spPr>
          <a:xfrm>
            <a:off x="1449019" y="3653874"/>
            <a:ext cx="1966632" cy="0"/>
          </a:xfrm>
          <a:prstGeom prst="line">
            <a:avLst/>
          </a:prstGeom>
          <a:ln>
            <a:solidFill>
              <a:srgbClr val="FE4A1E"/>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63AA18B-DFE4-4672-8048-3508A6930407}"/>
              </a:ext>
            </a:extLst>
          </p:cNvPr>
          <p:cNvCxnSpPr>
            <a:cxnSpLocks/>
          </p:cNvCxnSpPr>
          <p:nvPr/>
        </p:nvCxnSpPr>
        <p:spPr>
          <a:xfrm>
            <a:off x="1438386" y="4274109"/>
            <a:ext cx="1966632" cy="0"/>
          </a:xfrm>
          <a:prstGeom prst="line">
            <a:avLst/>
          </a:prstGeom>
          <a:ln>
            <a:solidFill>
              <a:srgbClr val="FE4A1E"/>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F3F712E-A893-46C1-B1B7-3CE5EA682ADF}"/>
              </a:ext>
            </a:extLst>
          </p:cNvPr>
          <p:cNvCxnSpPr>
            <a:cxnSpLocks/>
          </p:cNvCxnSpPr>
          <p:nvPr/>
        </p:nvCxnSpPr>
        <p:spPr>
          <a:xfrm>
            <a:off x="1449019" y="4880167"/>
            <a:ext cx="1966632" cy="0"/>
          </a:xfrm>
          <a:prstGeom prst="line">
            <a:avLst/>
          </a:prstGeom>
          <a:ln>
            <a:solidFill>
              <a:srgbClr val="FE4A1E"/>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A92DD76-CA42-4E9A-981C-481CE2B88F86}"/>
              </a:ext>
            </a:extLst>
          </p:cNvPr>
          <p:cNvSpPr txBox="1"/>
          <p:nvPr/>
        </p:nvSpPr>
        <p:spPr>
          <a:xfrm>
            <a:off x="1669365" y="3241447"/>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0" name="TextBox 29">
            <a:extLst>
              <a:ext uri="{FF2B5EF4-FFF2-40B4-BE49-F238E27FC236}">
                <a16:creationId xmlns:a16="http://schemas.microsoft.com/office/drawing/2014/main" id="{E25B0E2C-F818-49AD-923E-62C513916165}"/>
              </a:ext>
            </a:extLst>
          </p:cNvPr>
          <p:cNvSpPr txBox="1"/>
          <p:nvPr/>
        </p:nvSpPr>
        <p:spPr>
          <a:xfrm>
            <a:off x="1678508" y="3817798"/>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1" name="TextBox 30">
            <a:extLst>
              <a:ext uri="{FF2B5EF4-FFF2-40B4-BE49-F238E27FC236}">
                <a16:creationId xmlns:a16="http://schemas.microsoft.com/office/drawing/2014/main" id="{D3EC3E5F-5077-4E47-ADBA-31A886EC978F}"/>
              </a:ext>
            </a:extLst>
          </p:cNvPr>
          <p:cNvSpPr txBox="1"/>
          <p:nvPr/>
        </p:nvSpPr>
        <p:spPr>
          <a:xfrm>
            <a:off x="1669365" y="442454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2" name="TextBox 31">
            <a:extLst>
              <a:ext uri="{FF2B5EF4-FFF2-40B4-BE49-F238E27FC236}">
                <a16:creationId xmlns:a16="http://schemas.microsoft.com/office/drawing/2014/main" id="{1C77A473-8EC7-4742-8619-DE54A568EB1B}"/>
              </a:ext>
            </a:extLst>
          </p:cNvPr>
          <p:cNvSpPr txBox="1"/>
          <p:nvPr/>
        </p:nvSpPr>
        <p:spPr>
          <a:xfrm>
            <a:off x="1678508" y="506323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8" name="Freeform: Shape 17">
            <a:extLst>
              <a:ext uri="{FF2B5EF4-FFF2-40B4-BE49-F238E27FC236}">
                <a16:creationId xmlns:a16="http://schemas.microsoft.com/office/drawing/2014/main" id="{DA3A6D7B-61F1-4152-BB28-47003F64C597}"/>
              </a:ext>
            </a:extLst>
          </p:cNvPr>
          <p:cNvSpPr/>
          <p:nvPr/>
        </p:nvSpPr>
        <p:spPr>
          <a:xfrm>
            <a:off x="1278506" y="2040429"/>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137CA4-FF21-4F7F-A1C3-5E5ECA76167A}"/>
              </a:ext>
            </a:extLst>
          </p:cNvPr>
          <p:cNvSpPr txBox="1"/>
          <p:nvPr/>
        </p:nvSpPr>
        <p:spPr>
          <a:xfrm>
            <a:off x="1975107" y="2367959"/>
            <a:ext cx="1589399" cy="307777"/>
          </a:xfrm>
          <a:prstGeom prst="rect">
            <a:avLst/>
          </a:prstGeom>
          <a:noFill/>
        </p:spPr>
        <p:txBody>
          <a:bodyPr wrap="square" rtlCol="0">
            <a:spAutoFit/>
          </a:bodyPr>
          <a:lstStyle/>
          <a:p>
            <a:pPr algn="r"/>
            <a:r>
              <a:rPr lang="en-US" sz="1400" dirty="0">
                <a:solidFill>
                  <a:schemeClr val="bg1"/>
                </a:solidFill>
              </a:rPr>
              <a:t>$250</a:t>
            </a:r>
            <a:r>
              <a:rPr lang="en-US" sz="1400" dirty="0">
                <a:solidFill>
                  <a:schemeClr val="bg1"/>
                </a:solidFill>
                <a:latin typeface="Candara" panose="020E0502030303020204" pitchFamily="34" charset="0"/>
              </a:rPr>
              <a:t>/per Month</a:t>
            </a:r>
          </a:p>
        </p:txBody>
      </p:sp>
      <p:grpSp>
        <p:nvGrpSpPr>
          <p:cNvPr id="91" name="Group 90">
            <a:extLst>
              <a:ext uri="{FF2B5EF4-FFF2-40B4-BE49-F238E27FC236}">
                <a16:creationId xmlns:a16="http://schemas.microsoft.com/office/drawing/2014/main" id="{43F4E2C5-41CC-4686-86B2-F38DA4CE6CE2}"/>
              </a:ext>
            </a:extLst>
          </p:cNvPr>
          <p:cNvGrpSpPr/>
          <p:nvPr/>
        </p:nvGrpSpPr>
        <p:grpSpPr>
          <a:xfrm>
            <a:off x="1278505" y="1626793"/>
            <a:ext cx="2295145" cy="884422"/>
            <a:chOff x="1105785" y="1626793"/>
            <a:chExt cx="2295145" cy="884422"/>
          </a:xfrm>
        </p:grpSpPr>
        <p:sp>
          <p:nvSpPr>
            <p:cNvPr id="17" name="Freeform: Shape 16">
              <a:extLst>
                <a:ext uri="{FF2B5EF4-FFF2-40B4-BE49-F238E27FC236}">
                  <a16:creationId xmlns:a16="http://schemas.microsoft.com/office/drawing/2014/main" id="{3B6D20B8-CF45-491C-A899-DB1C9BC6E30B}"/>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074BA6-BC2D-40AB-9774-38C35607BA2A}"/>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1</a:t>
              </a:r>
            </a:p>
          </p:txBody>
        </p:sp>
      </p:grpSp>
      <p:sp>
        <p:nvSpPr>
          <p:cNvPr id="90" name="TextBox 89">
            <a:extLst>
              <a:ext uri="{FF2B5EF4-FFF2-40B4-BE49-F238E27FC236}">
                <a16:creationId xmlns:a16="http://schemas.microsoft.com/office/drawing/2014/main" id="{4A5379FC-3CD9-467F-BD34-011A480C558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99" name="Freeform: Shape 98">
            <a:extLst>
              <a:ext uri="{FF2B5EF4-FFF2-40B4-BE49-F238E27FC236}">
                <a16:creationId xmlns:a16="http://schemas.microsoft.com/office/drawing/2014/main" id="{3878A75F-300A-44F1-8769-0EBA8697ABF6}"/>
              </a:ext>
            </a:extLst>
          </p:cNvPr>
          <p:cNvSpPr/>
          <p:nvPr/>
        </p:nvSpPr>
        <p:spPr>
          <a:xfrm>
            <a:off x="3744164"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4D7D6C6C-417C-4A4D-AA07-5918544A775E}"/>
              </a:ext>
            </a:extLst>
          </p:cNvPr>
          <p:cNvSpPr/>
          <p:nvPr/>
        </p:nvSpPr>
        <p:spPr>
          <a:xfrm>
            <a:off x="3744164"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37">
            <a:extLst>
              <a:ext uri="{FF2B5EF4-FFF2-40B4-BE49-F238E27FC236}">
                <a16:creationId xmlns:a16="http://schemas.microsoft.com/office/drawing/2014/main" id="{786F37AA-E757-4E2E-9105-C9076B98B327}"/>
              </a:ext>
            </a:extLst>
          </p:cNvPr>
          <p:cNvSpPr>
            <a:spLocks noChangeAspect="1" noEditPoints="1"/>
          </p:cNvSpPr>
          <p:nvPr/>
        </p:nvSpPr>
        <p:spPr bwMode="auto">
          <a:xfrm>
            <a:off x="3892082"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21">
            <a:extLst>
              <a:ext uri="{FF2B5EF4-FFF2-40B4-BE49-F238E27FC236}">
                <a16:creationId xmlns:a16="http://schemas.microsoft.com/office/drawing/2014/main" id="{B1BB578C-B407-4975-9463-92EE37A1FFF5}"/>
              </a:ext>
            </a:extLst>
          </p:cNvPr>
          <p:cNvSpPr>
            <a:spLocks noChangeArrowheads="1"/>
          </p:cNvSpPr>
          <p:nvPr/>
        </p:nvSpPr>
        <p:spPr bwMode="auto">
          <a:xfrm>
            <a:off x="3882779"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5C9AD3"/>
          </a:solidFill>
          <a:ln>
            <a:noFill/>
          </a:ln>
          <a:effectLst/>
        </p:spPr>
        <p:txBody>
          <a:bodyPr wrap="none" anchor="ctr"/>
          <a:lstStyle/>
          <a:p>
            <a:endParaRPr lang="en-US"/>
          </a:p>
        </p:txBody>
      </p:sp>
      <p:sp>
        <p:nvSpPr>
          <p:cNvPr id="103" name="Freeform 6">
            <a:extLst>
              <a:ext uri="{FF2B5EF4-FFF2-40B4-BE49-F238E27FC236}">
                <a16:creationId xmlns:a16="http://schemas.microsoft.com/office/drawing/2014/main" id="{CACC5013-F339-4374-B9A2-4488530D6909}"/>
              </a:ext>
            </a:extLst>
          </p:cNvPr>
          <p:cNvSpPr>
            <a:spLocks noChangeArrowheads="1"/>
          </p:cNvSpPr>
          <p:nvPr/>
        </p:nvSpPr>
        <p:spPr bwMode="auto">
          <a:xfrm>
            <a:off x="3892082"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5C9AD3"/>
          </a:solidFill>
          <a:ln>
            <a:noFill/>
          </a:ln>
          <a:effectLst/>
        </p:spPr>
        <p:txBody>
          <a:bodyPr wrap="none" anchor="ctr"/>
          <a:lstStyle/>
          <a:p>
            <a:endParaRPr lang="en-US"/>
          </a:p>
        </p:txBody>
      </p:sp>
      <p:sp>
        <p:nvSpPr>
          <p:cNvPr id="104" name="Freeform 27">
            <a:extLst>
              <a:ext uri="{FF2B5EF4-FFF2-40B4-BE49-F238E27FC236}">
                <a16:creationId xmlns:a16="http://schemas.microsoft.com/office/drawing/2014/main" id="{2FF05921-9518-4E5B-939C-F0840BAC1C09}"/>
              </a:ext>
            </a:extLst>
          </p:cNvPr>
          <p:cNvSpPr>
            <a:spLocks noChangeArrowheads="1"/>
          </p:cNvSpPr>
          <p:nvPr/>
        </p:nvSpPr>
        <p:spPr bwMode="auto">
          <a:xfrm>
            <a:off x="3894111"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5C9AD3"/>
          </a:solidFill>
          <a:ln>
            <a:noFill/>
          </a:ln>
          <a:effectLst/>
        </p:spPr>
        <p:txBody>
          <a:bodyPr wrap="none" anchor="ctr"/>
          <a:lstStyle/>
          <a:p>
            <a:endParaRPr lang="en-US"/>
          </a:p>
        </p:txBody>
      </p:sp>
      <p:cxnSp>
        <p:nvCxnSpPr>
          <p:cNvPr id="105" name="Straight Connector 104">
            <a:extLst>
              <a:ext uri="{FF2B5EF4-FFF2-40B4-BE49-F238E27FC236}">
                <a16:creationId xmlns:a16="http://schemas.microsoft.com/office/drawing/2014/main" id="{792E21E5-58CC-4069-8198-D444D7BA1910}"/>
              </a:ext>
            </a:extLst>
          </p:cNvPr>
          <p:cNvCxnSpPr>
            <a:cxnSpLocks/>
          </p:cNvCxnSpPr>
          <p:nvPr/>
        </p:nvCxnSpPr>
        <p:spPr>
          <a:xfrm>
            <a:off x="3914677" y="3664508"/>
            <a:ext cx="1966632" cy="0"/>
          </a:xfrm>
          <a:prstGeom prst="line">
            <a:avLst/>
          </a:prstGeom>
          <a:ln>
            <a:solidFill>
              <a:srgbClr val="5C9AD3"/>
            </a:solidFill>
            <a:prstDash val="sysDash"/>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EAE1807-191B-4352-A793-147526229DFA}"/>
              </a:ext>
            </a:extLst>
          </p:cNvPr>
          <p:cNvCxnSpPr>
            <a:cxnSpLocks/>
          </p:cNvCxnSpPr>
          <p:nvPr/>
        </p:nvCxnSpPr>
        <p:spPr>
          <a:xfrm>
            <a:off x="3904044" y="4284743"/>
            <a:ext cx="1966632" cy="0"/>
          </a:xfrm>
          <a:prstGeom prst="line">
            <a:avLst/>
          </a:prstGeom>
          <a:ln>
            <a:solidFill>
              <a:srgbClr val="5C9AD3"/>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0A7E9CA-1E66-4E52-B620-61B0CE2A4F14}"/>
              </a:ext>
            </a:extLst>
          </p:cNvPr>
          <p:cNvCxnSpPr>
            <a:cxnSpLocks/>
          </p:cNvCxnSpPr>
          <p:nvPr/>
        </p:nvCxnSpPr>
        <p:spPr>
          <a:xfrm>
            <a:off x="3914677" y="4890801"/>
            <a:ext cx="1966632" cy="0"/>
          </a:xfrm>
          <a:prstGeom prst="line">
            <a:avLst/>
          </a:prstGeom>
          <a:ln>
            <a:solidFill>
              <a:srgbClr val="5C9AD3"/>
            </a:solidFill>
            <a:prstDash val="sysDash"/>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37049191-8C72-4A2A-817C-E4F978849957}"/>
              </a:ext>
            </a:extLst>
          </p:cNvPr>
          <p:cNvSpPr txBox="1"/>
          <p:nvPr/>
        </p:nvSpPr>
        <p:spPr>
          <a:xfrm>
            <a:off x="4135023"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09" name="TextBox 108">
            <a:extLst>
              <a:ext uri="{FF2B5EF4-FFF2-40B4-BE49-F238E27FC236}">
                <a16:creationId xmlns:a16="http://schemas.microsoft.com/office/drawing/2014/main" id="{90491A84-51E4-4F23-8800-E1F51CA7E55F}"/>
              </a:ext>
            </a:extLst>
          </p:cNvPr>
          <p:cNvSpPr txBox="1"/>
          <p:nvPr/>
        </p:nvSpPr>
        <p:spPr>
          <a:xfrm>
            <a:off x="4144166"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0" name="TextBox 109">
            <a:extLst>
              <a:ext uri="{FF2B5EF4-FFF2-40B4-BE49-F238E27FC236}">
                <a16:creationId xmlns:a16="http://schemas.microsoft.com/office/drawing/2014/main" id="{CF6BBA91-E4DF-4E0D-8662-A25B8829C4C0}"/>
              </a:ext>
            </a:extLst>
          </p:cNvPr>
          <p:cNvSpPr txBox="1"/>
          <p:nvPr/>
        </p:nvSpPr>
        <p:spPr>
          <a:xfrm>
            <a:off x="4135023"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1" name="TextBox 110">
            <a:extLst>
              <a:ext uri="{FF2B5EF4-FFF2-40B4-BE49-F238E27FC236}">
                <a16:creationId xmlns:a16="http://schemas.microsoft.com/office/drawing/2014/main" id="{0A9AB213-B7A4-4D4F-B43D-30FC6ACB8D4F}"/>
              </a:ext>
            </a:extLst>
          </p:cNvPr>
          <p:cNvSpPr txBox="1"/>
          <p:nvPr/>
        </p:nvSpPr>
        <p:spPr>
          <a:xfrm>
            <a:off x="4144166"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2" name="Freeform: Shape 111">
            <a:extLst>
              <a:ext uri="{FF2B5EF4-FFF2-40B4-BE49-F238E27FC236}">
                <a16:creationId xmlns:a16="http://schemas.microsoft.com/office/drawing/2014/main" id="{917F3B9F-90B9-4A89-A431-6A6C7AF7E2B9}"/>
              </a:ext>
            </a:extLst>
          </p:cNvPr>
          <p:cNvSpPr/>
          <p:nvPr/>
        </p:nvSpPr>
        <p:spPr>
          <a:xfrm>
            <a:off x="3744164"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5086277-A943-4533-A1A2-6BE13E29D192}"/>
              </a:ext>
            </a:extLst>
          </p:cNvPr>
          <p:cNvSpPr txBox="1"/>
          <p:nvPr/>
        </p:nvSpPr>
        <p:spPr>
          <a:xfrm>
            <a:off x="4440765" y="2378593"/>
            <a:ext cx="1589399" cy="307777"/>
          </a:xfrm>
          <a:prstGeom prst="rect">
            <a:avLst/>
          </a:prstGeom>
          <a:noFill/>
        </p:spPr>
        <p:txBody>
          <a:bodyPr wrap="square" rtlCol="0">
            <a:spAutoFit/>
          </a:bodyPr>
          <a:lstStyle/>
          <a:p>
            <a:pPr algn="r"/>
            <a:r>
              <a:rPr lang="en-US" sz="1400" dirty="0">
                <a:solidFill>
                  <a:schemeClr val="bg1"/>
                </a:solidFill>
              </a:rPr>
              <a:t>$350</a:t>
            </a:r>
            <a:r>
              <a:rPr lang="en-US" sz="1400" dirty="0">
                <a:solidFill>
                  <a:schemeClr val="bg1"/>
                </a:solidFill>
                <a:latin typeface="Candara" panose="020E0502030303020204" pitchFamily="34" charset="0"/>
              </a:rPr>
              <a:t>/per Month</a:t>
            </a:r>
          </a:p>
        </p:txBody>
      </p:sp>
      <p:grpSp>
        <p:nvGrpSpPr>
          <p:cNvPr id="114" name="Group 113">
            <a:extLst>
              <a:ext uri="{FF2B5EF4-FFF2-40B4-BE49-F238E27FC236}">
                <a16:creationId xmlns:a16="http://schemas.microsoft.com/office/drawing/2014/main" id="{9BD52209-8D17-447E-B067-A736E5B9989D}"/>
              </a:ext>
            </a:extLst>
          </p:cNvPr>
          <p:cNvGrpSpPr/>
          <p:nvPr/>
        </p:nvGrpSpPr>
        <p:grpSpPr>
          <a:xfrm>
            <a:off x="3744163" y="1637427"/>
            <a:ext cx="2295145" cy="884422"/>
            <a:chOff x="1105785" y="1626793"/>
            <a:chExt cx="2295145" cy="884422"/>
          </a:xfrm>
        </p:grpSpPr>
        <p:sp>
          <p:nvSpPr>
            <p:cNvPr id="115" name="Freeform: Shape 114">
              <a:extLst>
                <a:ext uri="{FF2B5EF4-FFF2-40B4-BE49-F238E27FC236}">
                  <a16:creationId xmlns:a16="http://schemas.microsoft.com/office/drawing/2014/main" id="{4123373F-9F1C-4A2A-B9CE-AB0D9A12B2F1}"/>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TextBox 115">
              <a:extLst>
                <a:ext uri="{FF2B5EF4-FFF2-40B4-BE49-F238E27FC236}">
                  <a16:creationId xmlns:a16="http://schemas.microsoft.com/office/drawing/2014/main" id="{09FD738C-135D-48EB-B848-7DDAFD555287}"/>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2</a:t>
              </a:r>
            </a:p>
          </p:txBody>
        </p:sp>
      </p:grpSp>
      <p:sp>
        <p:nvSpPr>
          <p:cNvPr id="117" name="Freeform: Shape 116">
            <a:extLst>
              <a:ext uri="{FF2B5EF4-FFF2-40B4-BE49-F238E27FC236}">
                <a16:creationId xmlns:a16="http://schemas.microsoft.com/office/drawing/2014/main" id="{DAB0614C-C19E-4B1F-8715-72D8F7419DA8}"/>
              </a:ext>
            </a:extLst>
          </p:cNvPr>
          <p:cNvSpPr/>
          <p:nvPr/>
        </p:nvSpPr>
        <p:spPr>
          <a:xfrm>
            <a:off x="6199189" y="1658695"/>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8647EE7-2069-4BB9-94D6-32B2E965B069}"/>
              </a:ext>
            </a:extLst>
          </p:cNvPr>
          <p:cNvSpPr/>
          <p:nvPr/>
        </p:nvSpPr>
        <p:spPr>
          <a:xfrm>
            <a:off x="6199189" y="5752231"/>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37">
            <a:extLst>
              <a:ext uri="{FF2B5EF4-FFF2-40B4-BE49-F238E27FC236}">
                <a16:creationId xmlns:a16="http://schemas.microsoft.com/office/drawing/2014/main" id="{4470F0F3-121C-4C31-B0F6-7AE13407A39D}"/>
              </a:ext>
            </a:extLst>
          </p:cNvPr>
          <p:cNvSpPr>
            <a:spLocks noChangeAspect="1" noEditPoints="1"/>
          </p:cNvSpPr>
          <p:nvPr/>
        </p:nvSpPr>
        <p:spPr bwMode="auto">
          <a:xfrm>
            <a:off x="6347107" y="3279176"/>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21">
            <a:extLst>
              <a:ext uri="{FF2B5EF4-FFF2-40B4-BE49-F238E27FC236}">
                <a16:creationId xmlns:a16="http://schemas.microsoft.com/office/drawing/2014/main" id="{54667252-2A06-44A5-843D-A32BAA49ECD2}"/>
              </a:ext>
            </a:extLst>
          </p:cNvPr>
          <p:cNvSpPr>
            <a:spLocks noChangeArrowheads="1"/>
          </p:cNvSpPr>
          <p:nvPr/>
        </p:nvSpPr>
        <p:spPr bwMode="auto">
          <a:xfrm>
            <a:off x="6337804" y="3900961"/>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44546B"/>
          </a:solidFill>
          <a:ln>
            <a:noFill/>
          </a:ln>
          <a:effectLst/>
        </p:spPr>
        <p:txBody>
          <a:bodyPr wrap="none" anchor="ctr"/>
          <a:lstStyle/>
          <a:p>
            <a:endParaRPr lang="en-US"/>
          </a:p>
        </p:txBody>
      </p:sp>
      <p:sp>
        <p:nvSpPr>
          <p:cNvPr id="121" name="Freeform 6">
            <a:extLst>
              <a:ext uri="{FF2B5EF4-FFF2-40B4-BE49-F238E27FC236}">
                <a16:creationId xmlns:a16="http://schemas.microsoft.com/office/drawing/2014/main" id="{54AA36C7-A355-4ADD-BCE1-2B74905DD27F}"/>
              </a:ext>
            </a:extLst>
          </p:cNvPr>
          <p:cNvSpPr>
            <a:spLocks noChangeArrowheads="1"/>
          </p:cNvSpPr>
          <p:nvPr/>
        </p:nvSpPr>
        <p:spPr bwMode="auto">
          <a:xfrm>
            <a:off x="6347107" y="4468882"/>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44546B"/>
          </a:solidFill>
          <a:ln>
            <a:noFill/>
          </a:ln>
          <a:effectLst/>
        </p:spPr>
        <p:txBody>
          <a:bodyPr wrap="none" anchor="ctr"/>
          <a:lstStyle/>
          <a:p>
            <a:endParaRPr lang="en-US"/>
          </a:p>
        </p:txBody>
      </p:sp>
      <p:sp>
        <p:nvSpPr>
          <p:cNvPr id="122" name="Freeform 27">
            <a:extLst>
              <a:ext uri="{FF2B5EF4-FFF2-40B4-BE49-F238E27FC236}">
                <a16:creationId xmlns:a16="http://schemas.microsoft.com/office/drawing/2014/main" id="{DF668BF7-FC6D-4C70-B4CC-B0B5F6CBC10E}"/>
              </a:ext>
            </a:extLst>
          </p:cNvPr>
          <p:cNvSpPr>
            <a:spLocks noChangeArrowheads="1"/>
          </p:cNvSpPr>
          <p:nvPr/>
        </p:nvSpPr>
        <p:spPr bwMode="auto">
          <a:xfrm>
            <a:off x="6349136" y="5116860"/>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44546B"/>
          </a:solidFill>
          <a:ln>
            <a:noFill/>
          </a:ln>
          <a:effectLst/>
        </p:spPr>
        <p:txBody>
          <a:bodyPr wrap="none" anchor="ctr"/>
          <a:lstStyle/>
          <a:p>
            <a:endParaRPr lang="en-US"/>
          </a:p>
        </p:txBody>
      </p:sp>
      <p:cxnSp>
        <p:nvCxnSpPr>
          <p:cNvPr id="123" name="Straight Connector 122">
            <a:extLst>
              <a:ext uri="{FF2B5EF4-FFF2-40B4-BE49-F238E27FC236}">
                <a16:creationId xmlns:a16="http://schemas.microsoft.com/office/drawing/2014/main" id="{C877C62E-FF19-4FC1-A9C8-9B2B72A3D90A}"/>
              </a:ext>
            </a:extLst>
          </p:cNvPr>
          <p:cNvCxnSpPr>
            <a:cxnSpLocks/>
          </p:cNvCxnSpPr>
          <p:nvPr/>
        </p:nvCxnSpPr>
        <p:spPr>
          <a:xfrm>
            <a:off x="6369702" y="3675142"/>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44D1B37-6703-4295-8AFB-6B3CD1D68E2C}"/>
              </a:ext>
            </a:extLst>
          </p:cNvPr>
          <p:cNvCxnSpPr>
            <a:cxnSpLocks/>
          </p:cNvCxnSpPr>
          <p:nvPr/>
        </p:nvCxnSpPr>
        <p:spPr>
          <a:xfrm>
            <a:off x="6359069" y="4295377"/>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5D9591B-22DB-4B5C-BAE6-A992A5607092}"/>
              </a:ext>
            </a:extLst>
          </p:cNvPr>
          <p:cNvCxnSpPr>
            <a:cxnSpLocks/>
          </p:cNvCxnSpPr>
          <p:nvPr/>
        </p:nvCxnSpPr>
        <p:spPr>
          <a:xfrm>
            <a:off x="6369702" y="4901435"/>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D5F2CC29-5EBB-45B5-9D43-8AE5DD965AD2}"/>
              </a:ext>
            </a:extLst>
          </p:cNvPr>
          <p:cNvSpPr txBox="1"/>
          <p:nvPr/>
        </p:nvSpPr>
        <p:spPr>
          <a:xfrm>
            <a:off x="6590048" y="326271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7" name="TextBox 126">
            <a:extLst>
              <a:ext uri="{FF2B5EF4-FFF2-40B4-BE49-F238E27FC236}">
                <a16:creationId xmlns:a16="http://schemas.microsoft.com/office/drawing/2014/main" id="{76F68990-22B8-4221-884D-DE016E9FB4B3}"/>
              </a:ext>
            </a:extLst>
          </p:cNvPr>
          <p:cNvSpPr txBox="1"/>
          <p:nvPr/>
        </p:nvSpPr>
        <p:spPr>
          <a:xfrm>
            <a:off x="6599191" y="383906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8" name="TextBox 127">
            <a:extLst>
              <a:ext uri="{FF2B5EF4-FFF2-40B4-BE49-F238E27FC236}">
                <a16:creationId xmlns:a16="http://schemas.microsoft.com/office/drawing/2014/main" id="{390221FC-0DB3-4555-A2EC-719F1DF15A7B}"/>
              </a:ext>
            </a:extLst>
          </p:cNvPr>
          <p:cNvSpPr txBox="1"/>
          <p:nvPr/>
        </p:nvSpPr>
        <p:spPr>
          <a:xfrm>
            <a:off x="6590048" y="4445809"/>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9" name="TextBox 128">
            <a:extLst>
              <a:ext uri="{FF2B5EF4-FFF2-40B4-BE49-F238E27FC236}">
                <a16:creationId xmlns:a16="http://schemas.microsoft.com/office/drawing/2014/main" id="{C960E336-76F4-4284-80C7-C6656C36F97E}"/>
              </a:ext>
            </a:extLst>
          </p:cNvPr>
          <p:cNvSpPr txBox="1"/>
          <p:nvPr/>
        </p:nvSpPr>
        <p:spPr>
          <a:xfrm>
            <a:off x="6599191" y="5084504"/>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30" name="Freeform: Shape 129">
            <a:extLst>
              <a:ext uri="{FF2B5EF4-FFF2-40B4-BE49-F238E27FC236}">
                <a16:creationId xmlns:a16="http://schemas.microsoft.com/office/drawing/2014/main" id="{4CE45C18-697B-4536-9303-07BA3B436F73}"/>
              </a:ext>
            </a:extLst>
          </p:cNvPr>
          <p:cNvSpPr/>
          <p:nvPr/>
        </p:nvSpPr>
        <p:spPr>
          <a:xfrm>
            <a:off x="6199189" y="2061697"/>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6ECEBCFD-A67B-445F-80F2-3F247FDA5A6B}"/>
              </a:ext>
            </a:extLst>
          </p:cNvPr>
          <p:cNvSpPr txBox="1"/>
          <p:nvPr/>
        </p:nvSpPr>
        <p:spPr>
          <a:xfrm>
            <a:off x="6895790" y="2389227"/>
            <a:ext cx="1589399" cy="307777"/>
          </a:xfrm>
          <a:prstGeom prst="rect">
            <a:avLst/>
          </a:prstGeom>
          <a:noFill/>
        </p:spPr>
        <p:txBody>
          <a:bodyPr wrap="square" rtlCol="0">
            <a:spAutoFit/>
          </a:bodyPr>
          <a:lstStyle/>
          <a:p>
            <a:pPr algn="r"/>
            <a:r>
              <a:rPr lang="en-US" sz="1400" dirty="0">
                <a:solidFill>
                  <a:schemeClr val="bg1"/>
                </a:solidFill>
              </a:rPr>
              <a:t>$450</a:t>
            </a:r>
            <a:r>
              <a:rPr lang="en-US" sz="1400" dirty="0">
                <a:solidFill>
                  <a:schemeClr val="bg1"/>
                </a:solidFill>
                <a:latin typeface="Candara" panose="020E0502030303020204" pitchFamily="34" charset="0"/>
              </a:rPr>
              <a:t>/per Month</a:t>
            </a:r>
          </a:p>
        </p:txBody>
      </p:sp>
      <p:grpSp>
        <p:nvGrpSpPr>
          <p:cNvPr id="132" name="Group 131">
            <a:extLst>
              <a:ext uri="{FF2B5EF4-FFF2-40B4-BE49-F238E27FC236}">
                <a16:creationId xmlns:a16="http://schemas.microsoft.com/office/drawing/2014/main" id="{B0FABFED-1AA8-48F3-8580-68631D40BFB9}"/>
              </a:ext>
            </a:extLst>
          </p:cNvPr>
          <p:cNvGrpSpPr/>
          <p:nvPr/>
        </p:nvGrpSpPr>
        <p:grpSpPr>
          <a:xfrm>
            <a:off x="6199188" y="1648061"/>
            <a:ext cx="2295145" cy="884422"/>
            <a:chOff x="1105785" y="1626793"/>
            <a:chExt cx="2295145" cy="884422"/>
          </a:xfrm>
        </p:grpSpPr>
        <p:sp>
          <p:nvSpPr>
            <p:cNvPr id="133" name="Freeform: Shape 132">
              <a:extLst>
                <a:ext uri="{FF2B5EF4-FFF2-40B4-BE49-F238E27FC236}">
                  <a16:creationId xmlns:a16="http://schemas.microsoft.com/office/drawing/2014/main" id="{43406C00-443F-4621-80E9-ED94B560C892}"/>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TextBox 133">
              <a:extLst>
                <a:ext uri="{FF2B5EF4-FFF2-40B4-BE49-F238E27FC236}">
                  <a16:creationId xmlns:a16="http://schemas.microsoft.com/office/drawing/2014/main" id="{84317AA4-82B9-4B95-9A96-E8192F15308B}"/>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3</a:t>
              </a:r>
            </a:p>
          </p:txBody>
        </p:sp>
      </p:grpSp>
      <p:sp>
        <p:nvSpPr>
          <p:cNvPr id="135" name="Freeform: Shape 134">
            <a:extLst>
              <a:ext uri="{FF2B5EF4-FFF2-40B4-BE49-F238E27FC236}">
                <a16:creationId xmlns:a16="http://schemas.microsoft.com/office/drawing/2014/main" id="{38DBCEF4-F828-40B7-B517-AD606DE4D655}"/>
              </a:ext>
            </a:extLst>
          </p:cNvPr>
          <p:cNvSpPr/>
          <p:nvPr/>
        </p:nvSpPr>
        <p:spPr>
          <a:xfrm>
            <a:off x="8623805"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135">
            <a:extLst>
              <a:ext uri="{FF2B5EF4-FFF2-40B4-BE49-F238E27FC236}">
                <a16:creationId xmlns:a16="http://schemas.microsoft.com/office/drawing/2014/main" id="{07D4A8D7-E3A3-40F1-9132-26D510979557}"/>
              </a:ext>
            </a:extLst>
          </p:cNvPr>
          <p:cNvSpPr/>
          <p:nvPr/>
        </p:nvSpPr>
        <p:spPr>
          <a:xfrm>
            <a:off x="8623805"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37">
            <a:extLst>
              <a:ext uri="{FF2B5EF4-FFF2-40B4-BE49-F238E27FC236}">
                <a16:creationId xmlns:a16="http://schemas.microsoft.com/office/drawing/2014/main" id="{6CD313F3-CFC7-4C87-B1A3-1DA721405944}"/>
              </a:ext>
            </a:extLst>
          </p:cNvPr>
          <p:cNvSpPr>
            <a:spLocks noChangeAspect="1" noEditPoints="1"/>
          </p:cNvSpPr>
          <p:nvPr/>
        </p:nvSpPr>
        <p:spPr bwMode="auto">
          <a:xfrm>
            <a:off x="8771723"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F2D75C5D-FA88-402D-B599-309A81E6CB69}"/>
              </a:ext>
            </a:extLst>
          </p:cNvPr>
          <p:cNvSpPr>
            <a:spLocks noChangeArrowheads="1"/>
          </p:cNvSpPr>
          <p:nvPr/>
        </p:nvSpPr>
        <p:spPr bwMode="auto">
          <a:xfrm>
            <a:off x="8762420"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7A7A7A"/>
          </a:solidFill>
          <a:ln>
            <a:noFill/>
          </a:ln>
          <a:effectLst/>
        </p:spPr>
        <p:txBody>
          <a:bodyPr wrap="none" anchor="ctr"/>
          <a:lstStyle/>
          <a:p>
            <a:endParaRPr lang="en-US"/>
          </a:p>
        </p:txBody>
      </p:sp>
      <p:sp>
        <p:nvSpPr>
          <p:cNvPr id="139" name="Freeform 6">
            <a:extLst>
              <a:ext uri="{FF2B5EF4-FFF2-40B4-BE49-F238E27FC236}">
                <a16:creationId xmlns:a16="http://schemas.microsoft.com/office/drawing/2014/main" id="{0CD3438C-02C9-40A2-A504-98B205B4B24A}"/>
              </a:ext>
            </a:extLst>
          </p:cNvPr>
          <p:cNvSpPr>
            <a:spLocks noChangeArrowheads="1"/>
          </p:cNvSpPr>
          <p:nvPr/>
        </p:nvSpPr>
        <p:spPr bwMode="auto">
          <a:xfrm>
            <a:off x="8771723"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7A7A7A"/>
          </a:solidFill>
          <a:ln>
            <a:noFill/>
          </a:ln>
          <a:effectLst/>
        </p:spPr>
        <p:txBody>
          <a:bodyPr wrap="none" anchor="ctr"/>
          <a:lstStyle/>
          <a:p>
            <a:endParaRPr lang="en-US"/>
          </a:p>
        </p:txBody>
      </p:sp>
      <p:sp>
        <p:nvSpPr>
          <p:cNvPr id="140" name="Freeform 27">
            <a:extLst>
              <a:ext uri="{FF2B5EF4-FFF2-40B4-BE49-F238E27FC236}">
                <a16:creationId xmlns:a16="http://schemas.microsoft.com/office/drawing/2014/main" id="{F4B1CB98-605E-42F9-A4B0-CDA5AEC8AF60}"/>
              </a:ext>
            </a:extLst>
          </p:cNvPr>
          <p:cNvSpPr>
            <a:spLocks noChangeArrowheads="1"/>
          </p:cNvSpPr>
          <p:nvPr/>
        </p:nvSpPr>
        <p:spPr bwMode="auto">
          <a:xfrm>
            <a:off x="8773752"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7A7A7A"/>
          </a:solidFill>
          <a:ln>
            <a:noFill/>
          </a:ln>
          <a:effectLst/>
        </p:spPr>
        <p:txBody>
          <a:bodyPr wrap="none" anchor="ctr"/>
          <a:lstStyle/>
          <a:p>
            <a:endParaRPr lang="en-US"/>
          </a:p>
        </p:txBody>
      </p:sp>
      <p:cxnSp>
        <p:nvCxnSpPr>
          <p:cNvPr id="141" name="Straight Connector 140">
            <a:extLst>
              <a:ext uri="{FF2B5EF4-FFF2-40B4-BE49-F238E27FC236}">
                <a16:creationId xmlns:a16="http://schemas.microsoft.com/office/drawing/2014/main" id="{7FA5E8AC-CA37-45D1-B606-75C85140EF03}"/>
              </a:ext>
            </a:extLst>
          </p:cNvPr>
          <p:cNvCxnSpPr>
            <a:cxnSpLocks/>
          </p:cNvCxnSpPr>
          <p:nvPr/>
        </p:nvCxnSpPr>
        <p:spPr>
          <a:xfrm>
            <a:off x="8794318" y="3664508"/>
            <a:ext cx="1966632" cy="0"/>
          </a:xfrm>
          <a:prstGeom prst="line">
            <a:avLst/>
          </a:prstGeom>
          <a:ln>
            <a:solidFill>
              <a:srgbClr val="7A7A7A"/>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09688AA-4EAA-46D9-A216-F17C2463FFDA}"/>
              </a:ext>
            </a:extLst>
          </p:cNvPr>
          <p:cNvCxnSpPr>
            <a:cxnSpLocks/>
          </p:cNvCxnSpPr>
          <p:nvPr/>
        </p:nvCxnSpPr>
        <p:spPr>
          <a:xfrm>
            <a:off x="8783685" y="4284743"/>
            <a:ext cx="1966632" cy="0"/>
          </a:xfrm>
          <a:prstGeom prst="line">
            <a:avLst/>
          </a:prstGeom>
          <a:ln>
            <a:solidFill>
              <a:srgbClr val="7A7A7A"/>
            </a:solidFill>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B5D4A949-5B55-46B9-AA0D-5CD96989F86D}"/>
              </a:ext>
            </a:extLst>
          </p:cNvPr>
          <p:cNvCxnSpPr>
            <a:cxnSpLocks/>
          </p:cNvCxnSpPr>
          <p:nvPr/>
        </p:nvCxnSpPr>
        <p:spPr>
          <a:xfrm>
            <a:off x="8794318" y="4890801"/>
            <a:ext cx="1966632" cy="0"/>
          </a:xfrm>
          <a:prstGeom prst="line">
            <a:avLst/>
          </a:prstGeom>
          <a:ln>
            <a:solidFill>
              <a:srgbClr val="7A7A7A"/>
            </a:solidFill>
            <a:prstDash val="sysDash"/>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383BA761-4E17-4370-93A5-651FA197D19E}"/>
              </a:ext>
            </a:extLst>
          </p:cNvPr>
          <p:cNvSpPr txBox="1"/>
          <p:nvPr/>
        </p:nvSpPr>
        <p:spPr>
          <a:xfrm>
            <a:off x="9014664"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5" name="TextBox 144">
            <a:extLst>
              <a:ext uri="{FF2B5EF4-FFF2-40B4-BE49-F238E27FC236}">
                <a16:creationId xmlns:a16="http://schemas.microsoft.com/office/drawing/2014/main" id="{63DA040A-30D0-4696-ADA0-2A07D43B35D3}"/>
              </a:ext>
            </a:extLst>
          </p:cNvPr>
          <p:cNvSpPr txBox="1"/>
          <p:nvPr/>
        </p:nvSpPr>
        <p:spPr>
          <a:xfrm>
            <a:off x="9023807"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6" name="TextBox 145">
            <a:extLst>
              <a:ext uri="{FF2B5EF4-FFF2-40B4-BE49-F238E27FC236}">
                <a16:creationId xmlns:a16="http://schemas.microsoft.com/office/drawing/2014/main" id="{1A88E3EA-0080-44A4-AEA0-8F45C25BC143}"/>
              </a:ext>
            </a:extLst>
          </p:cNvPr>
          <p:cNvSpPr txBox="1"/>
          <p:nvPr/>
        </p:nvSpPr>
        <p:spPr>
          <a:xfrm>
            <a:off x="9014664"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7" name="TextBox 146">
            <a:extLst>
              <a:ext uri="{FF2B5EF4-FFF2-40B4-BE49-F238E27FC236}">
                <a16:creationId xmlns:a16="http://schemas.microsoft.com/office/drawing/2014/main" id="{3591FF9E-DB55-4853-BB1F-2C34B162082B}"/>
              </a:ext>
            </a:extLst>
          </p:cNvPr>
          <p:cNvSpPr txBox="1"/>
          <p:nvPr/>
        </p:nvSpPr>
        <p:spPr>
          <a:xfrm>
            <a:off x="9023807"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8" name="Freeform: Shape 147">
            <a:extLst>
              <a:ext uri="{FF2B5EF4-FFF2-40B4-BE49-F238E27FC236}">
                <a16:creationId xmlns:a16="http://schemas.microsoft.com/office/drawing/2014/main" id="{19ADC1A3-7FB9-4242-97A9-2951F6E1264E}"/>
              </a:ext>
            </a:extLst>
          </p:cNvPr>
          <p:cNvSpPr/>
          <p:nvPr/>
        </p:nvSpPr>
        <p:spPr>
          <a:xfrm>
            <a:off x="8623805"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76154F05-60D6-4070-8BE5-9733E0B08EC9}"/>
              </a:ext>
            </a:extLst>
          </p:cNvPr>
          <p:cNvSpPr txBox="1"/>
          <p:nvPr/>
        </p:nvSpPr>
        <p:spPr>
          <a:xfrm>
            <a:off x="9320406" y="2378593"/>
            <a:ext cx="1589399" cy="307777"/>
          </a:xfrm>
          <a:prstGeom prst="rect">
            <a:avLst/>
          </a:prstGeom>
          <a:noFill/>
        </p:spPr>
        <p:txBody>
          <a:bodyPr wrap="square" rtlCol="0">
            <a:spAutoFit/>
          </a:bodyPr>
          <a:lstStyle/>
          <a:p>
            <a:pPr algn="r"/>
            <a:r>
              <a:rPr lang="en-US" sz="1400" dirty="0">
                <a:solidFill>
                  <a:schemeClr val="bg1"/>
                </a:solidFill>
              </a:rPr>
              <a:t>$550</a:t>
            </a:r>
            <a:r>
              <a:rPr lang="en-US" sz="1400" dirty="0">
                <a:solidFill>
                  <a:schemeClr val="bg1"/>
                </a:solidFill>
                <a:latin typeface="Candara" panose="020E0502030303020204" pitchFamily="34" charset="0"/>
              </a:rPr>
              <a:t>/per Month</a:t>
            </a:r>
          </a:p>
        </p:txBody>
      </p:sp>
      <p:grpSp>
        <p:nvGrpSpPr>
          <p:cNvPr id="150" name="Group 149">
            <a:extLst>
              <a:ext uri="{FF2B5EF4-FFF2-40B4-BE49-F238E27FC236}">
                <a16:creationId xmlns:a16="http://schemas.microsoft.com/office/drawing/2014/main" id="{5302B036-0854-4334-B105-958587D5BED5}"/>
              </a:ext>
            </a:extLst>
          </p:cNvPr>
          <p:cNvGrpSpPr/>
          <p:nvPr/>
        </p:nvGrpSpPr>
        <p:grpSpPr>
          <a:xfrm>
            <a:off x="8623804" y="1637427"/>
            <a:ext cx="2295145" cy="884422"/>
            <a:chOff x="1105785" y="1626793"/>
            <a:chExt cx="2295145" cy="884422"/>
          </a:xfrm>
        </p:grpSpPr>
        <p:sp>
          <p:nvSpPr>
            <p:cNvPr id="151" name="Freeform: Shape 150">
              <a:extLst>
                <a:ext uri="{FF2B5EF4-FFF2-40B4-BE49-F238E27FC236}">
                  <a16:creationId xmlns:a16="http://schemas.microsoft.com/office/drawing/2014/main" id="{25471629-001E-4790-8DEB-2EB625EA4267}"/>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TextBox 151">
              <a:extLst>
                <a:ext uri="{FF2B5EF4-FFF2-40B4-BE49-F238E27FC236}">
                  <a16:creationId xmlns:a16="http://schemas.microsoft.com/office/drawing/2014/main" id="{6F05491C-D64B-4655-B0F6-7FB535A13C00}"/>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4</a:t>
              </a:r>
            </a:p>
          </p:txBody>
        </p:sp>
      </p:grpSp>
      <p:pic>
        <p:nvPicPr>
          <p:cNvPr id="75" name="Picture 74">
            <a:hlinkClick r:id="rId2"/>
            <a:extLst>
              <a:ext uri="{FF2B5EF4-FFF2-40B4-BE49-F238E27FC236}">
                <a16:creationId xmlns:a16="http://schemas.microsoft.com/office/drawing/2014/main" id="{2A257A3C-29E4-4C9D-87DA-54F9323324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847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50" fill="hold"/>
                                        <p:tgtEl>
                                          <p:spTgt spid="10"/>
                                        </p:tgtEl>
                                        <p:attrNameLst>
                                          <p:attrName>ppt_w</p:attrName>
                                        </p:attrNameLst>
                                      </p:cBhvr>
                                      <p:tavLst>
                                        <p:tav tm="0">
                                          <p:val>
                                            <p:fltVal val="0"/>
                                          </p:val>
                                        </p:tav>
                                        <p:tav tm="100000">
                                          <p:val>
                                            <p:strVal val="#ppt_w"/>
                                          </p:val>
                                        </p:tav>
                                      </p:tavLst>
                                    </p:anim>
                                    <p:anim calcmode="lin" valueType="num">
                                      <p:cBhvr>
                                        <p:cTn id="12" dur="250" fill="hold"/>
                                        <p:tgtEl>
                                          <p:spTgt spid="10"/>
                                        </p:tgtEl>
                                        <p:attrNameLst>
                                          <p:attrName>ppt_h</p:attrName>
                                        </p:attrNameLst>
                                      </p:cBhvr>
                                      <p:tavLst>
                                        <p:tav tm="0">
                                          <p:val>
                                            <p:fltVal val="0"/>
                                          </p:val>
                                        </p:tav>
                                        <p:tav tm="100000">
                                          <p:val>
                                            <p:strVal val="#ppt_h"/>
                                          </p:val>
                                        </p:tav>
                                      </p:tavLst>
                                    </p:anim>
                                    <p:animEffect transition="in" filter="fade">
                                      <p:cBhvr>
                                        <p:cTn id="13" dur="250"/>
                                        <p:tgtEl>
                                          <p:spTgt spid="10"/>
                                        </p:tgtEl>
                                      </p:cBhvr>
                                    </p:animEffect>
                                    <p:anim calcmode="lin" valueType="num">
                                      <p:cBhvr>
                                        <p:cTn id="14" dur="250" fill="hold"/>
                                        <p:tgtEl>
                                          <p:spTgt spid="10"/>
                                        </p:tgtEl>
                                        <p:attrNameLst>
                                          <p:attrName>ppt_x</p:attrName>
                                        </p:attrNameLst>
                                      </p:cBhvr>
                                      <p:tavLst>
                                        <p:tav tm="0">
                                          <p:val>
                                            <p:fltVal val="0.5"/>
                                          </p:val>
                                        </p:tav>
                                        <p:tav tm="100000">
                                          <p:val>
                                            <p:strVal val="#ppt_x"/>
                                          </p:val>
                                        </p:tav>
                                      </p:tavLst>
                                    </p:anim>
                                    <p:anim calcmode="lin" valueType="num">
                                      <p:cBhvr>
                                        <p:cTn id="15" dur="250" fill="hold"/>
                                        <p:tgtEl>
                                          <p:spTgt spid="10"/>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7"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anim calcmode="lin" valueType="num">
                                      <p:cBhvr>
                                        <p:cTn id="31" dur="1000" fill="hold"/>
                                        <p:tgtEl>
                                          <p:spTgt spid="34"/>
                                        </p:tgtEl>
                                        <p:attrNameLst>
                                          <p:attrName>ppt_x</p:attrName>
                                        </p:attrNameLst>
                                      </p:cBhvr>
                                      <p:tavLst>
                                        <p:tav tm="0">
                                          <p:val>
                                            <p:strVal val="#ppt_x"/>
                                          </p:val>
                                        </p:tav>
                                        <p:tav tm="100000">
                                          <p:val>
                                            <p:strVal val="#ppt_x"/>
                                          </p:val>
                                        </p:tav>
                                      </p:tavLst>
                                    </p:anim>
                                    <p:anim calcmode="lin" valueType="num">
                                      <p:cBhvr>
                                        <p:cTn id="32" dur="1000" fill="hold"/>
                                        <p:tgtEl>
                                          <p:spTgt spid="34"/>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91"/>
                                        </p:tgtEl>
                                        <p:attrNameLst>
                                          <p:attrName>style.visibility</p:attrName>
                                        </p:attrNameLst>
                                      </p:cBhvr>
                                      <p:to>
                                        <p:strVal val="visible"/>
                                      </p:to>
                                    </p:set>
                                    <p:animEffect transition="in" filter="fade">
                                      <p:cBhvr>
                                        <p:cTn id="36" dur="1000"/>
                                        <p:tgtEl>
                                          <p:spTgt spid="91"/>
                                        </p:tgtEl>
                                      </p:cBhvr>
                                    </p:animEffect>
                                    <p:anim calcmode="lin" valueType="num">
                                      <p:cBhvr>
                                        <p:cTn id="37" dur="1000" fill="hold"/>
                                        <p:tgtEl>
                                          <p:spTgt spid="91"/>
                                        </p:tgtEl>
                                        <p:attrNameLst>
                                          <p:attrName>ppt_x</p:attrName>
                                        </p:attrNameLst>
                                      </p:cBhvr>
                                      <p:tavLst>
                                        <p:tav tm="0">
                                          <p:val>
                                            <p:strVal val="#ppt_x"/>
                                          </p:val>
                                        </p:tav>
                                        <p:tav tm="100000">
                                          <p:val>
                                            <p:strVal val="#ppt_x"/>
                                          </p:val>
                                        </p:tav>
                                      </p:tavLst>
                                    </p:anim>
                                    <p:anim calcmode="lin" valueType="num">
                                      <p:cBhvr>
                                        <p:cTn id="38" dur="1000" fill="hold"/>
                                        <p:tgtEl>
                                          <p:spTgt spid="91"/>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7"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900" decel="100000" fill="hold"/>
                                        <p:tgtEl>
                                          <p:spTgt spid="2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900" decel="100000" fill="hold"/>
                                        <p:tgtEl>
                                          <p:spTgt spid="1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2" fill="hold">
                            <p:stCondLst>
                              <p:cond delay="4750"/>
                            </p:stCondLst>
                            <p:childTnLst>
                              <p:par>
                                <p:cTn id="53" presetID="16" presetClass="entr" presetSubtype="21"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par>
                          <p:cTn id="56" fill="hold">
                            <p:stCondLst>
                              <p:cond delay="525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900" decel="100000" fill="hold"/>
                                        <p:tgtEl>
                                          <p:spTgt spid="30"/>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69" fill="hold">
                            <p:stCondLst>
                              <p:cond delay="6250"/>
                            </p:stCondLst>
                            <p:childTnLst>
                              <p:par>
                                <p:cTn id="70" presetID="16" presetClass="entr" presetSubtype="21"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par>
                          <p:cTn id="73" fill="hold">
                            <p:stCondLst>
                              <p:cond delay="6750"/>
                            </p:stCondLst>
                            <p:childTnLst>
                              <p:par>
                                <p:cTn id="74" presetID="37" presetClass="entr" presetSubtype="0" fill="hold" grpId="0"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1000"/>
                                        <p:tgtEl>
                                          <p:spTgt spid="21"/>
                                        </p:tgtEl>
                                      </p:cBhvr>
                                    </p:animEffect>
                                    <p:anim calcmode="lin" valueType="num">
                                      <p:cBhvr>
                                        <p:cTn id="77" dur="1000" fill="hold"/>
                                        <p:tgtEl>
                                          <p:spTgt spid="21"/>
                                        </p:tgtEl>
                                        <p:attrNameLst>
                                          <p:attrName>ppt_x</p:attrName>
                                        </p:attrNameLst>
                                      </p:cBhvr>
                                      <p:tavLst>
                                        <p:tav tm="0">
                                          <p:val>
                                            <p:strVal val="#ppt_x"/>
                                          </p:val>
                                        </p:tav>
                                        <p:tav tm="100000">
                                          <p:val>
                                            <p:strVal val="#ppt_x"/>
                                          </p:val>
                                        </p:tav>
                                      </p:tavLst>
                                    </p:anim>
                                    <p:anim calcmode="lin" valueType="num">
                                      <p:cBhvr>
                                        <p:cTn id="78" dur="900" decel="100000" fill="hold"/>
                                        <p:tgtEl>
                                          <p:spTgt spid="2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anim calcmode="lin" valueType="num">
                                      <p:cBhvr>
                                        <p:cTn id="83" dur="1000" fill="hold"/>
                                        <p:tgtEl>
                                          <p:spTgt spid="31"/>
                                        </p:tgtEl>
                                        <p:attrNameLst>
                                          <p:attrName>ppt_x</p:attrName>
                                        </p:attrNameLst>
                                      </p:cBhvr>
                                      <p:tavLst>
                                        <p:tav tm="0">
                                          <p:val>
                                            <p:strVal val="#ppt_x"/>
                                          </p:val>
                                        </p:tav>
                                        <p:tav tm="100000">
                                          <p:val>
                                            <p:strVal val="#ppt_x"/>
                                          </p:val>
                                        </p:tav>
                                      </p:tavLst>
                                    </p:anim>
                                    <p:anim calcmode="lin" valueType="num">
                                      <p:cBhvr>
                                        <p:cTn id="84" dur="900" decel="100000" fill="hold"/>
                                        <p:tgtEl>
                                          <p:spTgt spid="3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6" fill="hold">
                            <p:stCondLst>
                              <p:cond delay="7750"/>
                            </p:stCondLst>
                            <p:childTnLst>
                              <p:par>
                                <p:cTn id="87" presetID="16" presetClass="entr" presetSubtype="21"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arn(inVertical)">
                                      <p:cBhvr>
                                        <p:cTn id="89" dur="500"/>
                                        <p:tgtEl>
                                          <p:spTgt spid="28"/>
                                        </p:tgtEl>
                                      </p:cBhvr>
                                    </p:animEffect>
                                  </p:childTnLst>
                                </p:cTn>
                              </p:par>
                            </p:childTnLst>
                          </p:cTn>
                        </p:par>
                        <p:par>
                          <p:cTn id="90" fill="hold">
                            <p:stCondLst>
                              <p:cond delay="8250"/>
                            </p:stCondLst>
                            <p:childTnLst>
                              <p:par>
                                <p:cTn id="91" presetID="3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900" decel="100000" fill="hold"/>
                                        <p:tgtEl>
                                          <p:spTgt spid="22"/>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fade">
                                      <p:cBhvr>
                                        <p:cTn id="99" dur="1000"/>
                                        <p:tgtEl>
                                          <p:spTgt spid="32"/>
                                        </p:tgtEl>
                                      </p:cBhvr>
                                    </p:animEffect>
                                    <p:anim calcmode="lin" valueType="num">
                                      <p:cBhvr>
                                        <p:cTn id="100" dur="1000" fill="hold"/>
                                        <p:tgtEl>
                                          <p:spTgt spid="32"/>
                                        </p:tgtEl>
                                        <p:attrNameLst>
                                          <p:attrName>ppt_x</p:attrName>
                                        </p:attrNameLst>
                                      </p:cBhvr>
                                      <p:tavLst>
                                        <p:tav tm="0">
                                          <p:val>
                                            <p:strVal val="#ppt_x"/>
                                          </p:val>
                                        </p:tav>
                                        <p:tav tm="100000">
                                          <p:val>
                                            <p:strVal val="#ppt_x"/>
                                          </p:val>
                                        </p:tav>
                                      </p:tavLst>
                                    </p:anim>
                                    <p:anim calcmode="lin" valueType="num">
                                      <p:cBhvr>
                                        <p:cTn id="101" dur="900" decel="100000" fill="hold"/>
                                        <p:tgtEl>
                                          <p:spTgt spid="3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03" fill="hold">
                            <p:stCondLst>
                              <p:cond delay="9250"/>
                            </p:stCondLst>
                            <p:childTnLst>
                              <p:par>
                                <p:cTn id="104" presetID="53" presetClass="entr" presetSubtype="528" fill="hold" grpId="0" nodeType="afterEffect">
                                  <p:stCondLst>
                                    <p:cond delay="0"/>
                                  </p:stCondLst>
                                  <p:childTnLst>
                                    <p:set>
                                      <p:cBhvr>
                                        <p:cTn id="105" dur="1" fill="hold">
                                          <p:stCondLst>
                                            <p:cond delay="0"/>
                                          </p:stCondLst>
                                        </p:cTn>
                                        <p:tgtEl>
                                          <p:spTgt spid="99"/>
                                        </p:tgtEl>
                                        <p:attrNameLst>
                                          <p:attrName>style.visibility</p:attrName>
                                        </p:attrNameLst>
                                      </p:cBhvr>
                                      <p:to>
                                        <p:strVal val="visible"/>
                                      </p:to>
                                    </p:set>
                                    <p:anim calcmode="lin" valueType="num">
                                      <p:cBhvr>
                                        <p:cTn id="106" dur="250" fill="hold"/>
                                        <p:tgtEl>
                                          <p:spTgt spid="99"/>
                                        </p:tgtEl>
                                        <p:attrNameLst>
                                          <p:attrName>ppt_w</p:attrName>
                                        </p:attrNameLst>
                                      </p:cBhvr>
                                      <p:tavLst>
                                        <p:tav tm="0">
                                          <p:val>
                                            <p:fltVal val="0"/>
                                          </p:val>
                                        </p:tav>
                                        <p:tav tm="100000">
                                          <p:val>
                                            <p:strVal val="#ppt_w"/>
                                          </p:val>
                                        </p:tav>
                                      </p:tavLst>
                                    </p:anim>
                                    <p:anim calcmode="lin" valueType="num">
                                      <p:cBhvr>
                                        <p:cTn id="107" dur="250" fill="hold"/>
                                        <p:tgtEl>
                                          <p:spTgt spid="99"/>
                                        </p:tgtEl>
                                        <p:attrNameLst>
                                          <p:attrName>ppt_h</p:attrName>
                                        </p:attrNameLst>
                                      </p:cBhvr>
                                      <p:tavLst>
                                        <p:tav tm="0">
                                          <p:val>
                                            <p:fltVal val="0"/>
                                          </p:val>
                                        </p:tav>
                                        <p:tav tm="100000">
                                          <p:val>
                                            <p:strVal val="#ppt_h"/>
                                          </p:val>
                                        </p:tav>
                                      </p:tavLst>
                                    </p:anim>
                                    <p:animEffect transition="in" filter="fade">
                                      <p:cBhvr>
                                        <p:cTn id="108" dur="250"/>
                                        <p:tgtEl>
                                          <p:spTgt spid="99"/>
                                        </p:tgtEl>
                                      </p:cBhvr>
                                    </p:animEffect>
                                    <p:anim calcmode="lin" valueType="num">
                                      <p:cBhvr>
                                        <p:cTn id="109" dur="250" fill="hold"/>
                                        <p:tgtEl>
                                          <p:spTgt spid="99"/>
                                        </p:tgtEl>
                                        <p:attrNameLst>
                                          <p:attrName>ppt_x</p:attrName>
                                        </p:attrNameLst>
                                      </p:cBhvr>
                                      <p:tavLst>
                                        <p:tav tm="0">
                                          <p:val>
                                            <p:fltVal val="0.5"/>
                                          </p:val>
                                        </p:tav>
                                        <p:tav tm="100000">
                                          <p:val>
                                            <p:strVal val="#ppt_x"/>
                                          </p:val>
                                        </p:tav>
                                      </p:tavLst>
                                    </p:anim>
                                    <p:anim calcmode="lin" valueType="num">
                                      <p:cBhvr>
                                        <p:cTn id="110" dur="250" fill="hold"/>
                                        <p:tgtEl>
                                          <p:spTgt spid="9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42" presetClass="entr" presetSubtype="0" fill="hold" grpId="0" nodeType="after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par>
                          <p:cTn id="117" fill="hold">
                            <p:stCondLst>
                              <p:cond delay="10500"/>
                            </p:stCondLst>
                            <p:childTnLst>
                              <p:par>
                                <p:cTn id="118" presetID="47" presetClass="entr" presetSubtype="0" fill="hold" grpId="0" nodeType="afterEffect">
                                  <p:stCondLst>
                                    <p:cond delay="0"/>
                                  </p:stCondLst>
                                  <p:childTnLst>
                                    <p:set>
                                      <p:cBhvr>
                                        <p:cTn id="119" dur="1" fill="hold">
                                          <p:stCondLst>
                                            <p:cond delay="0"/>
                                          </p:stCondLst>
                                        </p:cTn>
                                        <p:tgtEl>
                                          <p:spTgt spid="112"/>
                                        </p:tgtEl>
                                        <p:attrNameLst>
                                          <p:attrName>style.visibility</p:attrName>
                                        </p:attrNameLst>
                                      </p:cBhvr>
                                      <p:to>
                                        <p:strVal val="visible"/>
                                      </p:to>
                                    </p:set>
                                    <p:animEffect transition="in" filter="fade">
                                      <p:cBhvr>
                                        <p:cTn id="120" dur="1000"/>
                                        <p:tgtEl>
                                          <p:spTgt spid="112"/>
                                        </p:tgtEl>
                                      </p:cBhvr>
                                    </p:animEffect>
                                    <p:anim calcmode="lin" valueType="num">
                                      <p:cBhvr>
                                        <p:cTn id="121" dur="1000" fill="hold"/>
                                        <p:tgtEl>
                                          <p:spTgt spid="112"/>
                                        </p:tgtEl>
                                        <p:attrNameLst>
                                          <p:attrName>ppt_x</p:attrName>
                                        </p:attrNameLst>
                                      </p:cBhvr>
                                      <p:tavLst>
                                        <p:tav tm="0">
                                          <p:val>
                                            <p:strVal val="#ppt_x"/>
                                          </p:val>
                                        </p:tav>
                                        <p:tav tm="100000">
                                          <p:val>
                                            <p:strVal val="#ppt_x"/>
                                          </p:val>
                                        </p:tav>
                                      </p:tavLst>
                                    </p:anim>
                                    <p:anim calcmode="lin" valueType="num">
                                      <p:cBhvr>
                                        <p:cTn id="122" dur="1000" fill="hold"/>
                                        <p:tgtEl>
                                          <p:spTgt spid="11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113"/>
                                        </p:tgtEl>
                                        <p:attrNameLst>
                                          <p:attrName>style.visibility</p:attrName>
                                        </p:attrNameLst>
                                      </p:cBhvr>
                                      <p:to>
                                        <p:strVal val="visible"/>
                                      </p:to>
                                    </p:set>
                                    <p:animEffect transition="in" filter="fade">
                                      <p:cBhvr>
                                        <p:cTn id="125" dur="1000"/>
                                        <p:tgtEl>
                                          <p:spTgt spid="113"/>
                                        </p:tgtEl>
                                      </p:cBhvr>
                                    </p:animEffect>
                                    <p:anim calcmode="lin" valueType="num">
                                      <p:cBhvr>
                                        <p:cTn id="126" dur="1000" fill="hold"/>
                                        <p:tgtEl>
                                          <p:spTgt spid="113"/>
                                        </p:tgtEl>
                                        <p:attrNameLst>
                                          <p:attrName>ppt_x</p:attrName>
                                        </p:attrNameLst>
                                      </p:cBhvr>
                                      <p:tavLst>
                                        <p:tav tm="0">
                                          <p:val>
                                            <p:strVal val="#ppt_x"/>
                                          </p:val>
                                        </p:tav>
                                        <p:tav tm="100000">
                                          <p:val>
                                            <p:strVal val="#ppt_x"/>
                                          </p:val>
                                        </p:tav>
                                      </p:tavLst>
                                    </p:anim>
                                    <p:anim calcmode="lin" valueType="num">
                                      <p:cBhvr>
                                        <p:cTn id="127" dur="1000" fill="hold"/>
                                        <p:tgtEl>
                                          <p:spTgt spid="113"/>
                                        </p:tgtEl>
                                        <p:attrNameLst>
                                          <p:attrName>ppt_y</p:attrName>
                                        </p:attrNameLst>
                                      </p:cBhvr>
                                      <p:tavLst>
                                        <p:tav tm="0">
                                          <p:val>
                                            <p:strVal val="#ppt_y-.1"/>
                                          </p:val>
                                        </p:tav>
                                        <p:tav tm="100000">
                                          <p:val>
                                            <p:strVal val="#ppt_y"/>
                                          </p:val>
                                        </p:tav>
                                      </p:tavLst>
                                    </p:anim>
                                  </p:childTnLst>
                                </p:cTn>
                              </p:par>
                            </p:childTnLst>
                          </p:cTn>
                        </p:par>
                        <p:par>
                          <p:cTn id="128" fill="hold">
                            <p:stCondLst>
                              <p:cond delay="11500"/>
                            </p:stCondLst>
                            <p:childTnLst>
                              <p:par>
                                <p:cTn id="129" presetID="47" presetClass="entr" presetSubtype="0" fill="hold" nodeType="afterEffect">
                                  <p:stCondLst>
                                    <p:cond delay="0"/>
                                  </p:stCondLst>
                                  <p:childTnLst>
                                    <p:set>
                                      <p:cBhvr>
                                        <p:cTn id="130" dur="1" fill="hold">
                                          <p:stCondLst>
                                            <p:cond delay="0"/>
                                          </p:stCondLst>
                                        </p:cTn>
                                        <p:tgtEl>
                                          <p:spTgt spid="114"/>
                                        </p:tgtEl>
                                        <p:attrNameLst>
                                          <p:attrName>style.visibility</p:attrName>
                                        </p:attrNameLst>
                                      </p:cBhvr>
                                      <p:to>
                                        <p:strVal val="visible"/>
                                      </p:to>
                                    </p:set>
                                    <p:animEffect transition="in" filter="fade">
                                      <p:cBhvr>
                                        <p:cTn id="131" dur="1000"/>
                                        <p:tgtEl>
                                          <p:spTgt spid="114"/>
                                        </p:tgtEl>
                                      </p:cBhvr>
                                    </p:animEffect>
                                    <p:anim calcmode="lin" valueType="num">
                                      <p:cBhvr>
                                        <p:cTn id="132" dur="1000" fill="hold"/>
                                        <p:tgtEl>
                                          <p:spTgt spid="114"/>
                                        </p:tgtEl>
                                        <p:attrNameLst>
                                          <p:attrName>ppt_x</p:attrName>
                                        </p:attrNameLst>
                                      </p:cBhvr>
                                      <p:tavLst>
                                        <p:tav tm="0">
                                          <p:val>
                                            <p:strVal val="#ppt_x"/>
                                          </p:val>
                                        </p:tav>
                                        <p:tav tm="100000">
                                          <p:val>
                                            <p:strVal val="#ppt_x"/>
                                          </p:val>
                                        </p:tav>
                                      </p:tavLst>
                                    </p:anim>
                                    <p:anim calcmode="lin" valueType="num">
                                      <p:cBhvr>
                                        <p:cTn id="133" dur="1000" fill="hold"/>
                                        <p:tgtEl>
                                          <p:spTgt spid="114"/>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37" presetClass="entr" presetSubtype="0" fill="hold" grpId="0" nodeType="afterEffect">
                                  <p:stCondLst>
                                    <p:cond delay="0"/>
                                  </p:stCondLst>
                                  <p:childTnLst>
                                    <p:set>
                                      <p:cBhvr>
                                        <p:cTn id="136" dur="1" fill="hold">
                                          <p:stCondLst>
                                            <p:cond delay="0"/>
                                          </p:stCondLst>
                                        </p:cTn>
                                        <p:tgtEl>
                                          <p:spTgt spid="108"/>
                                        </p:tgtEl>
                                        <p:attrNameLst>
                                          <p:attrName>style.visibility</p:attrName>
                                        </p:attrNameLst>
                                      </p:cBhvr>
                                      <p:to>
                                        <p:strVal val="visible"/>
                                      </p:to>
                                    </p:set>
                                    <p:animEffect transition="in" filter="fade">
                                      <p:cBhvr>
                                        <p:cTn id="137" dur="1000"/>
                                        <p:tgtEl>
                                          <p:spTgt spid="108"/>
                                        </p:tgtEl>
                                      </p:cBhvr>
                                    </p:animEffect>
                                    <p:anim calcmode="lin" valueType="num">
                                      <p:cBhvr>
                                        <p:cTn id="138" dur="1000" fill="hold"/>
                                        <p:tgtEl>
                                          <p:spTgt spid="108"/>
                                        </p:tgtEl>
                                        <p:attrNameLst>
                                          <p:attrName>ppt_x</p:attrName>
                                        </p:attrNameLst>
                                      </p:cBhvr>
                                      <p:tavLst>
                                        <p:tav tm="0">
                                          <p:val>
                                            <p:strVal val="#ppt_x"/>
                                          </p:val>
                                        </p:tav>
                                        <p:tav tm="100000">
                                          <p:val>
                                            <p:strVal val="#ppt_x"/>
                                          </p:val>
                                        </p:tav>
                                      </p:tavLst>
                                    </p:anim>
                                    <p:anim calcmode="lin" valueType="num">
                                      <p:cBhvr>
                                        <p:cTn id="139" dur="900" decel="100000" fill="hold"/>
                                        <p:tgtEl>
                                          <p:spTgt spid="108"/>
                                        </p:tgtEl>
                                        <p:attrNameLst>
                                          <p:attrName>ppt_y</p:attrName>
                                        </p:attrNameLst>
                                      </p:cBhvr>
                                      <p:tavLst>
                                        <p:tav tm="0">
                                          <p:val>
                                            <p:strVal val="#ppt_y+1"/>
                                          </p:val>
                                        </p:tav>
                                        <p:tav tm="100000">
                                          <p:val>
                                            <p:strVal val="#ppt_y-.03"/>
                                          </p:val>
                                        </p:tav>
                                      </p:tavLst>
                                    </p:anim>
                                    <p:anim calcmode="lin" valueType="num">
                                      <p:cBhvr>
                                        <p:cTn id="140"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par>
                                <p:cTn id="141" presetID="37" presetClass="entr" presetSubtype="0" fill="hold" grpId="0" nodeType="withEffect">
                                  <p:stCondLst>
                                    <p:cond delay="0"/>
                                  </p:stCondLst>
                                  <p:childTnLst>
                                    <p:set>
                                      <p:cBhvr>
                                        <p:cTn id="142" dur="1" fill="hold">
                                          <p:stCondLst>
                                            <p:cond delay="0"/>
                                          </p:stCondLst>
                                        </p:cTn>
                                        <p:tgtEl>
                                          <p:spTgt spid="101"/>
                                        </p:tgtEl>
                                        <p:attrNameLst>
                                          <p:attrName>style.visibility</p:attrName>
                                        </p:attrNameLst>
                                      </p:cBhvr>
                                      <p:to>
                                        <p:strVal val="visible"/>
                                      </p:to>
                                    </p:set>
                                    <p:animEffect transition="in" filter="fade">
                                      <p:cBhvr>
                                        <p:cTn id="143" dur="1000"/>
                                        <p:tgtEl>
                                          <p:spTgt spid="101"/>
                                        </p:tgtEl>
                                      </p:cBhvr>
                                    </p:animEffect>
                                    <p:anim calcmode="lin" valueType="num">
                                      <p:cBhvr>
                                        <p:cTn id="144" dur="1000" fill="hold"/>
                                        <p:tgtEl>
                                          <p:spTgt spid="101"/>
                                        </p:tgtEl>
                                        <p:attrNameLst>
                                          <p:attrName>ppt_x</p:attrName>
                                        </p:attrNameLst>
                                      </p:cBhvr>
                                      <p:tavLst>
                                        <p:tav tm="0">
                                          <p:val>
                                            <p:strVal val="#ppt_x"/>
                                          </p:val>
                                        </p:tav>
                                        <p:tav tm="100000">
                                          <p:val>
                                            <p:strVal val="#ppt_x"/>
                                          </p:val>
                                        </p:tav>
                                      </p:tavLst>
                                    </p:anim>
                                    <p:anim calcmode="lin" valueType="num">
                                      <p:cBhvr>
                                        <p:cTn id="145" dur="900" decel="100000" fill="hold"/>
                                        <p:tgtEl>
                                          <p:spTgt spid="10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47" fill="hold">
                            <p:stCondLst>
                              <p:cond delay="13500"/>
                            </p:stCondLst>
                            <p:childTnLst>
                              <p:par>
                                <p:cTn id="148" presetID="16" presetClass="entr" presetSubtype="21" fill="hold" nodeType="afterEffect">
                                  <p:stCondLst>
                                    <p:cond delay="0"/>
                                  </p:stCondLst>
                                  <p:childTnLst>
                                    <p:set>
                                      <p:cBhvr>
                                        <p:cTn id="149" dur="1" fill="hold">
                                          <p:stCondLst>
                                            <p:cond delay="0"/>
                                          </p:stCondLst>
                                        </p:cTn>
                                        <p:tgtEl>
                                          <p:spTgt spid="105"/>
                                        </p:tgtEl>
                                        <p:attrNameLst>
                                          <p:attrName>style.visibility</p:attrName>
                                        </p:attrNameLst>
                                      </p:cBhvr>
                                      <p:to>
                                        <p:strVal val="visible"/>
                                      </p:to>
                                    </p:set>
                                    <p:animEffect transition="in" filter="barn(inVertical)">
                                      <p:cBhvr>
                                        <p:cTn id="150" dur="500"/>
                                        <p:tgtEl>
                                          <p:spTgt spid="105"/>
                                        </p:tgtEl>
                                      </p:cBhvr>
                                    </p:animEffect>
                                  </p:childTnLst>
                                </p:cTn>
                              </p:par>
                            </p:childTnLst>
                          </p:cTn>
                        </p:par>
                        <p:par>
                          <p:cTn id="151" fill="hold">
                            <p:stCondLst>
                              <p:cond delay="14000"/>
                            </p:stCondLst>
                            <p:childTnLst>
                              <p:par>
                                <p:cTn id="152" presetID="37" presetClass="entr" presetSubtype="0" fill="hold" grpId="0" nodeType="afterEffect">
                                  <p:stCondLst>
                                    <p:cond delay="0"/>
                                  </p:stCondLst>
                                  <p:childTnLst>
                                    <p:set>
                                      <p:cBhvr>
                                        <p:cTn id="153" dur="1" fill="hold">
                                          <p:stCondLst>
                                            <p:cond delay="0"/>
                                          </p:stCondLst>
                                        </p:cTn>
                                        <p:tgtEl>
                                          <p:spTgt spid="102"/>
                                        </p:tgtEl>
                                        <p:attrNameLst>
                                          <p:attrName>style.visibility</p:attrName>
                                        </p:attrNameLst>
                                      </p:cBhvr>
                                      <p:to>
                                        <p:strVal val="visible"/>
                                      </p:to>
                                    </p:set>
                                    <p:animEffect transition="in" filter="fade">
                                      <p:cBhvr>
                                        <p:cTn id="154" dur="1000"/>
                                        <p:tgtEl>
                                          <p:spTgt spid="102"/>
                                        </p:tgtEl>
                                      </p:cBhvr>
                                    </p:animEffect>
                                    <p:anim calcmode="lin" valueType="num">
                                      <p:cBhvr>
                                        <p:cTn id="155" dur="1000" fill="hold"/>
                                        <p:tgtEl>
                                          <p:spTgt spid="102"/>
                                        </p:tgtEl>
                                        <p:attrNameLst>
                                          <p:attrName>ppt_x</p:attrName>
                                        </p:attrNameLst>
                                      </p:cBhvr>
                                      <p:tavLst>
                                        <p:tav tm="0">
                                          <p:val>
                                            <p:strVal val="#ppt_x"/>
                                          </p:val>
                                        </p:tav>
                                        <p:tav tm="100000">
                                          <p:val>
                                            <p:strVal val="#ppt_x"/>
                                          </p:val>
                                        </p:tav>
                                      </p:tavLst>
                                    </p:anim>
                                    <p:anim calcmode="lin" valueType="num">
                                      <p:cBhvr>
                                        <p:cTn id="156" dur="900" decel="100000" fill="hold"/>
                                        <p:tgtEl>
                                          <p:spTgt spid="102"/>
                                        </p:tgtEl>
                                        <p:attrNameLst>
                                          <p:attrName>ppt_y</p:attrName>
                                        </p:attrNameLst>
                                      </p:cBhvr>
                                      <p:tavLst>
                                        <p:tav tm="0">
                                          <p:val>
                                            <p:strVal val="#ppt_y+1"/>
                                          </p:val>
                                        </p:tav>
                                        <p:tav tm="100000">
                                          <p:val>
                                            <p:strVal val="#ppt_y-.03"/>
                                          </p:val>
                                        </p:tav>
                                      </p:tavLst>
                                    </p:anim>
                                    <p:anim calcmode="lin" valueType="num">
                                      <p:cBhvr>
                                        <p:cTn id="157"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par>
                                <p:cTn id="158" presetID="37" presetClass="entr" presetSubtype="0" fill="hold" grpId="0" nodeType="with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fade">
                                      <p:cBhvr>
                                        <p:cTn id="160" dur="1000"/>
                                        <p:tgtEl>
                                          <p:spTgt spid="109"/>
                                        </p:tgtEl>
                                      </p:cBhvr>
                                    </p:animEffect>
                                    <p:anim calcmode="lin" valueType="num">
                                      <p:cBhvr>
                                        <p:cTn id="161" dur="1000" fill="hold"/>
                                        <p:tgtEl>
                                          <p:spTgt spid="109"/>
                                        </p:tgtEl>
                                        <p:attrNameLst>
                                          <p:attrName>ppt_x</p:attrName>
                                        </p:attrNameLst>
                                      </p:cBhvr>
                                      <p:tavLst>
                                        <p:tav tm="0">
                                          <p:val>
                                            <p:strVal val="#ppt_x"/>
                                          </p:val>
                                        </p:tav>
                                        <p:tav tm="100000">
                                          <p:val>
                                            <p:strVal val="#ppt_x"/>
                                          </p:val>
                                        </p:tav>
                                      </p:tavLst>
                                    </p:anim>
                                    <p:anim calcmode="lin" valueType="num">
                                      <p:cBhvr>
                                        <p:cTn id="162" dur="900" decel="100000" fill="hold"/>
                                        <p:tgtEl>
                                          <p:spTgt spid="109"/>
                                        </p:tgtEl>
                                        <p:attrNameLst>
                                          <p:attrName>ppt_y</p:attrName>
                                        </p:attrNameLst>
                                      </p:cBhvr>
                                      <p:tavLst>
                                        <p:tav tm="0">
                                          <p:val>
                                            <p:strVal val="#ppt_y+1"/>
                                          </p:val>
                                        </p:tav>
                                        <p:tav tm="100000">
                                          <p:val>
                                            <p:strVal val="#ppt_y-.03"/>
                                          </p:val>
                                        </p:tav>
                                      </p:tavLst>
                                    </p:anim>
                                    <p:anim calcmode="lin" valueType="num">
                                      <p:cBhvr>
                                        <p:cTn id="163"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64" fill="hold">
                            <p:stCondLst>
                              <p:cond delay="15000"/>
                            </p:stCondLst>
                            <p:childTnLst>
                              <p:par>
                                <p:cTn id="165" presetID="16" presetClass="entr" presetSubtype="21" fill="hold" nodeType="afterEffect">
                                  <p:stCondLst>
                                    <p:cond delay="0"/>
                                  </p:stCondLst>
                                  <p:childTnLst>
                                    <p:set>
                                      <p:cBhvr>
                                        <p:cTn id="166" dur="1" fill="hold">
                                          <p:stCondLst>
                                            <p:cond delay="0"/>
                                          </p:stCondLst>
                                        </p:cTn>
                                        <p:tgtEl>
                                          <p:spTgt spid="106"/>
                                        </p:tgtEl>
                                        <p:attrNameLst>
                                          <p:attrName>style.visibility</p:attrName>
                                        </p:attrNameLst>
                                      </p:cBhvr>
                                      <p:to>
                                        <p:strVal val="visible"/>
                                      </p:to>
                                    </p:set>
                                    <p:animEffect transition="in" filter="barn(inVertical)">
                                      <p:cBhvr>
                                        <p:cTn id="167" dur="500"/>
                                        <p:tgtEl>
                                          <p:spTgt spid="106"/>
                                        </p:tgtEl>
                                      </p:cBhvr>
                                    </p:animEffect>
                                  </p:childTnLst>
                                </p:cTn>
                              </p:par>
                            </p:childTnLst>
                          </p:cTn>
                        </p:par>
                        <p:par>
                          <p:cTn id="168" fill="hold">
                            <p:stCondLst>
                              <p:cond delay="15500"/>
                            </p:stCondLst>
                            <p:childTnLst>
                              <p:par>
                                <p:cTn id="169" presetID="37" presetClass="entr" presetSubtype="0" fill="hold" grpId="0" nodeType="afterEffect">
                                  <p:stCondLst>
                                    <p:cond delay="0"/>
                                  </p:stCondLst>
                                  <p:childTnLst>
                                    <p:set>
                                      <p:cBhvr>
                                        <p:cTn id="170" dur="1" fill="hold">
                                          <p:stCondLst>
                                            <p:cond delay="0"/>
                                          </p:stCondLst>
                                        </p:cTn>
                                        <p:tgtEl>
                                          <p:spTgt spid="103"/>
                                        </p:tgtEl>
                                        <p:attrNameLst>
                                          <p:attrName>style.visibility</p:attrName>
                                        </p:attrNameLst>
                                      </p:cBhvr>
                                      <p:to>
                                        <p:strVal val="visible"/>
                                      </p:to>
                                    </p:set>
                                    <p:animEffect transition="in" filter="fade">
                                      <p:cBhvr>
                                        <p:cTn id="171" dur="1000"/>
                                        <p:tgtEl>
                                          <p:spTgt spid="103"/>
                                        </p:tgtEl>
                                      </p:cBhvr>
                                    </p:animEffect>
                                    <p:anim calcmode="lin" valueType="num">
                                      <p:cBhvr>
                                        <p:cTn id="172" dur="1000" fill="hold"/>
                                        <p:tgtEl>
                                          <p:spTgt spid="103"/>
                                        </p:tgtEl>
                                        <p:attrNameLst>
                                          <p:attrName>ppt_x</p:attrName>
                                        </p:attrNameLst>
                                      </p:cBhvr>
                                      <p:tavLst>
                                        <p:tav tm="0">
                                          <p:val>
                                            <p:strVal val="#ppt_x"/>
                                          </p:val>
                                        </p:tav>
                                        <p:tav tm="100000">
                                          <p:val>
                                            <p:strVal val="#ppt_x"/>
                                          </p:val>
                                        </p:tav>
                                      </p:tavLst>
                                    </p:anim>
                                    <p:anim calcmode="lin" valueType="num">
                                      <p:cBhvr>
                                        <p:cTn id="173" dur="900" decel="100000" fill="hold"/>
                                        <p:tgtEl>
                                          <p:spTgt spid="103"/>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par>
                                <p:cTn id="175" presetID="37" presetClass="entr" presetSubtype="0" fill="hold" grpId="0" nodeType="with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fade">
                                      <p:cBhvr>
                                        <p:cTn id="177" dur="1000"/>
                                        <p:tgtEl>
                                          <p:spTgt spid="110"/>
                                        </p:tgtEl>
                                      </p:cBhvr>
                                    </p:animEffect>
                                    <p:anim calcmode="lin" valueType="num">
                                      <p:cBhvr>
                                        <p:cTn id="178" dur="1000" fill="hold"/>
                                        <p:tgtEl>
                                          <p:spTgt spid="110"/>
                                        </p:tgtEl>
                                        <p:attrNameLst>
                                          <p:attrName>ppt_x</p:attrName>
                                        </p:attrNameLst>
                                      </p:cBhvr>
                                      <p:tavLst>
                                        <p:tav tm="0">
                                          <p:val>
                                            <p:strVal val="#ppt_x"/>
                                          </p:val>
                                        </p:tav>
                                        <p:tav tm="100000">
                                          <p:val>
                                            <p:strVal val="#ppt_x"/>
                                          </p:val>
                                        </p:tav>
                                      </p:tavLst>
                                    </p:anim>
                                    <p:anim calcmode="lin" valueType="num">
                                      <p:cBhvr>
                                        <p:cTn id="179" dur="900" decel="100000" fill="hold"/>
                                        <p:tgtEl>
                                          <p:spTgt spid="110"/>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181" fill="hold">
                            <p:stCondLst>
                              <p:cond delay="16500"/>
                            </p:stCondLst>
                            <p:childTnLst>
                              <p:par>
                                <p:cTn id="182" presetID="16" presetClass="entr" presetSubtype="21" fill="hold" nodeType="after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arn(inVertical)">
                                      <p:cBhvr>
                                        <p:cTn id="184" dur="500"/>
                                        <p:tgtEl>
                                          <p:spTgt spid="107"/>
                                        </p:tgtEl>
                                      </p:cBhvr>
                                    </p:animEffect>
                                  </p:childTnLst>
                                </p:cTn>
                              </p:par>
                            </p:childTnLst>
                          </p:cTn>
                        </p:par>
                        <p:par>
                          <p:cTn id="185" fill="hold">
                            <p:stCondLst>
                              <p:cond delay="17000"/>
                            </p:stCondLst>
                            <p:childTnLst>
                              <p:par>
                                <p:cTn id="186" presetID="37" presetClass="entr" presetSubtype="0" fill="hold" grpId="0" nodeType="afterEffect">
                                  <p:stCondLst>
                                    <p:cond delay="0"/>
                                  </p:stCondLst>
                                  <p:childTnLst>
                                    <p:set>
                                      <p:cBhvr>
                                        <p:cTn id="187" dur="1" fill="hold">
                                          <p:stCondLst>
                                            <p:cond delay="0"/>
                                          </p:stCondLst>
                                        </p:cTn>
                                        <p:tgtEl>
                                          <p:spTgt spid="104"/>
                                        </p:tgtEl>
                                        <p:attrNameLst>
                                          <p:attrName>style.visibility</p:attrName>
                                        </p:attrNameLst>
                                      </p:cBhvr>
                                      <p:to>
                                        <p:strVal val="visible"/>
                                      </p:to>
                                    </p:set>
                                    <p:animEffect transition="in" filter="fade">
                                      <p:cBhvr>
                                        <p:cTn id="188" dur="1000"/>
                                        <p:tgtEl>
                                          <p:spTgt spid="104"/>
                                        </p:tgtEl>
                                      </p:cBhvr>
                                    </p:animEffect>
                                    <p:anim calcmode="lin" valueType="num">
                                      <p:cBhvr>
                                        <p:cTn id="189" dur="1000" fill="hold"/>
                                        <p:tgtEl>
                                          <p:spTgt spid="104"/>
                                        </p:tgtEl>
                                        <p:attrNameLst>
                                          <p:attrName>ppt_x</p:attrName>
                                        </p:attrNameLst>
                                      </p:cBhvr>
                                      <p:tavLst>
                                        <p:tav tm="0">
                                          <p:val>
                                            <p:strVal val="#ppt_x"/>
                                          </p:val>
                                        </p:tav>
                                        <p:tav tm="100000">
                                          <p:val>
                                            <p:strVal val="#ppt_x"/>
                                          </p:val>
                                        </p:tav>
                                      </p:tavLst>
                                    </p:anim>
                                    <p:anim calcmode="lin" valueType="num">
                                      <p:cBhvr>
                                        <p:cTn id="190" dur="900" decel="100000" fill="hold"/>
                                        <p:tgtEl>
                                          <p:spTgt spid="104"/>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par>
                                <p:cTn id="192" presetID="37" presetClass="entr" presetSubtype="0" fill="hold" grpId="0" nodeType="withEffect">
                                  <p:stCondLst>
                                    <p:cond delay="0"/>
                                  </p:stCondLst>
                                  <p:childTnLst>
                                    <p:set>
                                      <p:cBhvr>
                                        <p:cTn id="193" dur="1" fill="hold">
                                          <p:stCondLst>
                                            <p:cond delay="0"/>
                                          </p:stCondLst>
                                        </p:cTn>
                                        <p:tgtEl>
                                          <p:spTgt spid="111"/>
                                        </p:tgtEl>
                                        <p:attrNameLst>
                                          <p:attrName>style.visibility</p:attrName>
                                        </p:attrNameLst>
                                      </p:cBhvr>
                                      <p:to>
                                        <p:strVal val="visible"/>
                                      </p:to>
                                    </p:set>
                                    <p:animEffect transition="in" filter="fade">
                                      <p:cBhvr>
                                        <p:cTn id="194" dur="1000"/>
                                        <p:tgtEl>
                                          <p:spTgt spid="111"/>
                                        </p:tgtEl>
                                      </p:cBhvr>
                                    </p:animEffect>
                                    <p:anim calcmode="lin" valueType="num">
                                      <p:cBhvr>
                                        <p:cTn id="195" dur="1000" fill="hold"/>
                                        <p:tgtEl>
                                          <p:spTgt spid="111"/>
                                        </p:tgtEl>
                                        <p:attrNameLst>
                                          <p:attrName>ppt_x</p:attrName>
                                        </p:attrNameLst>
                                      </p:cBhvr>
                                      <p:tavLst>
                                        <p:tav tm="0">
                                          <p:val>
                                            <p:strVal val="#ppt_x"/>
                                          </p:val>
                                        </p:tav>
                                        <p:tav tm="100000">
                                          <p:val>
                                            <p:strVal val="#ppt_x"/>
                                          </p:val>
                                        </p:tav>
                                      </p:tavLst>
                                    </p:anim>
                                    <p:anim calcmode="lin" valueType="num">
                                      <p:cBhvr>
                                        <p:cTn id="196" dur="900" decel="100000" fill="hold"/>
                                        <p:tgtEl>
                                          <p:spTgt spid="111"/>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198" fill="hold">
                            <p:stCondLst>
                              <p:cond delay="18000"/>
                            </p:stCondLst>
                            <p:childTnLst>
                              <p:par>
                                <p:cTn id="199" presetID="53" presetClass="entr" presetSubtype="528" fill="hold" grpId="0" nodeType="afterEffect">
                                  <p:stCondLst>
                                    <p:cond delay="0"/>
                                  </p:stCondLst>
                                  <p:childTnLst>
                                    <p:set>
                                      <p:cBhvr>
                                        <p:cTn id="200" dur="1" fill="hold">
                                          <p:stCondLst>
                                            <p:cond delay="0"/>
                                          </p:stCondLst>
                                        </p:cTn>
                                        <p:tgtEl>
                                          <p:spTgt spid="117"/>
                                        </p:tgtEl>
                                        <p:attrNameLst>
                                          <p:attrName>style.visibility</p:attrName>
                                        </p:attrNameLst>
                                      </p:cBhvr>
                                      <p:to>
                                        <p:strVal val="visible"/>
                                      </p:to>
                                    </p:set>
                                    <p:anim calcmode="lin" valueType="num">
                                      <p:cBhvr>
                                        <p:cTn id="201" dur="250" fill="hold"/>
                                        <p:tgtEl>
                                          <p:spTgt spid="117"/>
                                        </p:tgtEl>
                                        <p:attrNameLst>
                                          <p:attrName>ppt_w</p:attrName>
                                        </p:attrNameLst>
                                      </p:cBhvr>
                                      <p:tavLst>
                                        <p:tav tm="0">
                                          <p:val>
                                            <p:fltVal val="0"/>
                                          </p:val>
                                        </p:tav>
                                        <p:tav tm="100000">
                                          <p:val>
                                            <p:strVal val="#ppt_w"/>
                                          </p:val>
                                        </p:tav>
                                      </p:tavLst>
                                    </p:anim>
                                    <p:anim calcmode="lin" valueType="num">
                                      <p:cBhvr>
                                        <p:cTn id="202" dur="250" fill="hold"/>
                                        <p:tgtEl>
                                          <p:spTgt spid="117"/>
                                        </p:tgtEl>
                                        <p:attrNameLst>
                                          <p:attrName>ppt_h</p:attrName>
                                        </p:attrNameLst>
                                      </p:cBhvr>
                                      <p:tavLst>
                                        <p:tav tm="0">
                                          <p:val>
                                            <p:fltVal val="0"/>
                                          </p:val>
                                        </p:tav>
                                        <p:tav tm="100000">
                                          <p:val>
                                            <p:strVal val="#ppt_h"/>
                                          </p:val>
                                        </p:tav>
                                      </p:tavLst>
                                    </p:anim>
                                    <p:animEffect transition="in" filter="fade">
                                      <p:cBhvr>
                                        <p:cTn id="203" dur="250"/>
                                        <p:tgtEl>
                                          <p:spTgt spid="117"/>
                                        </p:tgtEl>
                                      </p:cBhvr>
                                    </p:animEffect>
                                    <p:anim calcmode="lin" valueType="num">
                                      <p:cBhvr>
                                        <p:cTn id="204" dur="250" fill="hold"/>
                                        <p:tgtEl>
                                          <p:spTgt spid="117"/>
                                        </p:tgtEl>
                                        <p:attrNameLst>
                                          <p:attrName>ppt_x</p:attrName>
                                        </p:attrNameLst>
                                      </p:cBhvr>
                                      <p:tavLst>
                                        <p:tav tm="0">
                                          <p:val>
                                            <p:fltVal val="0.5"/>
                                          </p:val>
                                        </p:tav>
                                        <p:tav tm="100000">
                                          <p:val>
                                            <p:strVal val="#ppt_x"/>
                                          </p:val>
                                        </p:tav>
                                      </p:tavLst>
                                    </p:anim>
                                    <p:anim calcmode="lin" valueType="num">
                                      <p:cBhvr>
                                        <p:cTn id="205" dur="250" fill="hold"/>
                                        <p:tgtEl>
                                          <p:spTgt spid="117"/>
                                        </p:tgtEl>
                                        <p:attrNameLst>
                                          <p:attrName>ppt_y</p:attrName>
                                        </p:attrNameLst>
                                      </p:cBhvr>
                                      <p:tavLst>
                                        <p:tav tm="0">
                                          <p:val>
                                            <p:fltVal val="0.5"/>
                                          </p:val>
                                        </p:tav>
                                        <p:tav tm="100000">
                                          <p:val>
                                            <p:strVal val="#ppt_y"/>
                                          </p:val>
                                        </p:tav>
                                      </p:tavLst>
                                    </p:anim>
                                  </p:childTnLst>
                                </p:cTn>
                              </p:par>
                            </p:childTnLst>
                          </p:cTn>
                        </p:par>
                        <p:par>
                          <p:cTn id="206" fill="hold">
                            <p:stCondLst>
                              <p:cond delay="18250"/>
                            </p:stCondLst>
                            <p:childTnLst>
                              <p:par>
                                <p:cTn id="207" presetID="42" presetClass="entr" presetSubtype="0" fill="hold" grpId="0" nodeType="afterEffect">
                                  <p:stCondLst>
                                    <p:cond delay="0"/>
                                  </p:stCondLst>
                                  <p:childTnLst>
                                    <p:set>
                                      <p:cBhvr>
                                        <p:cTn id="208" dur="1" fill="hold">
                                          <p:stCondLst>
                                            <p:cond delay="0"/>
                                          </p:stCondLst>
                                        </p:cTn>
                                        <p:tgtEl>
                                          <p:spTgt spid="118"/>
                                        </p:tgtEl>
                                        <p:attrNameLst>
                                          <p:attrName>style.visibility</p:attrName>
                                        </p:attrNameLst>
                                      </p:cBhvr>
                                      <p:to>
                                        <p:strVal val="visible"/>
                                      </p:to>
                                    </p:set>
                                    <p:animEffect transition="in" filter="fade">
                                      <p:cBhvr>
                                        <p:cTn id="209" dur="1000"/>
                                        <p:tgtEl>
                                          <p:spTgt spid="118"/>
                                        </p:tgtEl>
                                      </p:cBhvr>
                                    </p:animEffect>
                                    <p:anim calcmode="lin" valueType="num">
                                      <p:cBhvr>
                                        <p:cTn id="210" dur="1000" fill="hold"/>
                                        <p:tgtEl>
                                          <p:spTgt spid="118"/>
                                        </p:tgtEl>
                                        <p:attrNameLst>
                                          <p:attrName>ppt_x</p:attrName>
                                        </p:attrNameLst>
                                      </p:cBhvr>
                                      <p:tavLst>
                                        <p:tav tm="0">
                                          <p:val>
                                            <p:strVal val="#ppt_x"/>
                                          </p:val>
                                        </p:tav>
                                        <p:tav tm="100000">
                                          <p:val>
                                            <p:strVal val="#ppt_x"/>
                                          </p:val>
                                        </p:tav>
                                      </p:tavLst>
                                    </p:anim>
                                    <p:anim calcmode="lin" valueType="num">
                                      <p:cBhvr>
                                        <p:cTn id="211" dur="1000" fill="hold"/>
                                        <p:tgtEl>
                                          <p:spTgt spid="118"/>
                                        </p:tgtEl>
                                        <p:attrNameLst>
                                          <p:attrName>ppt_y</p:attrName>
                                        </p:attrNameLst>
                                      </p:cBhvr>
                                      <p:tavLst>
                                        <p:tav tm="0">
                                          <p:val>
                                            <p:strVal val="#ppt_y+.1"/>
                                          </p:val>
                                        </p:tav>
                                        <p:tav tm="100000">
                                          <p:val>
                                            <p:strVal val="#ppt_y"/>
                                          </p:val>
                                        </p:tav>
                                      </p:tavLst>
                                    </p:anim>
                                  </p:childTnLst>
                                </p:cTn>
                              </p:par>
                            </p:childTnLst>
                          </p:cTn>
                        </p:par>
                        <p:par>
                          <p:cTn id="212" fill="hold">
                            <p:stCondLst>
                              <p:cond delay="19250"/>
                            </p:stCondLst>
                            <p:childTnLst>
                              <p:par>
                                <p:cTn id="213" presetID="47" presetClass="entr" presetSubtype="0" fill="hold" grpId="0" nodeType="afterEffect">
                                  <p:stCondLst>
                                    <p:cond delay="0"/>
                                  </p:stCondLst>
                                  <p:childTnLst>
                                    <p:set>
                                      <p:cBhvr>
                                        <p:cTn id="214" dur="1" fill="hold">
                                          <p:stCondLst>
                                            <p:cond delay="0"/>
                                          </p:stCondLst>
                                        </p:cTn>
                                        <p:tgtEl>
                                          <p:spTgt spid="130"/>
                                        </p:tgtEl>
                                        <p:attrNameLst>
                                          <p:attrName>style.visibility</p:attrName>
                                        </p:attrNameLst>
                                      </p:cBhvr>
                                      <p:to>
                                        <p:strVal val="visible"/>
                                      </p:to>
                                    </p:set>
                                    <p:animEffect transition="in" filter="fade">
                                      <p:cBhvr>
                                        <p:cTn id="215" dur="1000"/>
                                        <p:tgtEl>
                                          <p:spTgt spid="130"/>
                                        </p:tgtEl>
                                      </p:cBhvr>
                                    </p:animEffect>
                                    <p:anim calcmode="lin" valueType="num">
                                      <p:cBhvr>
                                        <p:cTn id="216" dur="1000" fill="hold"/>
                                        <p:tgtEl>
                                          <p:spTgt spid="130"/>
                                        </p:tgtEl>
                                        <p:attrNameLst>
                                          <p:attrName>ppt_x</p:attrName>
                                        </p:attrNameLst>
                                      </p:cBhvr>
                                      <p:tavLst>
                                        <p:tav tm="0">
                                          <p:val>
                                            <p:strVal val="#ppt_x"/>
                                          </p:val>
                                        </p:tav>
                                        <p:tav tm="100000">
                                          <p:val>
                                            <p:strVal val="#ppt_x"/>
                                          </p:val>
                                        </p:tav>
                                      </p:tavLst>
                                    </p:anim>
                                    <p:anim calcmode="lin" valueType="num">
                                      <p:cBhvr>
                                        <p:cTn id="217" dur="1000" fill="hold"/>
                                        <p:tgtEl>
                                          <p:spTgt spid="130"/>
                                        </p:tgtEl>
                                        <p:attrNameLst>
                                          <p:attrName>ppt_y</p:attrName>
                                        </p:attrNameLst>
                                      </p:cBhvr>
                                      <p:tavLst>
                                        <p:tav tm="0">
                                          <p:val>
                                            <p:strVal val="#ppt_y-.1"/>
                                          </p:val>
                                        </p:tav>
                                        <p:tav tm="100000">
                                          <p:val>
                                            <p:strVal val="#ppt_y"/>
                                          </p:val>
                                        </p:tav>
                                      </p:tavLst>
                                    </p:anim>
                                  </p:childTnLst>
                                </p:cTn>
                              </p:par>
                              <p:par>
                                <p:cTn id="218" presetID="47" presetClass="entr" presetSubtype="0" fill="hold" grpId="0" nodeType="withEffect">
                                  <p:stCondLst>
                                    <p:cond delay="0"/>
                                  </p:stCondLst>
                                  <p:childTnLst>
                                    <p:set>
                                      <p:cBhvr>
                                        <p:cTn id="219" dur="1" fill="hold">
                                          <p:stCondLst>
                                            <p:cond delay="0"/>
                                          </p:stCondLst>
                                        </p:cTn>
                                        <p:tgtEl>
                                          <p:spTgt spid="131"/>
                                        </p:tgtEl>
                                        <p:attrNameLst>
                                          <p:attrName>style.visibility</p:attrName>
                                        </p:attrNameLst>
                                      </p:cBhvr>
                                      <p:to>
                                        <p:strVal val="visible"/>
                                      </p:to>
                                    </p:set>
                                    <p:animEffect transition="in" filter="fade">
                                      <p:cBhvr>
                                        <p:cTn id="220" dur="1000"/>
                                        <p:tgtEl>
                                          <p:spTgt spid="131"/>
                                        </p:tgtEl>
                                      </p:cBhvr>
                                    </p:animEffect>
                                    <p:anim calcmode="lin" valueType="num">
                                      <p:cBhvr>
                                        <p:cTn id="221" dur="1000" fill="hold"/>
                                        <p:tgtEl>
                                          <p:spTgt spid="131"/>
                                        </p:tgtEl>
                                        <p:attrNameLst>
                                          <p:attrName>ppt_x</p:attrName>
                                        </p:attrNameLst>
                                      </p:cBhvr>
                                      <p:tavLst>
                                        <p:tav tm="0">
                                          <p:val>
                                            <p:strVal val="#ppt_x"/>
                                          </p:val>
                                        </p:tav>
                                        <p:tav tm="100000">
                                          <p:val>
                                            <p:strVal val="#ppt_x"/>
                                          </p:val>
                                        </p:tav>
                                      </p:tavLst>
                                    </p:anim>
                                    <p:anim calcmode="lin" valueType="num">
                                      <p:cBhvr>
                                        <p:cTn id="222" dur="1000" fill="hold"/>
                                        <p:tgtEl>
                                          <p:spTgt spid="131"/>
                                        </p:tgtEl>
                                        <p:attrNameLst>
                                          <p:attrName>ppt_y</p:attrName>
                                        </p:attrNameLst>
                                      </p:cBhvr>
                                      <p:tavLst>
                                        <p:tav tm="0">
                                          <p:val>
                                            <p:strVal val="#ppt_y-.1"/>
                                          </p:val>
                                        </p:tav>
                                        <p:tav tm="100000">
                                          <p:val>
                                            <p:strVal val="#ppt_y"/>
                                          </p:val>
                                        </p:tav>
                                      </p:tavLst>
                                    </p:anim>
                                  </p:childTnLst>
                                </p:cTn>
                              </p:par>
                            </p:childTnLst>
                          </p:cTn>
                        </p:par>
                        <p:par>
                          <p:cTn id="223" fill="hold">
                            <p:stCondLst>
                              <p:cond delay="20250"/>
                            </p:stCondLst>
                            <p:childTnLst>
                              <p:par>
                                <p:cTn id="224" presetID="47" presetClass="entr" presetSubtype="0" fill="hold" nodeType="after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1000"/>
                                        <p:tgtEl>
                                          <p:spTgt spid="132"/>
                                        </p:tgtEl>
                                      </p:cBhvr>
                                    </p:animEffect>
                                    <p:anim calcmode="lin" valueType="num">
                                      <p:cBhvr>
                                        <p:cTn id="227" dur="1000" fill="hold"/>
                                        <p:tgtEl>
                                          <p:spTgt spid="132"/>
                                        </p:tgtEl>
                                        <p:attrNameLst>
                                          <p:attrName>ppt_x</p:attrName>
                                        </p:attrNameLst>
                                      </p:cBhvr>
                                      <p:tavLst>
                                        <p:tav tm="0">
                                          <p:val>
                                            <p:strVal val="#ppt_x"/>
                                          </p:val>
                                        </p:tav>
                                        <p:tav tm="100000">
                                          <p:val>
                                            <p:strVal val="#ppt_x"/>
                                          </p:val>
                                        </p:tav>
                                      </p:tavLst>
                                    </p:anim>
                                    <p:anim calcmode="lin" valueType="num">
                                      <p:cBhvr>
                                        <p:cTn id="228" dur="1000" fill="hold"/>
                                        <p:tgtEl>
                                          <p:spTgt spid="132"/>
                                        </p:tgtEl>
                                        <p:attrNameLst>
                                          <p:attrName>ppt_y</p:attrName>
                                        </p:attrNameLst>
                                      </p:cBhvr>
                                      <p:tavLst>
                                        <p:tav tm="0">
                                          <p:val>
                                            <p:strVal val="#ppt_y-.1"/>
                                          </p:val>
                                        </p:tav>
                                        <p:tav tm="100000">
                                          <p:val>
                                            <p:strVal val="#ppt_y"/>
                                          </p:val>
                                        </p:tav>
                                      </p:tavLst>
                                    </p:anim>
                                  </p:childTnLst>
                                </p:cTn>
                              </p:par>
                            </p:childTnLst>
                          </p:cTn>
                        </p:par>
                        <p:par>
                          <p:cTn id="229" fill="hold">
                            <p:stCondLst>
                              <p:cond delay="21250"/>
                            </p:stCondLst>
                            <p:childTnLst>
                              <p:par>
                                <p:cTn id="230" presetID="37" presetClass="entr" presetSubtype="0" fill="hold" grpId="0" nodeType="afterEffect">
                                  <p:stCondLst>
                                    <p:cond delay="0"/>
                                  </p:stCondLst>
                                  <p:childTnLst>
                                    <p:set>
                                      <p:cBhvr>
                                        <p:cTn id="231" dur="1" fill="hold">
                                          <p:stCondLst>
                                            <p:cond delay="0"/>
                                          </p:stCondLst>
                                        </p:cTn>
                                        <p:tgtEl>
                                          <p:spTgt spid="126"/>
                                        </p:tgtEl>
                                        <p:attrNameLst>
                                          <p:attrName>style.visibility</p:attrName>
                                        </p:attrNameLst>
                                      </p:cBhvr>
                                      <p:to>
                                        <p:strVal val="visible"/>
                                      </p:to>
                                    </p:set>
                                    <p:animEffect transition="in" filter="fade">
                                      <p:cBhvr>
                                        <p:cTn id="232" dur="1000"/>
                                        <p:tgtEl>
                                          <p:spTgt spid="126"/>
                                        </p:tgtEl>
                                      </p:cBhvr>
                                    </p:animEffect>
                                    <p:anim calcmode="lin" valueType="num">
                                      <p:cBhvr>
                                        <p:cTn id="233" dur="1000" fill="hold"/>
                                        <p:tgtEl>
                                          <p:spTgt spid="126"/>
                                        </p:tgtEl>
                                        <p:attrNameLst>
                                          <p:attrName>ppt_x</p:attrName>
                                        </p:attrNameLst>
                                      </p:cBhvr>
                                      <p:tavLst>
                                        <p:tav tm="0">
                                          <p:val>
                                            <p:strVal val="#ppt_x"/>
                                          </p:val>
                                        </p:tav>
                                        <p:tav tm="100000">
                                          <p:val>
                                            <p:strVal val="#ppt_x"/>
                                          </p:val>
                                        </p:tav>
                                      </p:tavLst>
                                    </p:anim>
                                    <p:anim calcmode="lin" valueType="num">
                                      <p:cBhvr>
                                        <p:cTn id="234" dur="900" decel="100000" fill="hold"/>
                                        <p:tgtEl>
                                          <p:spTgt spid="126"/>
                                        </p:tgtEl>
                                        <p:attrNameLst>
                                          <p:attrName>ppt_y</p:attrName>
                                        </p:attrNameLst>
                                      </p:cBhvr>
                                      <p:tavLst>
                                        <p:tav tm="0">
                                          <p:val>
                                            <p:strVal val="#ppt_y+1"/>
                                          </p:val>
                                        </p:tav>
                                        <p:tav tm="100000">
                                          <p:val>
                                            <p:strVal val="#ppt_y-.03"/>
                                          </p:val>
                                        </p:tav>
                                      </p:tavLst>
                                    </p:anim>
                                    <p:anim calcmode="lin" valueType="num">
                                      <p:cBhvr>
                                        <p:cTn id="235"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par>
                                <p:cTn id="236" presetID="37" presetClass="entr" presetSubtype="0" fill="hold" grpId="0" nodeType="withEffect">
                                  <p:stCondLst>
                                    <p:cond delay="0"/>
                                  </p:stCondLst>
                                  <p:childTnLst>
                                    <p:set>
                                      <p:cBhvr>
                                        <p:cTn id="237" dur="1" fill="hold">
                                          <p:stCondLst>
                                            <p:cond delay="0"/>
                                          </p:stCondLst>
                                        </p:cTn>
                                        <p:tgtEl>
                                          <p:spTgt spid="119"/>
                                        </p:tgtEl>
                                        <p:attrNameLst>
                                          <p:attrName>style.visibility</p:attrName>
                                        </p:attrNameLst>
                                      </p:cBhvr>
                                      <p:to>
                                        <p:strVal val="visible"/>
                                      </p:to>
                                    </p:set>
                                    <p:animEffect transition="in" filter="fade">
                                      <p:cBhvr>
                                        <p:cTn id="238" dur="1000"/>
                                        <p:tgtEl>
                                          <p:spTgt spid="119"/>
                                        </p:tgtEl>
                                      </p:cBhvr>
                                    </p:animEffect>
                                    <p:anim calcmode="lin" valueType="num">
                                      <p:cBhvr>
                                        <p:cTn id="239" dur="1000" fill="hold"/>
                                        <p:tgtEl>
                                          <p:spTgt spid="119"/>
                                        </p:tgtEl>
                                        <p:attrNameLst>
                                          <p:attrName>ppt_x</p:attrName>
                                        </p:attrNameLst>
                                      </p:cBhvr>
                                      <p:tavLst>
                                        <p:tav tm="0">
                                          <p:val>
                                            <p:strVal val="#ppt_x"/>
                                          </p:val>
                                        </p:tav>
                                        <p:tav tm="100000">
                                          <p:val>
                                            <p:strVal val="#ppt_x"/>
                                          </p:val>
                                        </p:tav>
                                      </p:tavLst>
                                    </p:anim>
                                    <p:anim calcmode="lin" valueType="num">
                                      <p:cBhvr>
                                        <p:cTn id="240" dur="900" decel="100000" fill="hold"/>
                                        <p:tgtEl>
                                          <p:spTgt spid="119"/>
                                        </p:tgtEl>
                                        <p:attrNameLst>
                                          <p:attrName>ppt_y</p:attrName>
                                        </p:attrNameLst>
                                      </p:cBhvr>
                                      <p:tavLst>
                                        <p:tav tm="0">
                                          <p:val>
                                            <p:strVal val="#ppt_y+1"/>
                                          </p:val>
                                        </p:tav>
                                        <p:tav tm="100000">
                                          <p:val>
                                            <p:strVal val="#ppt_y-.03"/>
                                          </p:val>
                                        </p:tav>
                                      </p:tavLst>
                                    </p:anim>
                                    <p:anim calcmode="lin" valueType="num">
                                      <p:cBhvr>
                                        <p:cTn id="241" dur="100" accel="100000" fill="hold">
                                          <p:stCondLst>
                                            <p:cond delay="900"/>
                                          </p:stCondLst>
                                        </p:cTn>
                                        <p:tgtEl>
                                          <p:spTgt spid="119"/>
                                        </p:tgtEl>
                                        <p:attrNameLst>
                                          <p:attrName>ppt_y</p:attrName>
                                        </p:attrNameLst>
                                      </p:cBhvr>
                                      <p:tavLst>
                                        <p:tav tm="0">
                                          <p:val>
                                            <p:strVal val="#ppt_y-.03"/>
                                          </p:val>
                                        </p:tav>
                                        <p:tav tm="100000">
                                          <p:val>
                                            <p:strVal val="#ppt_y"/>
                                          </p:val>
                                        </p:tav>
                                      </p:tavLst>
                                    </p:anim>
                                  </p:childTnLst>
                                </p:cTn>
                              </p:par>
                            </p:childTnLst>
                          </p:cTn>
                        </p:par>
                        <p:par>
                          <p:cTn id="242" fill="hold">
                            <p:stCondLst>
                              <p:cond delay="22250"/>
                            </p:stCondLst>
                            <p:childTnLst>
                              <p:par>
                                <p:cTn id="243" presetID="16" presetClass="entr" presetSubtype="21" fill="hold" nodeType="afterEffect">
                                  <p:stCondLst>
                                    <p:cond delay="0"/>
                                  </p:stCondLst>
                                  <p:childTnLst>
                                    <p:set>
                                      <p:cBhvr>
                                        <p:cTn id="244" dur="1" fill="hold">
                                          <p:stCondLst>
                                            <p:cond delay="0"/>
                                          </p:stCondLst>
                                        </p:cTn>
                                        <p:tgtEl>
                                          <p:spTgt spid="123"/>
                                        </p:tgtEl>
                                        <p:attrNameLst>
                                          <p:attrName>style.visibility</p:attrName>
                                        </p:attrNameLst>
                                      </p:cBhvr>
                                      <p:to>
                                        <p:strVal val="visible"/>
                                      </p:to>
                                    </p:set>
                                    <p:animEffect transition="in" filter="barn(inVertical)">
                                      <p:cBhvr>
                                        <p:cTn id="245" dur="500"/>
                                        <p:tgtEl>
                                          <p:spTgt spid="123"/>
                                        </p:tgtEl>
                                      </p:cBhvr>
                                    </p:animEffect>
                                  </p:childTnLst>
                                </p:cTn>
                              </p:par>
                            </p:childTnLst>
                          </p:cTn>
                        </p:par>
                        <p:par>
                          <p:cTn id="246" fill="hold">
                            <p:stCondLst>
                              <p:cond delay="22750"/>
                            </p:stCondLst>
                            <p:childTnLst>
                              <p:par>
                                <p:cTn id="247" presetID="37" presetClass="entr" presetSubtype="0" fill="hold" grpId="0" nodeType="after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1000"/>
                                        <p:tgtEl>
                                          <p:spTgt spid="120"/>
                                        </p:tgtEl>
                                      </p:cBhvr>
                                    </p:animEffect>
                                    <p:anim calcmode="lin" valueType="num">
                                      <p:cBhvr>
                                        <p:cTn id="250" dur="1000" fill="hold"/>
                                        <p:tgtEl>
                                          <p:spTgt spid="120"/>
                                        </p:tgtEl>
                                        <p:attrNameLst>
                                          <p:attrName>ppt_x</p:attrName>
                                        </p:attrNameLst>
                                      </p:cBhvr>
                                      <p:tavLst>
                                        <p:tav tm="0">
                                          <p:val>
                                            <p:strVal val="#ppt_x"/>
                                          </p:val>
                                        </p:tav>
                                        <p:tav tm="100000">
                                          <p:val>
                                            <p:strVal val="#ppt_x"/>
                                          </p:val>
                                        </p:tav>
                                      </p:tavLst>
                                    </p:anim>
                                    <p:anim calcmode="lin" valueType="num">
                                      <p:cBhvr>
                                        <p:cTn id="251" dur="900" decel="100000" fill="hold"/>
                                        <p:tgtEl>
                                          <p:spTgt spid="120"/>
                                        </p:tgtEl>
                                        <p:attrNameLst>
                                          <p:attrName>ppt_y</p:attrName>
                                        </p:attrNameLst>
                                      </p:cBhvr>
                                      <p:tavLst>
                                        <p:tav tm="0">
                                          <p:val>
                                            <p:strVal val="#ppt_y+1"/>
                                          </p:val>
                                        </p:tav>
                                        <p:tav tm="100000">
                                          <p:val>
                                            <p:strVal val="#ppt_y-.03"/>
                                          </p:val>
                                        </p:tav>
                                      </p:tavLst>
                                    </p:anim>
                                    <p:anim calcmode="lin" valueType="num">
                                      <p:cBhvr>
                                        <p:cTn id="252"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253" presetID="37" presetClass="entr" presetSubtype="0" fill="hold" grpId="0" nodeType="withEffect">
                                  <p:stCondLst>
                                    <p:cond delay="0"/>
                                  </p:stCondLst>
                                  <p:childTnLst>
                                    <p:set>
                                      <p:cBhvr>
                                        <p:cTn id="254" dur="1" fill="hold">
                                          <p:stCondLst>
                                            <p:cond delay="0"/>
                                          </p:stCondLst>
                                        </p:cTn>
                                        <p:tgtEl>
                                          <p:spTgt spid="127"/>
                                        </p:tgtEl>
                                        <p:attrNameLst>
                                          <p:attrName>style.visibility</p:attrName>
                                        </p:attrNameLst>
                                      </p:cBhvr>
                                      <p:to>
                                        <p:strVal val="visible"/>
                                      </p:to>
                                    </p:set>
                                    <p:animEffect transition="in" filter="fade">
                                      <p:cBhvr>
                                        <p:cTn id="255" dur="1000"/>
                                        <p:tgtEl>
                                          <p:spTgt spid="127"/>
                                        </p:tgtEl>
                                      </p:cBhvr>
                                    </p:animEffect>
                                    <p:anim calcmode="lin" valueType="num">
                                      <p:cBhvr>
                                        <p:cTn id="256" dur="1000" fill="hold"/>
                                        <p:tgtEl>
                                          <p:spTgt spid="127"/>
                                        </p:tgtEl>
                                        <p:attrNameLst>
                                          <p:attrName>ppt_x</p:attrName>
                                        </p:attrNameLst>
                                      </p:cBhvr>
                                      <p:tavLst>
                                        <p:tav tm="0">
                                          <p:val>
                                            <p:strVal val="#ppt_x"/>
                                          </p:val>
                                        </p:tav>
                                        <p:tav tm="100000">
                                          <p:val>
                                            <p:strVal val="#ppt_x"/>
                                          </p:val>
                                        </p:tav>
                                      </p:tavLst>
                                    </p:anim>
                                    <p:anim calcmode="lin" valueType="num">
                                      <p:cBhvr>
                                        <p:cTn id="257" dur="900" decel="100000" fill="hold"/>
                                        <p:tgtEl>
                                          <p:spTgt spid="127"/>
                                        </p:tgtEl>
                                        <p:attrNameLst>
                                          <p:attrName>ppt_y</p:attrName>
                                        </p:attrNameLst>
                                      </p:cBhvr>
                                      <p:tavLst>
                                        <p:tav tm="0">
                                          <p:val>
                                            <p:strVal val="#ppt_y+1"/>
                                          </p:val>
                                        </p:tav>
                                        <p:tav tm="100000">
                                          <p:val>
                                            <p:strVal val="#ppt_y-.03"/>
                                          </p:val>
                                        </p:tav>
                                      </p:tavLst>
                                    </p:anim>
                                    <p:anim calcmode="lin" valueType="num">
                                      <p:cBhvr>
                                        <p:cTn id="25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259" fill="hold">
                            <p:stCondLst>
                              <p:cond delay="23750"/>
                            </p:stCondLst>
                            <p:childTnLst>
                              <p:par>
                                <p:cTn id="260" presetID="16" presetClass="entr" presetSubtype="21" fill="hold" nodeType="afterEffect">
                                  <p:stCondLst>
                                    <p:cond delay="0"/>
                                  </p:stCondLst>
                                  <p:childTnLst>
                                    <p:set>
                                      <p:cBhvr>
                                        <p:cTn id="261" dur="1" fill="hold">
                                          <p:stCondLst>
                                            <p:cond delay="0"/>
                                          </p:stCondLst>
                                        </p:cTn>
                                        <p:tgtEl>
                                          <p:spTgt spid="124"/>
                                        </p:tgtEl>
                                        <p:attrNameLst>
                                          <p:attrName>style.visibility</p:attrName>
                                        </p:attrNameLst>
                                      </p:cBhvr>
                                      <p:to>
                                        <p:strVal val="visible"/>
                                      </p:to>
                                    </p:set>
                                    <p:animEffect transition="in" filter="barn(inVertical)">
                                      <p:cBhvr>
                                        <p:cTn id="262" dur="500"/>
                                        <p:tgtEl>
                                          <p:spTgt spid="124"/>
                                        </p:tgtEl>
                                      </p:cBhvr>
                                    </p:animEffect>
                                  </p:childTnLst>
                                </p:cTn>
                              </p:par>
                            </p:childTnLst>
                          </p:cTn>
                        </p:par>
                        <p:par>
                          <p:cTn id="263" fill="hold">
                            <p:stCondLst>
                              <p:cond delay="24250"/>
                            </p:stCondLst>
                            <p:childTnLst>
                              <p:par>
                                <p:cTn id="264" presetID="37" presetClass="entr" presetSubtype="0" fill="hold" grpId="0" nodeType="afterEffect">
                                  <p:stCondLst>
                                    <p:cond delay="0"/>
                                  </p:stCondLst>
                                  <p:childTnLst>
                                    <p:set>
                                      <p:cBhvr>
                                        <p:cTn id="265" dur="1" fill="hold">
                                          <p:stCondLst>
                                            <p:cond delay="0"/>
                                          </p:stCondLst>
                                        </p:cTn>
                                        <p:tgtEl>
                                          <p:spTgt spid="121"/>
                                        </p:tgtEl>
                                        <p:attrNameLst>
                                          <p:attrName>style.visibility</p:attrName>
                                        </p:attrNameLst>
                                      </p:cBhvr>
                                      <p:to>
                                        <p:strVal val="visible"/>
                                      </p:to>
                                    </p:set>
                                    <p:animEffect transition="in" filter="fade">
                                      <p:cBhvr>
                                        <p:cTn id="266" dur="1000"/>
                                        <p:tgtEl>
                                          <p:spTgt spid="121"/>
                                        </p:tgtEl>
                                      </p:cBhvr>
                                    </p:animEffect>
                                    <p:anim calcmode="lin" valueType="num">
                                      <p:cBhvr>
                                        <p:cTn id="267" dur="1000" fill="hold"/>
                                        <p:tgtEl>
                                          <p:spTgt spid="121"/>
                                        </p:tgtEl>
                                        <p:attrNameLst>
                                          <p:attrName>ppt_x</p:attrName>
                                        </p:attrNameLst>
                                      </p:cBhvr>
                                      <p:tavLst>
                                        <p:tav tm="0">
                                          <p:val>
                                            <p:strVal val="#ppt_x"/>
                                          </p:val>
                                        </p:tav>
                                        <p:tav tm="100000">
                                          <p:val>
                                            <p:strVal val="#ppt_x"/>
                                          </p:val>
                                        </p:tav>
                                      </p:tavLst>
                                    </p:anim>
                                    <p:anim calcmode="lin" valueType="num">
                                      <p:cBhvr>
                                        <p:cTn id="268" dur="900" decel="100000" fill="hold"/>
                                        <p:tgtEl>
                                          <p:spTgt spid="121"/>
                                        </p:tgtEl>
                                        <p:attrNameLst>
                                          <p:attrName>ppt_y</p:attrName>
                                        </p:attrNameLst>
                                      </p:cBhvr>
                                      <p:tavLst>
                                        <p:tav tm="0">
                                          <p:val>
                                            <p:strVal val="#ppt_y+1"/>
                                          </p:val>
                                        </p:tav>
                                        <p:tav tm="100000">
                                          <p:val>
                                            <p:strVal val="#ppt_y-.03"/>
                                          </p:val>
                                        </p:tav>
                                      </p:tavLst>
                                    </p:anim>
                                    <p:anim calcmode="lin" valueType="num">
                                      <p:cBhvr>
                                        <p:cTn id="269"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270" presetID="37" presetClass="entr" presetSubtype="0" fill="hold" grpId="0" nodeType="withEffect">
                                  <p:stCondLst>
                                    <p:cond delay="0"/>
                                  </p:stCondLst>
                                  <p:childTnLst>
                                    <p:set>
                                      <p:cBhvr>
                                        <p:cTn id="271" dur="1" fill="hold">
                                          <p:stCondLst>
                                            <p:cond delay="0"/>
                                          </p:stCondLst>
                                        </p:cTn>
                                        <p:tgtEl>
                                          <p:spTgt spid="128"/>
                                        </p:tgtEl>
                                        <p:attrNameLst>
                                          <p:attrName>style.visibility</p:attrName>
                                        </p:attrNameLst>
                                      </p:cBhvr>
                                      <p:to>
                                        <p:strVal val="visible"/>
                                      </p:to>
                                    </p:set>
                                    <p:animEffect transition="in" filter="fade">
                                      <p:cBhvr>
                                        <p:cTn id="272" dur="1000"/>
                                        <p:tgtEl>
                                          <p:spTgt spid="128"/>
                                        </p:tgtEl>
                                      </p:cBhvr>
                                    </p:animEffect>
                                    <p:anim calcmode="lin" valueType="num">
                                      <p:cBhvr>
                                        <p:cTn id="273" dur="1000" fill="hold"/>
                                        <p:tgtEl>
                                          <p:spTgt spid="128"/>
                                        </p:tgtEl>
                                        <p:attrNameLst>
                                          <p:attrName>ppt_x</p:attrName>
                                        </p:attrNameLst>
                                      </p:cBhvr>
                                      <p:tavLst>
                                        <p:tav tm="0">
                                          <p:val>
                                            <p:strVal val="#ppt_x"/>
                                          </p:val>
                                        </p:tav>
                                        <p:tav tm="100000">
                                          <p:val>
                                            <p:strVal val="#ppt_x"/>
                                          </p:val>
                                        </p:tav>
                                      </p:tavLst>
                                    </p:anim>
                                    <p:anim calcmode="lin" valueType="num">
                                      <p:cBhvr>
                                        <p:cTn id="274" dur="900" decel="100000" fill="hold"/>
                                        <p:tgtEl>
                                          <p:spTgt spid="128"/>
                                        </p:tgtEl>
                                        <p:attrNameLst>
                                          <p:attrName>ppt_y</p:attrName>
                                        </p:attrNameLst>
                                      </p:cBhvr>
                                      <p:tavLst>
                                        <p:tav tm="0">
                                          <p:val>
                                            <p:strVal val="#ppt_y+1"/>
                                          </p:val>
                                        </p:tav>
                                        <p:tav tm="100000">
                                          <p:val>
                                            <p:strVal val="#ppt_y-.03"/>
                                          </p:val>
                                        </p:tav>
                                      </p:tavLst>
                                    </p:anim>
                                    <p:anim calcmode="lin" valueType="num">
                                      <p:cBhvr>
                                        <p:cTn id="275"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276" fill="hold">
                            <p:stCondLst>
                              <p:cond delay="25250"/>
                            </p:stCondLst>
                            <p:childTnLst>
                              <p:par>
                                <p:cTn id="277" presetID="16" presetClass="entr" presetSubtype="21" fill="hold" nodeType="afterEffect">
                                  <p:stCondLst>
                                    <p:cond delay="0"/>
                                  </p:stCondLst>
                                  <p:childTnLst>
                                    <p:set>
                                      <p:cBhvr>
                                        <p:cTn id="278" dur="1" fill="hold">
                                          <p:stCondLst>
                                            <p:cond delay="0"/>
                                          </p:stCondLst>
                                        </p:cTn>
                                        <p:tgtEl>
                                          <p:spTgt spid="125"/>
                                        </p:tgtEl>
                                        <p:attrNameLst>
                                          <p:attrName>style.visibility</p:attrName>
                                        </p:attrNameLst>
                                      </p:cBhvr>
                                      <p:to>
                                        <p:strVal val="visible"/>
                                      </p:to>
                                    </p:set>
                                    <p:animEffect transition="in" filter="barn(inVertical)">
                                      <p:cBhvr>
                                        <p:cTn id="279" dur="500"/>
                                        <p:tgtEl>
                                          <p:spTgt spid="125"/>
                                        </p:tgtEl>
                                      </p:cBhvr>
                                    </p:animEffect>
                                  </p:childTnLst>
                                </p:cTn>
                              </p:par>
                            </p:childTnLst>
                          </p:cTn>
                        </p:par>
                        <p:par>
                          <p:cTn id="280" fill="hold">
                            <p:stCondLst>
                              <p:cond delay="25750"/>
                            </p:stCondLst>
                            <p:childTnLst>
                              <p:par>
                                <p:cTn id="281" presetID="37" presetClass="entr" presetSubtype="0" fill="hold" grpId="0" nodeType="afterEffect">
                                  <p:stCondLst>
                                    <p:cond delay="0"/>
                                  </p:stCondLst>
                                  <p:childTnLst>
                                    <p:set>
                                      <p:cBhvr>
                                        <p:cTn id="282" dur="1" fill="hold">
                                          <p:stCondLst>
                                            <p:cond delay="0"/>
                                          </p:stCondLst>
                                        </p:cTn>
                                        <p:tgtEl>
                                          <p:spTgt spid="122"/>
                                        </p:tgtEl>
                                        <p:attrNameLst>
                                          <p:attrName>style.visibility</p:attrName>
                                        </p:attrNameLst>
                                      </p:cBhvr>
                                      <p:to>
                                        <p:strVal val="visible"/>
                                      </p:to>
                                    </p:set>
                                    <p:animEffect transition="in" filter="fade">
                                      <p:cBhvr>
                                        <p:cTn id="283" dur="1000"/>
                                        <p:tgtEl>
                                          <p:spTgt spid="122"/>
                                        </p:tgtEl>
                                      </p:cBhvr>
                                    </p:animEffect>
                                    <p:anim calcmode="lin" valueType="num">
                                      <p:cBhvr>
                                        <p:cTn id="284" dur="1000" fill="hold"/>
                                        <p:tgtEl>
                                          <p:spTgt spid="122"/>
                                        </p:tgtEl>
                                        <p:attrNameLst>
                                          <p:attrName>ppt_x</p:attrName>
                                        </p:attrNameLst>
                                      </p:cBhvr>
                                      <p:tavLst>
                                        <p:tav tm="0">
                                          <p:val>
                                            <p:strVal val="#ppt_x"/>
                                          </p:val>
                                        </p:tav>
                                        <p:tav tm="100000">
                                          <p:val>
                                            <p:strVal val="#ppt_x"/>
                                          </p:val>
                                        </p:tav>
                                      </p:tavLst>
                                    </p:anim>
                                    <p:anim calcmode="lin" valueType="num">
                                      <p:cBhvr>
                                        <p:cTn id="285" dur="900" decel="100000" fill="hold"/>
                                        <p:tgtEl>
                                          <p:spTgt spid="122"/>
                                        </p:tgtEl>
                                        <p:attrNameLst>
                                          <p:attrName>ppt_y</p:attrName>
                                        </p:attrNameLst>
                                      </p:cBhvr>
                                      <p:tavLst>
                                        <p:tav tm="0">
                                          <p:val>
                                            <p:strVal val="#ppt_y+1"/>
                                          </p:val>
                                        </p:tav>
                                        <p:tav tm="100000">
                                          <p:val>
                                            <p:strVal val="#ppt_y-.03"/>
                                          </p:val>
                                        </p:tav>
                                      </p:tavLst>
                                    </p:anim>
                                    <p:anim calcmode="lin" valueType="num">
                                      <p:cBhvr>
                                        <p:cTn id="286"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par>
                                <p:cTn id="287" presetID="37" presetClass="entr" presetSubtype="0" fill="hold" grpId="0" nodeType="withEffect">
                                  <p:stCondLst>
                                    <p:cond delay="0"/>
                                  </p:stCondLst>
                                  <p:childTnLst>
                                    <p:set>
                                      <p:cBhvr>
                                        <p:cTn id="288" dur="1" fill="hold">
                                          <p:stCondLst>
                                            <p:cond delay="0"/>
                                          </p:stCondLst>
                                        </p:cTn>
                                        <p:tgtEl>
                                          <p:spTgt spid="129"/>
                                        </p:tgtEl>
                                        <p:attrNameLst>
                                          <p:attrName>style.visibility</p:attrName>
                                        </p:attrNameLst>
                                      </p:cBhvr>
                                      <p:to>
                                        <p:strVal val="visible"/>
                                      </p:to>
                                    </p:set>
                                    <p:animEffect transition="in" filter="fade">
                                      <p:cBhvr>
                                        <p:cTn id="289" dur="1000"/>
                                        <p:tgtEl>
                                          <p:spTgt spid="129"/>
                                        </p:tgtEl>
                                      </p:cBhvr>
                                    </p:animEffect>
                                    <p:anim calcmode="lin" valueType="num">
                                      <p:cBhvr>
                                        <p:cTn id="290" dur="1000" fill="hold"/>
                                        <p:tgtEl>
                                          <p:spTgt spid="129"/>
                                        </p:tgtEl>
                                        <p:attrNameLst>
                                          <p:attrName>ppt_x</p:attrName>
                                        </p:attrNameLst>
                                      </p:cBhvr>
                                      <p:tavLst>
                                        <p:tav tm="0">
                                          <p:val>
                                            <p:strVal val="#ppt_x"/>
                                          </p:val>
                                        </p:tav>
                                        <p:tav tm="100000">
                                          <p:val>
                                            <p:strVal val="#ppt_x"/>
                                          </p:val>
                                        </p:tav>
                                      </p:tavLst>
                                    </p:anim>
                                    <p:anim calcmode="lin" valueType="num">
                                      <p:cBhvr>
                                        <p:cTn id="291" dur="900" decel="100000" fill="hold"/>
                                        <p:tgtEl>
                                          <p:spTgt spid="129"/>
                                        </p:tgtEl>
                                        <p:attrNameLst>
                                          <p:attrName>ppt_y</p:attrName>
                                        </p:attrNameLst>
                                      </p:cBhvr>
                                      <p:tavLst>
                                        <p:tav tm="0">
                                          <p:val>
                                            <p:strVal val="#ppt_y+1"/>
                                          </p:val>
                                        </p:tav>
                                        <p:tav tm="100000">
                                          <p:val>
                                            <p:strVal val="#ppt_y-.03"/>
                                          </p:val>
                                        </p:tav>
                                      </p:tavLst>
                                    </p:anim>
                                    <p:anim calcmode="lin" valueType="num">
                                      <p:cBhvr>
                                        <p:cTn id="29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293" fill="hold">
                            <p:stCondLst>
                              <p:cond delay="26750"/>
                            </p:stCondLst>
                            <p:childTnLst>
                              <p:par>
                                <p:cTn id="294" presetID="53" presetClass="entr" presetSubtype="528" fill="hold" grpId="0" nodeType="afterEffect">
                                  <p:stCondLst>
                                    <p:cond delay="0"/>
                                  </p:stCondLst>
                                  <p:childTnLst>
                                    <p:set>
                                      <p:cBhvr>
                                        <p:cTn id="295" dur="1" fill="hold">
                                          <p:stCondLst>
                                            <p:cond delay="0"/>
                                          </p:stCondLst>
                                        </p:cTn>
                                        <p:tgtEl>
                                          <p:spTgt spid="135"/>
                                        </p:tgtEl>
                                        <p:attrNameLst>
                                          <p:attrName>style.visibility</p:attrName>
                                        </p:attrNameLst>
                                      </p:cBhvr>
                                      <p:to>
                                        <p:strVal val="visible"/>
                                      </p:to>
                                    </p:set>
                                    <p:anim calcmode="lin" valueType="num">
                                      <p:cBhvr>
                                        <p:cTn id="296" dur="250" fill="hold"/>
                                        <p:tgtEl>
                                          <p:spTgt spid="135"/>
                                        </p:tgtEl>
                                        <p:attrNameLst>
                                          <p:attrName>ppt_w</p:attrName>
                                        </p:attrNameLst>
                                      </p:cBhvr>
                                      <p:tavLst>
                                        <p:tav tm="0">
                                          <p:val>
                                            <p:fltVal val="0"/>
                                          </p:val>
                                        </p:tav>
                                        <p:tav tm="100000">
                                          <p:val>
                                            <p:strVal val="#ppt_w"/>
                                          </p:val>
                                        </p:tav>
                                      </p:tavLst>
                                    </p:anim>
                                    <p:anim calcmode="lin" valueType="num">
                                      <p:cBhvr>
                                        <p:cTn id="297" dur="250" fill="hold"/>
                                        <p:tgtEl>
                                          <p:spTgt spid="135"/>
                                        </p:tgtEl>
                                        <p:attrNameLst>
                                          <p:attrName>ppt_h</p:attrName>
                                        </p:attrNameLst>
                                      </p:cBhvr>
                                      <p:tavLst>
                                        <p:tav tm="0">
                                          <p:val>
                                            <p:fltVal val="0"/>
                                          </p:val>
                                        </p:tav>
                                        <p:tav tm="100000">
                                          <p:val>
                                            <p:strVal val="#ppt_h"/>
                                          </p:val>
                                        </p:tav>
                                      </p:tavLst>
                                    </p:anim>
                                    <p:animEffect transition="in" filter="fade">
                                      <p:cBhvr>
                                        <p:cTn id="298" dur="250"/>
                                        <p:tgtEl>
                                          <p:spTgt spid="135"/>
                                        </p:tgtEl>
                                      </p:cBhvr>
                                    </p:animEffect>
                                    <p:anim calcmode="lin" valueType="num">
                                      <p:cBhvr>
                                        <p:cTn id="299" dur="250" fill="hold"/>
                                        <p:tgtEl>
                                          <p:spTgt spid="135"/>
                                        </p:tgtEl>
                                        <p:attrNameLst>
                                          <p:attrName>ppt_x</p:attrName>
                                        </p:attrNameLst>
                                      </p:cBhvr>
                                      <p:tavLst>
                                        <p:tav tm="0">
                                          <p:val>
                                            <p:fltVal val="0.5"/>
                                          </p:val>
                                        </p:tav>
                                        <p:tav tm="100000">
                                          <p:val>
                                            <p:strVal val="#ppt_x"/>
                                          </p:val>
                                        </p:tav>
                                      </p:tavLst>
                                    </p:anim>
                                    <p:anim calcmode="lin" valueType="num">
                                      <p:cBhvr>
                                        <p:cTn id="300" dur="250" fill="hold"/>
                                        <p:tgtEl>
                                          <p:spTgt spid="135"/>
                                        </p:tgtEl>
                                        <p:attrNameLst>
                                          <p:attrName>ppt_y</p:attrName>
                                        </p:attrNameLst>
                                      </p:cBhvr>
                                      <p:tavLst>
                                        <p:tav tm="0">
                                          <p:val>
                                            <p:fltVal val="0.5"/>
                                          </p:val>
                                        </p:tav>
                                        <p:tav tm="100000">
                                          <p:val>
                                            <p:strVal val="#ppt_y"/>
                                          </p:val>
                                        </p:tav>
                                      </p:tavLst>
                                    </p:anim>
                                  </p:childTnLst>
                                </p:cTn>
                              </p:par>
                            </p:childTnLst>
                          </p:cTn>
                        </p:par>
                        <p:par>
                          <p:cTn id="301" fill="hold">
                            <p:stCondLst>
                              <p:cond delay="27000"/>
                            </p:stCondLst>
                            <p:childTnLst>
                              <p:par>
                                <p:cTn id="302" presetID="42" presetClass="entr" presetSubtype="0" fill="hold" grpId="0" nodeType="afterEffect">
                                  <p:stCondLst>
                                    <p:cond delay="0"/>
                                  </p:stCondLst>
                                  <p:childTnLst>
                                    <p:set>
                                      <p:cBhvr>
                                        <p:cTn id="303" dur="1" fill="hold">
                                          <p:stCondLst>
                                            <p:cond delay="0"/>
                                          </p:stCondLst>
                                        </p:cTn>
                                        <p:tgtEl>
                                          <p:spTgt spid="136"/>
                                        </p:tgtEl>
                                        <p:attrNameLst>
                                          <p:attrName>style.visibility</p:attrName>
                                        </p:attrNameLst>
                                      </p:cBhvr>
                                      <p:to>
                                        <p:strVal val="visible"/>
                                      </p:to>
                                    </p:set>
                                    <p:animEffect transition="in" filter="fade">
                                      <p:cBhvr>
                                        <p:cTn id="304" dur="1000"/>
                                        <p:tgtEl>
                                          <p:spTgt spid="136"/>
                                        </p:tgtEl>
                                      </p:cBhvr>
                                    </p:animEffect>
                                    <p:anim calcmode="lin" valueType="num">
                                      <p:cBhvr>
                                        <p:cTn id="305" dur="1000" fill="hold"/>
                                        <p:tgtEl>
                                          <p:spTgt spid="136"/>
                                        </p:tgtEl>
                                        <p:attrNameLst>
                                          <p:attrName>ppt_x</p:attrName>
                                        </p:attrNameLst>
                                      </p:cBhvr>
                                      <p:tavLst>
                                        <p:tav tm="0">
                                          <p:val>
                                            <p:strVal val="#ppt_x"/>
                                          </p:val>
                                        </p:tav>
                                        <p:tav tm="100000">
                                          <p:val>
                                            <p:strVal val="#ppt_x"/>
                                          </p:val>
                                        </p:tav>
                                      </p:tavLst>
                                    </p:anim>
                                    <p:anim calcmode="lin" valueType="num">
                                      <p:cBhvr>
                                        <p:cTn id="306" dur="1000" fill="hold"/>
                                        <p:tgtEl>
                                          <p:spTgt spid="136"/>
                                        </p:tgtEl>
                                        <p:attrNameLst>
                                          <p:attrName>ppt_y</p:attrName>
                                        </p:attrNameLst>
                                      </p:cBhvr>
                                      <p:tavLst>
                                        <p:tav tm="0">
                                          <p:val>
                                            <p:strVal val="#ppt_y+.1"/>
                                          </p:val>
                                        </p:tav>
                                        <p:tav tm="100000">
                                          <p:val>
                                            <p:strVal val="#ppt_y"/>
                                          </p:val>
                                        </p:tav>
                                      </p:tavLst>
                                    </p:anim>
                                  </p:childTnLst>
                                </p:cTn>
                              </p:par>
                            </p:childTnLst>
                          </p:cTn>
                        </p:par>
                        <p:par>
                          <p:cTn id="307" fill="hold">
                            <p:stCondLst>
                              <p:cond delay="28000"/>
                            </p:stCondLst>
                            <p:childTnLst>
                              <p:par>
                                <p:cTn id="308" presetID="47" presetClass="entr" presetSubtype="0" fill="hold" grpId="0" nodeType="after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fade">
                                      <p:cBhvr>
                                        <p:cTn id="310" dur="1000"/>
                                        <p:tgtEl>
                                          <p:spTgt spid="148"/>
                                        </p:tgtEl>
                                      </p:cBhvr>
                                    </p:animEffect>
                                    <p:anim calcmode="lin" valueType="num">
                                      <p:cBhvr>
                                        <p:cTn id="311" dur="1000" fill="hold"/>
                                        <p:tgtEl>
                                          <p:spTgt spid="148"/>
                                        </p:tgtEl>
                                        <p:attrNameLst>
                                          <p:attrName>ppt_x</p:attrName>
                                        </p:attrNameLst>
                                      </p:cBhvr>
                                      <p:tavLst>
                                        <p:tav tm="0">
                                          <p:val>
                                            <p:strVal val="#ppt_x"/>
                                          </p:val>
                                        </p:tav>
                                        <p:tav tm="100000">
                                          <p:val>
                                            <p:strVal val="#ppt_x"/>
                                          </p:val>
                                        </p:tav>
                                      </p:tavLst>
                                    </p:anim>
                                    <p:anim calcmode="lin" valueType="num">
                                      <p:cBhvr>
                                        <p:cTn id="312" dur="1000" fill="hold"/>
                                        <p:tgtEl>
                                          <p:spTgt spid="148"/>
                                        </p:tgtEl>
                                        <p:attrNameLst>
                                          <p:attrName>ppt_y</p:attrName>
                                        </p:attrNameLst>
                                      </p:cBhvr>
                                      <p:tavLst>
                                        <p:tav tm="0">
                                          <p:val>
                                            <p:strVal val="#ppt_y-.1"/>
                                          </p:val>
                                        </p:tav>
                                        <p:tav tm="100000">
                                          <p:val>
                                            <p:strVal val="#ppt_y"/>
                                          </p:val>
                                        </p:tav>
                                      </p:tavLst>
                                    </p:anim>
                                  </p:childTnLst>
                                </p:cTn>
                              </p:par>
                              <p:par>
                                <p:cTn id="313" presetID="47" presetClass="entr" presetSubtype="0" fill="hold" grpId="0" nodeType="withEffect">
                                  <p:stCondLst>
                                    <p:cond delay="0"/>
                                  </p:stCondLst>
                                  <p:childTnLst>
                                    <p:set>
                                      <p:cBhvr>
                                        <p:cTn id="314" dur="1" fill="hold">
                                          <p:stCondLst>
                                            <p:cond delay="0"/>
                                          </p:stCondLst>
                                        </p:cTn>
                                        <p:tgtEl>
                                          <p:spTgt spid="149"/>
                                        </p:tgtEl>
                                        <p:attrNameLst>
                                          <p:attrName>style.visibility</p:attrName>
                                        </p:attrNameLst>
                                      </p:cBhvr>
                                      <p:to>
                                        <p:strVal val="visible"/>
                                      </p:to>
                                    </p:set>
                                    <p:animEffect transition="in" filter="fade">
                                      <p:cBhvr>
                                        <p:cTn id="315" dur="1000"/>
                                        <p:tgtEl>
                                          <p:spTgt spid="149"/>
                                        </p:tgtEl>
                                      </p:cBhvr>
                                    </p:animEffect>
                                    <p:anim calcmode="lin" valueType="num">
                                      <p:cBhvr>
                                        <p:cTn id="316" dur="1000" fill="hold"/>
                                        <p:tgtEl>
                                          <p:spTgt spid="149"/>
                                        </p:tgtEl>
                                        <p:attrNameLst>
                                          <p:attrName>ppt_x</p:attrName>
                                        </p:attrNameLst>
                                      </p:cBhvr>
                                      <p:tavLst>
                                        <p:tav tm="0">
                                          <p:val>
                                            <p:strVal val="#ppt_x"/>
                                          </p:val>
                                        </p:tav>
                                        <p:tav tm="100000">
                                          <p:val>
                                            <p:strVal val="#ppt_x"/>
                                          </p:val>
                                        </p:tav>
                                      </p:tavLst>
                                    </p:anim>
                                    <p:anim calcmode="lin" valueType="num">
                                      <p:cBhvr>
                                        <p:cTn id="317" dur="1000" fill="hold"/>
                                        <p:tgtEl>
                                          <p:spTgt spid="149"/>
                                        </p:tgtEl>
                                        <p:attrNameLst>
                                          <p:attrName>ppt_y</p:attrName>
                                        </p:attrNameLst>
                                      </p:cBhvr>
                                      <p:tavLst>
                                        <p:tav tm="0">
                                          <p:val>
                                            <p:strVal val="#ppt_y-.1"/>
                                          </p:val>
                                        </p:tav>
                                        <p:tav tm="100000">
                                          <p:val>
                                            <p:strVal val="#ppt_y"/>
                                          </p:val>
                                        </p:tav>
                                      </p:tavLst>
                                    </p:anim>
                                  </p:childTnLst>
                                </p:cTn>
                              </p:par>
                            </p:childTnLst>
                          </p:cTn>
                        </p:par>
                        <p:par>
                          <p:cTn id="318" fill="hold">
                            <p:stCondLst>
                              <p:cond delay="29000"/>
                            </p:stCondLst>
                            <p:childTnLst>
                              <p:par>
                                <p:cTn id="319" presetID="47" presetClass="entr" presetSubtype="0" fill="hold" nodeType="afterEffect">
                                  <p:stCondLst>
                                    <p:cond delay="0"/>
                                  </p:stCondLst>
                                  <p:childTnLst>
                                    <p:set>
                                      <p:cBhvr>
                                        <p:cTn id="320" dur="1" fill="hold">
                                          <p:stCondLst>
                                            <p:cond delay="0"/>
                                          </p:stCondLst>
                                        </p:cTn>
                                        <p:tgtEl>
                                          <p:spTgt spid="150"/>
                                        </p:tgtEl>
                                        <p:attrNameLst>
                                          <p:attrName>style.visibility</p:attrName>
                                        </p:attrNameLst>
                                      </p:cBhvr>
                                      <p:to>
                                        <p:strVal val="visible"/>
                                      </p:to>
                                    </p:set>
                                    <p:animEffect transition="in" filter="fade">
                                      <p:cBhvr>
                                        <p:cTn id="321" dur="1000"/>
                                        <p:tgtEl>
                                          <p:spTgt spid="150"/>
                                        </p:tgtEl>
                                      </p:cBhvr>
                                    </p:animEffect>
                                    <p:anim calcmode="lin" valueType="num">
                                      <p:cBhvr>
                                        <p:cTn id="322" dur="1000" fill="hold"/>
                                        <p:tgtEl>
                                          <p:spTgt spid="150"/>
                                        </p:tgtEl>
                                        <p:attrNameLst>
                                          <p:attrName>ppt_x</p:attrName>
                                        </p:attrNameLst>
                                      </p:cBhvr>
                                      <p:tavLst>
                                        <p:tav tm="0">
                                          <p:val>
                                            <p:strVal val="#ppt_x"/>
                                          </p:val>
                                        </p:tav>
                                        <p:tav tm="100000">
                                          <p:val>
                                            <p:strVal val="#ppt_x"/>
                                          </p:val>
                                        </p:tav>
                                      </p:tavLst>
                                    </p:anim>
                                    <p:anim calcmode="lin" valueType="num">
                                      <p:cBhvr>
                                        <p:cTn id="323" dur="1000" fill="hold"/>
                                        <p:tgtEl>
                                          <p:spTgt spid="150"/>
                                        </p:tgtEl>
                                        <p:attrNameLst>
                                          <p:attrName>ppt_y</p:attrName>
                                        </p:attrNameLst>
                                      </p:cBhvr>
                                      <p:tavLst>
                                        <p:tav tm="0">
                                          <p:val>
                                            <p:strVal val="#ppt_y-.1"/>
                                          </p:val>
                                        </p:tav>
                                        <p:tav tm="100000">
                                          <p:val>
                                            <p:strVal val="#ppt_y"/>
                                          </p:val>
                                        </p:tav>
                                      </p:tavLst>
                                    </p:anim>
                                  </p:childTnLst>
                                </p:cTn>
                              </p:par>
                            </p:childTnLst>
                          </p:cTn>
                        </p:par>
                        <p:par>
                          <p:cTn id="324" fill="hold">
                            <p:stCondLst>
                              <p:cond delay="30000"/>
                            </p:stCondLst>
                            <p:childTnLst>
                              <p:par>
                                <p:cTn id="325" presetID="37" presetClass="entr" presetSubtype="0" fill="hold" grpId="0" nodeType="afterEffect">
                                  <p:stCondLst>
                                    <p:cond delay="0"/>
                                  </p:stCondLst>
                                  <p:childTnLst>
                                    <p:set>
                                      <p:cBhvr>
                                        <p:cTn id="326" dur="1" fill="hold">
                                          <p:stCondLst>
                                            <p:cond delay="0"/>
                                          </p:stCondLst>
                                        </p:cTn>
                                        <p:tgtEl>
                                          <p:spTgt spid="144"/>
                                        </p:tgtEl>
                                        <p:attrNameLst>
                                          <p:attrName>style.visibility</p:attrName>
                                        </p:attrNameLst>
                                      </p:cBhvr>
                                      <p:to>
                                        <p:strVal val="visible"/>
                                      </p:to>
                                    </p:set>
                                    <p:animEffect transition="in" filter="fade">
                                      <p:cBhvr>
                                        <p:cTn id="327" dur="1000"/>
                                        <p:tgtEl>
                                          <p:spTgt spid="144"/>
                                        </p:tgtEl>
                                      </p:cBhvr>
                                    </p:animEffect>
                                    <p:anim calcmode="lin" valueType="num">
                                      <p:cBhvr>
                                        <p:cTn id="328" dur="1000" fill="hold"/>
                                        <p:tgtEl>
                                          <p:spTgt spid="144"/>
                                        </p:tgtEl>
                                        <p:attrNameLst>
                                          <p:attrName>ppt_x</p:attrName>
                                        </p:attrNameLst>
                                      </p:cBhvr>
                                      <p:tavLst>
                                        <p:tav tm="0">
                                          <p:val>
                                            <p:strVal val="#ppt_x"/>
                                          </p:val>
                                        </p:tav>
                                        <p:tav tm="100000">
                                          <p:val>
                                            <p:strVal val="#ppt_x"/>
                                          </p:val>
                                        </p:tav>
                                      </p:tavLst>
                                    </p:anim>
                                    <p:anim calcmode="lin" valueType="num">
                                      <p:cBhvr>
                                        <p:cTn id="329" dur="900" decel="100000" fill="hold"/>
                                        <p:tgtEl>
                                          <p:spTgt spid="144"/>
                                        </p:tgtEl>
                                        <p:attrNameLst>
                                          <p:attrName>ppt_y</p:attrName>
                                        </p:attrNameLst>
                                      </p:cBhvr>
                                      <p:tavLst>
                                        <p:tav tm="0">
                                          <p:val>
                                            <p:strVal val="#ppt_y+1"/>
                                          </p:val>
                                        </p:tav>
                                        <p:tav tm="100000">
                                          <p:val>
                                            <p:strVal val="#ppt_y-.03"/>
                                          </p:val>
                                        </p:tav>
                                      </p:tavLst>
                                    </p:anim>
                                    <p:anim calcmode="lin" valueType="num">
                                      <p:cBhvr>
                                        <p:cTn id="330"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par>
                                <p:cTn id="331" presetID="37" presetClass="entr" presetSubtype="0" fill="hold" grpId="0" nodeType="withEffect">
                                  <p:stCondLst>
                                    <p:cond delay="0"/>
                                  </p:stCondLst>
                                  <p:childTnLst>
                                    <p:set>
                                      <p:cBhvr>
                                        <p:cTn id="332" dur="1" fill="hold">
                                          <p:stCondLst>
                                            <p:cond delay="0"/>
                                          </p:stCondLst>
                                        </p:cTn>
                                        <p:tgtEl>
                                          <p:spTgt spid="137"/>
                                        </p:tgtEl>
                                        <p:attrNameLst>
                                          <p:attrName>style.visibility</p:attrName>
                                        </p:attrNameLst>
                                      </p:cBhvr>
                                      <p:to>
                                        <p:strVal val="visible"/>
                                      </p:to>
                                    </p:set>
                                    <p:animEffect transition="in" filter="fade">
                                      <p:cBhvr>
                                        <p:cTn id="333" dur="1000"/>
                                        <p:tgtEl>
                                          <p:spTgt spid="137"/>
                                        </p:tgtEl>
                                      </p:cBhvr>
                                    </p:animEffect>
                                    <p:anim calcmode="lin" valueType="num">
                                      <p:cBhvr>
                                        <p:cTn id="334" dur="1000" fill="hold"/>
                                        <p:tgtEl>
                                          <p:spTgt spid="137"/>
                                        </p:tgtEl>
                                        <p:attrNameLst>
                                          <p:attrName>ppt_x</p:attrName>
                                        </p:attrNameLst>
                                      </p:cBhvr>
                                      <p:tavLst>
                                        <p:tav tm="0">
                                          <p:val>
                                            <p:strVal val="#ppt_x"/>
                                          </p:val>
                                        </p:tav>
                                        <p:tav tm="100000">
                                          <p:val>
                                            <p:strVal val="#ppt_x"/>
                                          </p:val>
                                        </p:tav>
                                      </p:tavLst>
                                    </p:anim>
                                    <p:anim calcmode="lin" valueType="num">
                                      <p:cBhvr>
                                        <p:cTn id="335" dur="900" decel="100000" fill="hold"/>
                                        <p:tgtEl>
                                          <p:spTgt spid="137"/>
                                        </p:tgtEl>
                                        <p:attrNameLst>
                                          <p:attrName>ppt_y</p:attrName>
                                        </p:attrNameLst>
                                      </p:cBhvr>
                                      <p:tavLst>
                                        <p:tav tm="0">
                                          <p:val>
                                            <p:strVal val="#ppt_y+1"/>
                                          </p:val>
                                        </p:tav>
                                        <p:tav tm="100000">
                                          <p:val>
                                            <p:strVal val="#ppt_y-.03"/>
                                          </p:val>
                                        </p:tav>
                                      </p:tavLst>
                                    </p:anim>
                                    <p:anim calcmode="lin" valueType="num">
                                      <p:cBhvr>
                                        <p:cTn id="33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337" fill="hold">
                            <p:stCondLst>
                              <p:cond delay="31000"/>
                            </p:stCondLst>
                            <p:childTnLst>
                              <p:par>
                                <p:cTn id="338" presetID="16" presetClass="entr" presetSubtype="21" fill="hold" nodeType="afterEffect">
                                  <p:stCondLst>
                                    <p:cond delay="0"/>
                                  </p:stCondLst>
                                  <p:childTnLst>
                                    <p:set>
                                      <p:cBhvr>
                                        <p:cTn id="339" dur="1" fill="hold">
                                          <p:stCondLst>
                                            <p:cond delay="0"/>
                                          </p:stCondLst>
                                        </p:cTn>
                                        <p:tgtEl>
                                          <p:spTgt spid="141"/>
                                        </p:tgtEl>
                                        <p:attrNameLst>
                                          <p:attrName>style.visibility</p:attrName>
                                        </p:attrNameLst>
                                      </p:cBhvr>
                                      <p:to>
                                        <p:strVal val="visible"/>
                                      </p:to>
                                    </p:set>
                                    <p:animEffect transition="in" filter="barn(inVertical)">
                                      <p:cBhvr>
                                        <p:cTn id="340" dur="500"/>
                                        <p:tgtEl>
                                          <p:spTgt spid="141"/>
                                        </p:tgtEl>
                                      </p:cBhvr>
                                    </p:animEffect>
                                  </p:childTnLst>
                                </p:cTn>
                              </p:par>
                            </p:childTnLst>
                          </p:cTn>
                        </p:par>
                        <p:par>
                          <p:cTn id="341" fill="hold">
                            <p:stCondLst>
                              <p:cond delay="31500"/>
                            </p:stCondLst>
                            <p:childTnLst>
                              <p:par>
                                <p:cTn id="342" presetID="37" presetClass="entr" presetSubtype="0" fill="hold" grpId="0" nodeType="afterEffect">
                                  <p:stCondLst>
                                    <p:cond delay="0"/>
                                  </p:stCondLst>
                                  <p:childTnLst>
                                    <p:set>
                                      <p:cBhvr>
                                        <p:cTn id="343" dur="1" fill="hold">
                                          <p:stCondLst>
                                            <p:cond delay="0"/>
                                          </p:stCondLst>
                                        </p:cTn>
                                        <p:tgtEl>
                                          <p:spTgt spid="138"/>
                                        </p:tgtEl>
                                        <p:attrNameLst>
                                          <p:attrName>style.visibility</p:attrName>
                                        </p:attrNameLst>
                                      </p:cBhvr>
                                      <p:to>
                                        <p:strVal val="visible"/>
                                      </p:to>
                                    </p:set>
                                    <p:animEffect transition="in" filter="fade">
                                      <p:cBhvr>
                                        <p:cTn id="344" dur="1000"/>
                                        <p:tgtEl>
                                          <p:spTgt spid="138"/>
                                        </p:tgtEl>
                                      </p:cBhvr>
                                    </p:animEffect>
                                    <p:anim calcmode="lin" valueType="num">
                                      <p:cBhvr>
                                        <p:cTn id="345" dur="1000" fill="hold"/>
                                        <p:tgtEl>
                                          <p:spTgt spid="138"/>
                                        </p:tgtEl>
                                        <p:attrNameLst>
                                          <p:attrName>ppt_x</p:attrName>
                                        </p:attrNameLst>
                                      </p:cBhvr>
                                      <p:tavLst>
                                        <p:tav tm="0">
                                          <p:val>
                                            <p:strVal val="#ppt_x"/>
                                          </p:val>
                                        </p:tav>
                                        <p:tav tm="100000">
                                          <p:val>
                                            <p:strVal val="#ppt_x"/>
                                          </p:val>
                                        </p:tav>
                                      </p:tavLst>
                                    </p:anim>
                                    <p:anim calcmode="lin" valueType="num">
                                      <p:cBhvr>
                                        <p:cTn id="346" dur="900" decel="100000" fill="hold"/>
                                        <p:tgtEl>
                                          <p:spTgt spid="138"/>
                                        </p:tgtEl>
                                        <p:attrNameLst>
                                          <p:attrName>ppt_y</p:attrName>
                                        </p:attrNameLst>
                                      </p:cBhvr>
                                      <p:tavLst>
                                        <p:tav tm="0">
                                          <p:val>
                                            <p:strVal val="#ppt_y+1"/>
                                          </p:val>
                                        </p:tav>
                                        <p:tav tm="100000">
                                          <p:val>
                                            <p:strVal val="#ppt_y-.03"/>
                                          </p:val>
                                        </p:tav>
                                      </p:tavLst>
                                    </p:anim>
                                    <p:anim calcmode="lin" valueType="num">
                                      <p:cBhvr>
                                        <p:cTn id="347" dur="100" accel="100000" fill="hold">
                                          <p:stCondLst>
                                            <p:cond delay="900"/>
                                          </p:stCondLst>
                                        </p:cTn>
                                        <p:tgtEl>
                                          <p:spTgt spid="138"/>
                                        </p:tgtEl>
                                        <p:attrNameLst>
                                          <p:attrName>ppt_y</p:attrName>
                                        </p:attrNameLst>
                                      </p:cBhvr>
                                      <p:tavLst>
                                        <p:tav tm="0">
                                          <p:val>
                                            <p:strVal val="#ppt_y-.03"/>
                                          </p:val>
                                        </p:tav>
                                        <p:tav tm="100000">
                                          <p:val>
                                            <p:strVal val="#ppt_y"/>
                                          </p:val>
                                        </p:tav>
                                      </p:tavLst>
                                    </p:anim>
                                  </p:childTnLst>
                                </p:cTn>
                              </p:par>
                              <p:par>
                                <p:cTn id="348" presetID="37" presetClass="entr" presetSubtype="0" fill="hold" grpId="0" nodeType="withEffect">
                                  <p:stCondLst>
                                    <p:cond delay="0"/>
                                  </p:stCondLst>
                                  <p:childTnLst>
                                    <p:set>
                                      <p:cBhvr>
                                        <p:cTn id="349" dur="1" fill="hold">
                                          <p:stCondLst>
                                            <p:cond delay="0"/>
                                          </p:stCondLst>
                                        </p:cTn>
                                        <p:tgtEl>
                                          <p:spTgt spid="145"/>
                                        </p:tgtEl>
                                        <p:attrNameLst>
                                          <p:attrName>style.visibility</p:attrName>
                                        </p:attrNameLst>
                                      </p:cBhvr>
                                      <p:to>
                                        <p:strVal val="visible"/>
                                      </p:to>
                                    </p:set>
                                    <p:animEffect transition="in" filter="fade">
                                      <p:cBhvr>
                                        <p:cTn id="350" dur="1000"/>
                                        <p:tgtEl>
                                          <p:spTgt spid="145"/>
                                        </p:tgtEl>
                                      </p:cBhvr>
                                    </p:animEffect>
                                    <p:anim calcmode="lin" valueType="num">
                                      <p:cBhvr>
                                        <p:cTn id="351" dur="1000" fill="hold"/>
                                        <p:tgtEl>
                                          <p:spTgt spid="145"/>
                                        </p:tgtEl>
                                        <p:attrNameLst>
                                          <p:attrName>ppt_x</p:attrName>
                                        </p:attrNameLst>
                                      </p:cBhvr>
                                      <p:tavLst>
                                        <p:tav tm="0">
                                          <p:val>
                                            <p:strVal val="#ppt_x"/>
                                          </p:val>
                                        </p:tav>
                                        <p:tav tm="100000">
                                          <p:val>
                                            <p:strVal val="#ppt_x"/>
                                          </p:val>
                                        </p:tav>
                                      </p:tavLst>
                                    </p:anim>
                                    <p:anim calcmode="lin" valueType="num">
                                      <p:cBhvr>
                                        <p:cTn id="352" dur="900" decel="100000" fill="hold"/>
                                        <p:tgtEl>
                                          <p:spTgt spid="145"/>
                                        </p:tgtEl>
                                        <p:attrNameLst>
                                          <p:attrName>ppt_y</p:attrName>
                                        </p:attrNameLst>
                                      </p:cBhvr>
                                      <p:tavLst>
                                        <p:tav tm="0">
                                          <p:val>
                                            <p:strVal val="#ppt_y+1"/>
                                          </p:val>
                                        </p:tav>
                                        <p:tav tm="100000">
                                          <p:val>
                                            <p:strVal val="#ppt_y-.03"/>
                                          </p:val>
                                        </p:tav>
                                      </p:tavLst>
                                    </p:anim>
                                    <p:anim calcmode="lin" valueType="num">
                                      <p:cBhvr>
                                        <p:cTn id="353"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childTnLst>
                          </p:cTn>
                        </p:par>
                        <p:par>
                          <p:cTn id="354" fill="hold">
                            <p:stCondLst>
                              <p:cond delay="32500"/>
                            </p:stCondLst>
                            <p:childTnLst>
                              <p:par>
                                <p:cTn id="355" presetID="16" presetClass="entr" presetSubtype="21" fill="hold" nodeType="afterEffect">
                                  <p:stCondLst>
                                    <p:cond delay="0"/>
                                  </p:stCondLst>
                                  <p:childTnLst>
                                    <p:set>
                                      <p:cBhvr>
                                        <p:cTn id="356" dur="1" fill="hold">
                                          <p:stCondLst>
                                            <p:cond delay="0"/>
                                          </p:stCondLst>
                                        </p:cTn>
                                        <p:tgtEl>
                                          <p:spTgt spid="142"/>
                                        </p:tgtEl>
                                        <p:attrNameLst>
                                          <p:attrName>style.visibility</p:attrName>
                                        </p:attrNameLst>
                                      </p:cBhvr>
                                      <p:to>
                                        <p:strVal val="visible"/>
                                      </p:to>
                                    </p:set>
                                    <p:animEffect transition="in" filter="barn(inVertical)">
                                      <p:cBhvr>
                                        <p:cTn id="357" dur="500"/>
                                        <p:tgtEl>
                                          <p:spTgt spid="142"/>
                                        </p:tgtEl>
                                      </p:cBhvr>
                                    </p:animEffect>
                                  </p:childTnLst>
                                </p:cTn>
                              </p:par>
                            </p:childTnLst>
                          </p:cTn>
                        </p:par>
                        <p:par>
                          <p:cTn id="358" fill="hold">
                            <p:stCondLst>
                              <p:cond delay="33000"/>
                            </p:stCondLst>
                            <p:childTnLst>
                              <p:par>
                                <p:cTn id="359" presetID="37" presetClass="entr" presetSubtype="0" fill="hold" grpId="0" nodeType="afterEffect">
                                  <p:stCondLst>
                                    <p:cond delay="0"/>
                                  </p:stCondLst>
                                  <p:childTnLst>
                                    <p:set>
                                      <p:cBhvr>
                                        <p:cTn id="360" dur="1" fill="hold">
                                          <p:stCondLst>
                                            <p:cond delay="0"/>
                                          </p:stCondLst>
                                        </p:cTn>
                                        <p:tgtEl>
                                          <p:spTgt spid="139"/>
                                        </p:tgtEl>
                                        <p:attrNameLst>
                                          <p:attrName>style.visibility</p:attrName>
                                        </p:attrNameLst>
                                      </p:cBhvr>
                                      <p:to>
                                        <p:strVal val="visible"/>
                                      </p:to>
                                    </p:set>
                                    <p:animEffect transition="in" filter="fade">
                                      <p:cBhvr>
                                        <p:cTn id="361" dur="1000"/>
                                        <p:tgtEl>
                                          <p:spTgt spid="139"/>
                                        </p:tgtEl>
                                      </p:cBhvr>
                                    </p:animEffect>
                                    <p:anim calcmode="lin" valueType="num">
                                      <p:cBhvr>
                                        <p:cTn id="362" dur="1000" fill="hold"/>
                                        <p:tgtEl>
                                          <p:spTgt spid="139"/>
                                        </p:tgtEl>
                                        <p:attrNameLst>
                                          <p:attrName>ppt_x</p:attrName>
                                        </p:attrNameLst>
                                      </p:cBhvr>
                                      <p:tavLst>
                                        <p:tav tm="0">
                                          <p:val>
                                            <p:strVal val="#ppt_x"/>
                                          </p:val>
                                        </p:tav>
                                        <p:tav tm="100000">
                                          <p:val>
                                            <p:strVal val="#ppt_x"/>
                                          </p:val>
                                        </p:tav>
                                      </p:tavLst>
                                    </p:anim>
                                    <p:anim calcmode="lin" valueType="num">
                                      <p:cBhvr>
                                        <p:cTn id="363" dur="900" decel="100000" fill="hold"/>
                                        <p:tgtEl>
                                          <p:spTgt spid="139"/>
                                        </p:tgtEl>
                                        <p:attrNameLst>
                                          <p:attrName>ppt_y</p:attrName>
                                        </p:attrNameLst>
                                      </p:cBhvr>
                                      <p:tavLst>
                                        <p:tav tm="0">
                                          <p:val>
                                            <p:strVal val="#ppt_y+1"/>
                                          </p:val>
                                        </p:tav>
                                        <p:tav tm="100000">
                                          <p:val>
                                            <p:strVal val="#ppt_y-.03"/>
                                          </p:val>
                                        </p:tav>
                                      </p:tavLst>
                                    </p:anim>
                                    <p:anim calcmode="lin" valueType="num">
                                      <p:cBhvr>
                                        <p:cTn id="364" dur="100" accel="100000" fill="hold">
                                          <p:stCondLst>
                                            <p:cond delay="900"/>
                                          </p:stCondLst>
                                        </p:cTn>
                                        <p:tgtEl>
                                          <p:spTgt spid="139"/>
                                        </p:tgtEl>
                                        <p:attrNameLst>
                                          <p:attrName>ppt_y</p:attrName>
                                        </p:attrNameLst>
                                      </p:cBhvr>
                                      <p:tavLst>
                                        <p:tav tm="0">
                                          <p:val>
                                            <p:strVal val="#ppt_y-.03"/>
                                          </p:val>
                                        </p:tav>
                                        <p:tav tm="100000">
                                          <p:val>
                                            <p:strVal val="#ppt_y"/>
                                          </p:val>
                                        </p:tav>
                                      </p:tavLst>
                                    </p:anim>
                                  </p:childTnLst>
                                </p:cTn>
                              </p:par>
                              <p:par>
                                <p:cTn id="365" presetID="37" presetClass="entr" presetSubtype="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fade">
                                      <p:cBhvr>
                                        <p:cTn id="367" dur="1000"/>
                                        <p:tgtEl>
                                          <p:spTgt spid="146"/>
                                        </p:tgtEl>
                                      </p:cBhvr>
                                    </p:animEffect>
                                    <p:anim calcmode="lin" valueType="num">
                                      <p:cBhvr>
                                        <p:cTn id="368" dur="1000" fill="hold"/>
                                        <p:tgtEl>
                                          <p:spTgt spid="146"/>
                                        </p:tgtEl>
                                        <p:attrNameLst>
                                          <p:attrName>ppt_x</p:attrName>
                                        </p:attrNameLst>
                                      </p:cBhvr>
                                      <p:tavLst>
                                        <p:tav tm="0">
                                          <p:val>
                                            <p:strVal val="#ppt_x"/>
                                          </p:val>
                                        </p:tav>
                                        <p:tav tm="100000">
                                          <p:val>
                                            <p:strVal val="#ppt_x"/>
                                          </p:val>
                                        </p:tav>
                                      </p:tavLst>
                                    </p:anim>
                                    <p:anim calcmode="lin" valueType="num">
                                      <p:cBhvr>
                                        <p:cTn id="369" dur="900" decel="100000" fill="hold"/>
                                        <p:tgtEl>
                                          <p:spTgt spid="146"/>
                                        </p:tgtEl>
                                        <p:attrNameLst>
                                          <p:attrName>ppt_y</p:attrName>
                                        </p:attrNameLst>
                                      </p:cBhvr>
                                      <p:tavLst>
                                        <p:tav tm="0">
                                          <p:val>
                                            <p:strVal val="#ppt_y+1"/>
                                          </p:val>
                                        </p:tav>
                                        <p:tav tm="100000">
                                          <p:val>
                                            <p:strVal val="#ppt_y-.03"/>
                                          </p:val>
                                        </p:tav>
                                      </p:tavLst>
                                    </p:anim>
                                    <p:anim calcmode="lin" valueType="num">
                                      <p:cBhvr>
                                        <p:cTn id="370"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371" fill="hold">
                            <p:stCondLst>
                              <p:cond delay="34000"/>
                            </p:stCondLst>
                            <p:childTnLst>
                              <p:par>
                                <p:cTn id="372" presetID="16" presetClass="entr" presetSubtype="21" fill="hold" nodeType="afterEffect">
                                  <p:stCondLst>
                                    <p:cond delay="0"/>
                                  </p:stCondLst>
                                  <p:childTnLst>
                                    <p:set>
                                      <p:cBhvr>
                                        <p:cTn id="373" dur="1" fill="hold">
                                          <p:stCondLst>
                                            <p:cond delay="0"/>
                                          </p:stCondLst>
                                        </p:cTn>
                                        <p:tgtEl>
                                          <p:spTgt spid="143"/>
                                        </p:tgtEl>
                                        <p:attrNameLst>
                                          <p:attrName>style.visibility</p:attrName>
                                        </p:attrNameLst>
                                      </p:cBhvr>
                                      <p:to>
                                        <p:strVal val="visible"/>
                                      </p:to>
                                    </p:set>
                                    <p:animEffect transition="in" filter="barn(inVertical)">
                                      <p:cBhvr>
                                        <p:cTn id="374" dur="500"/>
                                        <p:tgtEl>
                                          <p:spTgt spid="143"/>
                                        </p:tgtEl>
                                      </p:cBhvr>
                                    </p:animEffect>
                                  </p:childTnLst>
                                </p:cTn>
                              </p:par>
                            </p:childTnLst>
                          </p:cTn>
                        </p:par>
                        <p:par>
                          <p:cTn id="375" fill="hold">
                            <p:stCondLst>
                              <p:cond delay="34500"/>
                            </p:stCondLst>
                            <p:childTnLst>
                              <p:par>
                                <p:cTn id="376" presetID="37" presetClass="entr" presetSubtype="0" fill="hold" grpId="0" nodeType="afterEffect">
                                  <p:stCondLst>
                                    <p:cond delay="0"/>
                                  </p:stCondLst>
                                  <p:childTnLst>
                                    <p:set>
                                      <p:cBhvr>
                                        <p:cTn id="377" dur="1" fill="hold">
                                          <p:stCondLst>
                                            <p:cond delay="0"/>
                                          </p:stCondLst>
                                        </p:cTn>
                                        <p:tgtEl>
                                          <p:spTgt spid="140"/>
                                        </p:tgtEl>
                                        <p:attrNameLst>
                                          <p:attrName>style.visibility</p:attrName>
                                        </p:attrNameLst>
                                      </p:cBhvr>
                                      <p:to>
                                        <p:strVal val="visible"/>
                                      </p:to>
                                    </p:set>
                                    <p:animEffect transition="in" filter="fade">
                                      <p:cBhvr>
                                        <p:cTn id="378" dur="1000"/>
                                        <p:tgtEl>
                                          <p:spTgt spid="140"/>
                                        </p:tgtEl>
                                      </p:cBhvr>
                                    </p:animEffect>
                                    <p:anim calcmode="lin" valueType="num">
                                      <p:cBhvr>
                                        <p:cTn id="379" dur="1000" fill="hold"/>
                                        <p:tgtEl>
                                          <p:spTgt spid="140"/>
                                        </p:tgtEl>
                                        <p:attrNameLst>
                                          <p:attrName>ppt_x</p:attrName>
                                        </p:attrNameLst>
                                      </p:cBhvr>
                                      <p:tavLst>
                                        <p:tav tm="0">
                                          <p:val>
                                            <p:strVal val="#ppt_x"/>
                                          </p:val>
                                        </p:tav>
                                        <p:tav tm="100000">
                                          <p:val>
                                            <p:strVal val="#ppt_x"/>
                                          </p:val>
                                        </p:tav>
                                      </p:tavLst>
                                    </p:anim>
                                    <p:anim calcmode="lin" valueType="num">
                                      <p:cBhvr>
                                        <p:cTn id="380" dur="900" decel="100000" fill="hold"/>
                                        <p:tgtEl>
                                          <p:spTgt spid="140"/>
                                        </p:tgtEl>
                                        <p:attrNameLst>
                                          <p:attrName>ppt_y</p:attrName>
                                        </p:attrNameLst>
                                      </p:cBhvr>
                                      <p:tavLst>
                                        <p:tav tm="0">
                                          <p:val>
                                            <p:strVal val="#ppt_y+1"/>
                                          </p:val>
                                        </p:tav>
                                        <p:tav tm="100000">
                                          <p:val>
                                            <p:strVal val="#ppt_y-.03"/>
                                          </p:val>
                                        </p:tav>
                                      </p:tavLst>
                                    </p:anim>
                                    <p:anim calcmode="lin" valueType="num">
                                      <p:cBhvr>
                                        <p:cTn id="381"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382" presetID="37" presetClass="entr" presetSubtype="0" fill="hold" grpId="0" nodeType="withEffect">
                                  <p:stCondLst>
                                    <p:cond delay="0"/>
                                  </p:stCondLst>
                                  <p:childTnLst>
                                    <p:set>
                                      <p:cBhvr>
                                        <p:cTn id="383" dur="1" fill="hold">
                                          <p:stCondLst>
                                            <p:cond delay="0"/>
                                          </p:stCondLst>
                                        </p:cTn>
                                        <p:tgtEl>
                                          <p:spTgt spid="147"/>
                                        </p:tgtEl>
                                        <p:attrNameLst>
                                          <p:attrName>style.visibility</p:attrName>
                                        </p:attrNameLst>
                                      </p:cBhvr>
                                      <p:to>
                                        <p:strVal val="visible"/>
                                      </p:to>
                                    </p:set>
                                    <p:animEffect transition="in" filter="fade">
                                      <p:cBhvr>
                                        <p:cTn id="384" dur="1000"/>
                                        <p:tgtEl>
                                          <p:spTgt spid="147"/>
                                        </p:tgtEl>
                                      </p:cBhvr>
                                    </p:animEffect>
                                    <p:anim calcmode="lin" valueType="num">
                                      <p:cBhvr>
                                        <p:cTn id="385" dur="1000" fill="hold"/>
                                        <p:tgtEl>
                                          <p:spTgt spid="147"/>
                                        </p:tgtEl>
                                        <p:attrNameLst>
                                          <p:attrName>ppt_x</p:attrName>
                                        </p:attrNameLst>
                                      </p:cBhvr>
                                      <p:tavLst>
                                        <p:tav tm="0">
                                          <p:val>
                                            <p:strVal val="#ppt_x"/>
                                          </p:val>
                                        </p:tav>
                                        <p:tav tm="100000">
                                          <p:val>
                                            <p:strVal val="#ppt_x"/>
                                          </p:val>
                                        </p:tav>
                                      </p:tavLst>
                                    </p:anim>
                                    <p:anim calcmode="lin" valueType="num">
                                      <p:cBhvr>
                                        <p:cTn id="386" dur="900" decel="100000" fill="hold"/>
                                        <p:tgtEl>
                                          <p:spTgt spid="147"/>
                                        </p:tgtEl>
                                        <p:attrNameLst>
                                          <p:attrName>ppt_y</p:attrName>
                                        </p:attrNameLst>
                                      </p:cBhvr>
                                      <p:tavLst>
                                        <p:tav tm="0">
                                          <p:val>
                                            <p:strVal val="#ppt_y+1"/>
                                          </p:val>
                                        </p:tav>
                                        <p:tav tm="100000">
                                          <p:val>
                                            <p:strVal val="#ppt_y-.03"/>
                                          </p:val>
                                        </p:tav>
                                      </p:tavLst>
                                    </p:anim>
                                    <p:anim calcmode="lin" valueType="num">
                                      <p:cBhvr>
                                        <p:cTn id="387" dur="100" accel="100000" fill="hold">
                                          <p:stCondLst>
                                            <p:cond delay="900"/>
                                          </p:stCondLst>
                                        </p:cTn>
                                        <p:tgtEl>
                                          <p:spTgt spid="1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animBg="1"/>
      <p:bldP spid="21" grpId="0" animBg="1"/>
      <p:bldP spid="22" grpId="0" animBg="1"/>
      <p:bldP spid="29" grpId="0"/>
      <p:bldP spid="30" grpId="0"/>
      <p:bldP spid="31" grpId="0"/>
      <p:bldP spid="32" grpId="0"/>
      <p:bldP spid="18" grpId="0" animBg="1"/>
      <p:bldP spid="34" grpId="0"/>
      <p:bldP spid="90" grpId="0"/>
      <p:bldP spid="99" grpId="0" animBg="1"/>
      <p:bldP spid="100" grpId="0" animBg="1"/>
      <p:bldP spid="101" grpId="0" animBg="1"/>
      <p:bldP spid="102" grpId="0" animBg="1"/>
      <p:bldP spid="103" grpId="0" animBg="1"/>
      <p:bldP spid="104" grpId="0" animBg="1"/>
      <p:bldP spid="108" grpId="0"/>
      <p:bldP spid="109" grpId="0"/>
      <p:bldP spid="110" grpId="0"/>
      <p:bldP spid="111" grpId="0"/>
      <p:bldP spid="112" grpId="0" animBg="1"/>
      <p:bldP spid="113" grpId="0"/>
      <p:bldP spid="117" grpId="0" animBg="1"/>
      <p:bldP spid="118" grpId="0" animBg="1"/>
      <p:bldP spid="119" grpId="0" animBg="1"/>
      <p:bldP spid="120" grpId="0" animBg="1"/>
      <p:bldP spid="121" grpId="0" animBg="1"/>
      <p:bldP spid="122" grpId="0" animBg="1"/>
      <p:bldP spid="126" grpId="0"/>
      <p:bldP spid="127" grpId="0"/>
      <p:bldP spid="128" grpId="0"/>
      <p:bldP spid="129" grpId="0"/>
      <p:bldP spid="130" grpId="0" animBg="1"/>
      <p:bldP spid="131" grpId="0"/>
      <p:bldP spid="135" grpId="0" animBg="1"/>
      <p:bldP spid="136" grpId="0" animBg="1"/>
      <p:bldP spid="137" grpId="0" animBg="1"/>
      <p:bldP spid="138" grpId="0" animBg="1"/>
      <p:bldP spid="139" grpId="0" animBg="1"/>
      <p:bldP spid="140" grpId="0" animBg="1"/>
      <p:bldP spid="144" grpId="0"/>
      <p:bldP spid="145" grpId="0"/>
      <p:bldP spid="146" grpId="0"/>
      <p:bldP spid="147" grpId="0"/>
      <p:bldP spid="148" grpId="0" animBg="1"/>
      <p:bldP spid="1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1957</TotalTime>
  <Words>1266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2018-11-09T23:07:35Z</dcterms:modified>
</cp:coreProperties>
</file>