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48167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5C9AD3"/>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44546B"/>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FE4A1E"/>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solidFill>
                <a:srgbClr val="0E0F11">
                  <a:alpha val="75000"/>
                </a:srgb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3112178" y="3658722"/>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3502611" y="4690780"/>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solidFill>
                <a:srgbClr val="0E0F11">
                  <a:alpha val="75000"/>
                </a:srgb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solidFill>
                <a:srgbClr val="0E0F11">
                  <a:alpha val="75000"/>
                </a:srgb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FE4A1E"/>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2988858" y="3533119"/>
            <a:ext cx="1188720" cy="1188682"/>
          </a:xfrm>
          <a:prstGeom prst="blockArc">
            <a:avLst>
              <a:gd name="adj1" fmla="val 14423919"/>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5C9AD3"/>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0" name="Picture 79">
            <a:hlinkClick r:id="rId2"/>
            <a:extLst>
              <a:ext uri="{FF2B5EF4-FFF2-40B4-BE49-F238E27FC236}">
                <a16:creationId xmlns:a16="http://schemas.microsoft.com/office/drawing/2014/main" id="{5BFBC487-2A77-4CD5-8F85-F0DC408405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0538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2018-11-09T23:04:34Z</dcterms:modified>
</cp:coreProperties>
</file>