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6347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 name="Rectangle: Rounded Corners 1">
            <a:extLst>
              <a:ext uri="{FF2B5EF4-FFF2-40B4-BE49-F238E27FC236}">
                <a16:creationId xmlns:a16="http://schemas.microsoft.com/office/drawing/2014/main" id="{61DE80EE-DEF0-452F-AEB8-77F7A9E87DD9}"/>
              </a:ext>
            </a:extLst>
          </p:cNvPr>
          <p:cNvSpPr>
            <a:spLocks noChangeAspect="1"/>
          </p:cNvSpPr>
          <p:nvPr/>
        </p:nvSpPr>
        <p:spPr>
          <a:xfrm rot="2695926">
            <a:off x="4449429" y="4092915"/>
            <a:ext cx="2106832" cy="2103120"/>
          </a:xfrm>
          <a:prstGeom prst="roundRect">
            <a:avLst/>
          </a:prstGeom>
          <a:blipFill dpi="0" rotWithShape="0">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C7CCF28-55AB-4A33-B806-A656DFEB3602}"/>
              </a:ext>
            </a:extLst>
          </p:cNvPr>
          <p:cNvSpPr>
            <a:spLocks noChangeAspect="1"/>
          </p:cNvSpPr>
          <p:nvPr/>
        </p:nvSpPr>
        <p:spPr>
          <a:xfrm rot="2695926">
            <a:off x="6610760" y="5340468"/>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658842 h 2103120"/>
              <a:gd name="connsiteX5" fmla="*/ 659127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658842"/>
                </a:lnTo>
                <a:lnTo>
                  <a:pt x="659127" y="2103120"/>
                </a:lnTo>
                <a:lnTo>
                  <a:pt x="350527" y="2103120"/>
                </a:lnTo>
                <a:cubicBezTo>
                  <a:pt x="156936" y="2103120"/>
                  <a:pt x="0" y="1946184"/>
                  <a:pt x="0" y="1752593"/>
                </a:cubicBezTo>
                <a:lnTo>
                  <a:pt x="0" y="350527"/>
                </a:lnTo>
                <a:cubicBezTo>
                  <a:pt x="0" y="253732"/>
                  <a:pt x="39234" y="166100"/>
                  <a:pt x="102667" y="102667"/>
                </a:cubicBezTo>
                <a:close/>
              </a:path>
            </a:pathLst>
          </a:custGeom>
          <a:blipFill dpi="0" rotWithShape="0">
            <a:blip r:embed="rId3"/>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AD6AFE2-9C85-4CC6-947C-37193DCB0378}"/>
              </a:ext>
            </a:extLst>
          </p:cNvPr>
          <p:cNvSpPr>
            <a:spLocks noChangeAspect="1"/>
          </p:cNvSpPr>
          <p:nvPr/>
        </p:nvSpPr>
        <p:spPr>
          <a:xfrm rot="2695926">
            <a:off x="2288095" y="5340469"/>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658841 h 2103120"/>
              <a:gd name="connsiteX5" fmla="*/ 659126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658841"/>
                </a:lnTo>
                <a:lnTo>
                  <a:pt x="659126" y="2103120"/>
                </a:lnTo>
                <a:lnTo>
                  <a:pt x="350527" y="2103120"/>
                </a:lnTo>
                <a:cubicBezTo>
                  <a:pt x="156936" y="2103120"/>
                  <a:pt x="0" y="1946184"/>
                  <a:pt x="0" y="1752593"/>
                </a:cubicBezTo>
                <a:lnTo>
                  <a:pt x="0" y="350527"/>
                </a:lnTo>
                <a:cubicBezTo>
                  <a:pt x="0" y="253731"/>
                  <a:pt x="39234" y="166100"/>
                  <a:pt x="102667" y="102667"/>
                </a:cubicBezTo>
                <a:close/>
              </a:path>
            </a:pathLst>
          </a:custGeom>
          <a:blipFill dpi="0" rotWithShape="0">
            <a:blip r:embed="rId4"/>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4DA780E-ECC2-4584-AC2F-7C019838E8D6}"/>
              </a:ext>
            </a:extLst>
          </p:cNvPr>
          <p:cNvSpPr>
            <a:spLocks noChangeAspect="1"/>
          </p:cNvSpPr>
          <p:nvPr/>
        </p:nvSpPr>
        <p:spPr>
          <a:xfrm rot="2695926">
            <a:off x="9444981" y="4829234"/>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1380981 h 2103120"/>
              <a:gd name="connsiteX5" fmla="*/ 1382979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099" y="39234"/>
                  <a:pt x="253731" y="0"/>
                  <a:pt x="350527" y="0"/>
                </a:cubicBezTo>
                <a:lnTo>
                  <a:pt x="1756305" y="0"/>
                </a:lnTo>
                <a:cubicBezTo>
                  <a:pt x="1949896" y="0"/>
                  <a:pt x="2106832" y="156936"/>
                  <a:pt x="2106832" y="350527"/>
                </a:cubicBezTo>
                <a:lnTo>
                  <a:pt x="2106832" y="1380981"/>
                </a:lnTo>
                <a:lnTo>
                  <a:pt x="1382979" y="2103120"/>
                </a:lnTo>
                <a:lnTo>
                  <a:pt x="350527" y="2103120"/>
                </a:lnTo>
                <a:cubicBezTo>
                  <a:pt x="156936" y="2103120"/>
                  <a:pt x="0" y="1946184"/>
                  <a:pt x="0" y="1752593"/>
                </a:cubicBezTo>
                <a:lnTo>
                  <a:pt x="0" y="350527"/>
                </a:lnTo>
                <a:cubicBezTo>
                  <a:pt x="0" y="253732"/>
                  <a:pt x="39234" y="166100"/>
                  <a:pt x="102667" y="102667"/>
                </a:cubicBezTo>
                <a:close/>
              </a:path>
            </a:pathLst>
          </a:custGeom>
          <a:blipFill dpi="0" rotWithShape="0">
            <a:blip r:embed="rId5"/>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BEAB3FD-38F5-48CB-B68B-DFA01EF9EF76}"/>
              </a:ext>
            </a:extLst>
          </p:cNvPr>
          <p:cNvSpPr>
            <a:spLocks noChangeAspect="1"/>
          </p:cNvSpPr>
          <p:nvPr/>
        </p:nvSpPr>
        <p:spPr>
          <a:xfrm rot="2695926">
            <a:off x="-534658" y="4838112"/>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1375089 h 2103120"/>
              <a:gd name="connsiteX5" fmla="*/ 1377074 w 2106832"/>
              <a:gd name="connsiteY5" fmla="*/ 2103120 h 2103120"/>
              <a:gd name="connsiteX6" fmla="*/ 1369720 w 2106832"/>
              <a:gd name="connsiteY6" fmla="*/ 2103120 h 2103120"/>
              <a:gd name="connsiteX7" fmla="*/ 0 w 2106832"/>
              <a:gd name="connsiteY7" fmla="*/ 730150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1375089"/>
                </a:lnTo>
                <a:lnTo>
                  <a:pt x="1377074" y="2103120"/>
                </a:lnTo>
                <a:lnTo>
                  <a:pt x="1369720" y="2103120"/>
                </a:lnTo>
                <a:lnTo>
                  <a:pt x="0" y="730150"/>
                </a:lnTo>
                <a:lnTo>
                  <a:pt x="0" y="350527"/>
                </a:lnTo>
                <a:cubicBezTo>
                  <a:pt x="0" y="253731"/>
                  <a:pt x="39234" y="166100"/>
                  <a:pt x="102667" y="102667"/>
                </a:cubicBezTo>
                <a:close/>
              </a:path>
            </a:pathLst>
          </a:custGeom>
          <a:blipFill dpi="0" rotWithShape="0">
            <a:blip r:embed="rId6"/>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EB291C01-A9B7-4D6E-B6A7-1E2AED995472}"/>
              </a:ext>
            </a:extLst>
          </p:cNvPr>
          <p:cNvSpPr>
            <a:spLocks noChangeAspect="1"/>
          </p:cNvSpPr>
          <p:nvPr/>
        </p:nvSpPr>
        <p:spPr>
          <a:xfrm rot="2695926">
            <a:off x="1458562" y="3732138"/>
            <a:ext cx="1097280" cy="1095346"/>
          </a:xfrm>
          <a:prstGeom prst="roundRect">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C1095DC5-2937-4EFE-ACAF-4C9A62BF0345}"/>
              </a:ext>
            </a:extLst>
          </p:cNvPr>
          <p:cNvSpPr>
            <a:spLocks noChangeAspect="1"/>
          </p:cNvSpPr>
          <p:nvPr/>
        </p:nvSpPr>
        <p:spPr>
          <a:xfrm rot="2695926">
            <a:off x="9031364" y="3629194"/>
            <a:ext cx="1097280" cy="1095346"/>
          </a:xfrm>
          <a:prstGeom prst="roundRect">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CB033B79-A0D5-49B4-9129-B203FB648199}"/>
              </a:ext>
            </a:extLst>
          </p:cNvPr>
          <p:cNvSpPr>
            <a:spLocks noChangeAspect="1"/>
          </p:cNvSpPr>
          <p:nvPr/>
        </p:nvSpPr>
        <p:spPr>
          <a:xfrm rot="2695926">
            <a:off x="8262312" y="4563004"/>
            <a:ext cx="822960" cy="821509"/>
          </a:xfrm>
          <a:prstGeom prst="round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4EE4964-91F2-45C6-B4A2-52750090B89B}"/>
              </a:ext>
            </a:extLst>
          </p:cNvPr>
          <p:cNvSpPr>
            <a:spLocks noChangeAspect="1"/>
          </p:cNvSpPr>
          <p:nvPr/>
        </p:nvSpPr>
        <p:spPr>
          <a:xfrm rot="2695926">
            <a:off x="11624661" y="4367102"/>
            <a:ext cx="822960" cy="821509"/>
          </a:xfrm>
          <a:custGeom>
            <a:avLst/>
            <a:gdLst>
              <a:gd name="connsiteX0" fmla="*/ 40103 w 822960"/>
              <a:gd name="connsiteY0" fmla="*/ 40103 h 821509"/>
              <a:gd name="connsiteX1" fmla="*/ 136921 w 822960"/>
              <a:gd name="connsiteY1" fmla="*/ 0 h 821509"/>
              <a:gd name="connsiteX2" fmla="*/ 233313 w 822960"/>
              <a:gd name="connsiteY2" fmla="*/ 0 h 821509"/>
              <a:gd name="connsiteX3" fmla="*/ 822960 w 822960"/>
              <a:gd name="connsiteY3" fmla="*/ 591047 h 821509"/>
              <a:gd name="connsiteX4" fmla="*/ 822960 w 822960"/>
              <a:gd name="connsiteY4" fmla="*/ 684588 h 821509"/>
              <a:gd name="connsiteX5" fmla="*/ 686039 w 822960"/>
              <a:gd name="connsiteY5" fmla="*/ 821509 h 821509"/>
              <a:gd name="connsiteX6" fmla="*/ 136921 w 822960"/>
              <a:gd name="connsiteY6" fmla="*/ 821509 h 821509"/>
              <a:gd name="connsiteX7" fmla="*/ 0 w 822960"/>
              <a:gd name="connsiteY7" fmla="*/ 684588 h 821509"/>
              <a:gd name="connsiteX8" fmla="*/ 0 w 822960"/>
              <a:gd name="connsiteY8" fmla="*/ 136921 h 821509"/>
              <a:gd name="connsiteX9" fmla="*/ 40103 w 822960"/>
              <a:gd name="connsiteY9" fmla="*/ 40103 h 821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2960" h="821509">
                <a:moveTo>
                  <a:pt x="40103" y="40103"/>
                </a:moveTo>
                <a:cubicBezTo>
                  <a:pt x="64881" y="15326"/>
                  <a:pt x="99111" y="0"/>
                  <a:pt x="136921" y="0"/>
                </a:cubicBezTo>
                <a:lnTo>
                  <a:pt x="233313" y="0"/>
                </a:lnTo>
                <a:lnTo>
                  <a:pt x="822960" y="591047"/>
                </a:lnTo>
                <a:lnTo>
                  <a:pt x="822960" y="684588"/>
                </a:lnTo>
                <a:cubicBezTo>
                  <a:pt x="822960" y="760207"/>
                  <a:pt x="761658" y="821509"/>
                  <a:pt x="686039" y="821509"/>
                </a:cubicBezTo>
                <a:lnTo>
                  <a:pt x="136921" y="821509"/>
                </a:lnTo>
                <a:cubicBezTo>
                  <a:pt x="61302" y="821509"/>
                  <a:pt x="0" y="760207"/>
                  <a:pt x="0" y="684588"/>
                </a:cubicBezTo>
                <a:lnTo>
                  <a:pt x="0" y="136921"/>
                </a:lnTo>
                <a:cubicBezTo>
                  <a:pt x="0" y="99111"/>
                  <a:pt x="15326" y="64882"/>
                  <a:pt x="40103" y="40103"/>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21A7456A-81FA-4CC6-95D0-41D69E8C939E}"/>
              </a:ext>
            </a:extLst>
          </p:cNvPr>
          <p:cNvSpPr>
            <a:spLocks noChangeAspect="1"/>
          </p:cNvSpPr>
          <p:nvPr/>
        </p:nvSpPr>
        <p:spPr>
          <a:xfrm rot="2695926">
            <a:off x="3664749" y="3835474"/>
            <a:ext cx="822960" cy="821509"/>
          </a:xfrm>
          <a:prstGeom prst="round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5C318BB-EA81-4BDB-8F0B-C549DC18F8C0}"/>
              </a:ext>
            </a:extLst>
          </p:cNvPr>
          <p:cNvSpPr>
            <a:spLocks noChangeAspect="1"/>
          </p:cNvSpPr>
          <p:nvPr/>
        </p:nvSpPr>
        <p:spPr>
          <a:xfrm rot="2695926">
            <a:off x="6808468" y="4131906"/>
            <a:ext cx="640080" cy="638951"/>
          </a:xfrm>
          <a:prstGeom prst="roundRect">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E10E9767-A1F4-4B56-A48B-F5FE10D6A191}"/>
              </a:ext>
            </a:extLst>
          </p:cNvPr>
          <p:cNvSpPr>
            <a:spLocks noChangeAspect="1"/>
          </p:cNvSpPr>
          <p:nvPr/>
        </p:nvSpPr>
        <p:spPr>
          <a:xfrm rot="2695926">
            <a:off x="2039347" y="5225780"/>
            <a:ext cx="457200" cy="456393"/>
          </a:xfrm>
          <a:prstGeom prst="roundRect">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BDE87520-72CE-4B11-8DA2-1C5243383641}"/>
              </a:ext>
            </a:extLst>
          </p:cNvPr>
          <p:cNvSpPr txBox="1"/>
          <p:nvPr/>
        </p:nvSpPr>
        <p:spPr>
          <a:xfrm>
            <a:off x="448209" y="1558659"/>
            <a:ext cx="11057861" cy="2092881"/>
          </a:xfrm>
          <a:prstGeom prst="rect">
            <a:avLst/>
          </a:prstGeom>
          <a:noFill/>
        </p:spPr>
        <p:txBody>
          <a:bodyPr wrap="square" numCol="2" spcCol="914400"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pic>
        <p:nvPicPr>
          <p:cNvPr id="21" name="Picture 20">
            <a:hlinkClick r:id="rId7"/>
            <a:extLst>
              <a:ext uri="{FF2B5EF4-FFF2-40B4-BE49-F238E27FC236}">
                <a16:creationId xmlns:a16="http://schemas.microsoft.com/office/drawing/2014/main" id="{686A7B16-E207-44D0-BE02-183BD6E8D6C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1541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up)">
                                      <p:cBhvr>
                                        <p:cTn id="11" dur="500"/>
                                        <p:tgtEl>
                                          <p:spTgt spid="19"/>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1500"/>
                                        <p:tgtEl>
                                          <p:spTgt spid="12"/>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dissolve">
                                      <p:cBhvr>
                                        <p:cTn id="18" dur="1500"/>
                                        <p:tgtEl>
                                          <p:spTgt spid="18"/>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dissolve">
                                      <p:cBhvr>
                                        <p:cTn id="21" dur="1500"/>
                                        <p:tgtEl>
                                          <p:spTgt spid="16"/>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dissolve">
                                      <p:cBhvr>
                                        <p:cTn id="24" dur="1500"/>
                                        <p:tgtEl>
                                          <p:spTgt spid="17"/>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1500"/>
                                        <p:tgtEl>
                                          <p:spTgt spid="14"/>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1500"/>
                                        <p:tgtEl>
                                          <p:spTgt spid="13"/>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dissolve">
                                      <p:cBhvr>
                                        <p:cTn id="33" dur="1500"/>
                                        <p:tgtEl>
                                          <p:spTgt spid="28"/>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p:cTn id="43" dur="500" fill="hold"/>
                                        <p:tgtEl>
                                          <p:spTgt spid="22"/>
                                        </p:tgtEl>
                                        <p:attrNameLst>
                                          <p:attrName>ppt_w</p:attrName>
                                        </p:attrNameLst>
                                      </p:cBhvr>
                                      <p:tavLst>
                                        <p:tav tm="0">
                                          <p:val>
                                            <p:fltVal val="0"/>
                                          </p:val>
                                        </p:tav>
                                        <p:tav tm="100000">
                                          <p:val>
                                            <p:strVal val="#ppt_w"/>
                                          </p:val>
                                        </p:tav>
                                      </p:tavLst>
                                    </p:anim>
                                    <p:anim calcmode="lin" valueType="num">
                                      <p:cBhvr>
                                        <p:cTn id="44" dur="500" fill="hold"/>
                                        <p:tgtEl>
                                          <p:spTgt spid="22"/>
                                        </p:tgtEl>
                                        <p:attrNameLst>
                                          <p:attrName>ppt_h</p:attrName>
                                        </p:attrNameLst>
                                      </p:cBhvr>
                                      <p:tavLst>
                                        <p:tav tm="0">
                                          <p:val>
                                            <p:fltVal val="0"/>
                                          </p:val>
                                        </p:tav>
                                        <p:tav tm="100000">
                                          <p:val>
                                            <p:strVal val="#ppt_h"/>
                                          </p:val>
                                        </p:tav>
                                      </p:tavLst>
                                    </p:anim>
                                    <p:animEffect transition="in" filter="fade">
                                      <p:cBhvr>
                                        <p:cTn id="45" dur="500"/>
                                        <p:tgtEl>
                                          <p:spTgt spid="22"/>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p:cTn id="49" dur="500" fill="hold"/>
                                        <p:tgtEl>
                                          <p:spTgt spid="2"/>
                                        </p:tgtEl>
                                        <p:attrNameLst>
                                          <p:attrName>ppt_w</p:attrName>
                                        </p:attrNameLst>
                                      </p:cBhvr>
                                      <p:tavLst>
                                        <p:tav tm="0">
                                          <p:val>
                                            <p:fltVal val="0"/>
                                          </p:val>
                                        </p:tav>
                                        <p:tav tm="100000">
                                          <p:val>
                                            <p:strVal val="#ppt_w"/>
                                          </p:val>
                                        </p:tav>
                                      </p:tavLst>
                                    </p:anim>
                                    <p:anim calcmode="lin" valueType="num">
                                      <p:cBhvr>
                                        <p:cTn id="50" dur="500" fill="hold"/>
                                        <p:tgtEl>
                                          <p:spTgt spid="2"/>
                                        </p:tgtEl>
                                        <p:attrNameLst>
                                          <p:attrName>ppt_h</p:attrName>
                                        </p:attrNameLst>
                                      </p:cBhvr>
                                      <p:tavLst>
                                        <p:tav tm="0">
                                          <p:val>
                                            <p:fltVal val="0"/>
                                          </p:val>
                                        </p:tav>
                                        <p:tav tm="100000">
                                          <p:val>
                                            <p:strVal val="#ppt_h"/>
                                          </p:val>
                                        </p:tav>
                                      </p:tavLst>
                                    </p:anim>
                                    <p:animEffect transition="in" filter="fade">
                                      <p:cBhvr>
                                        <p:cTn id="51" dur="500"/>
                                        <p:tgtEl>
                                          <p:spTgt spid="2"/>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p:cTn id="55" dur="500" fill="hold"/>
                                        <p:tgtEl>
                                          <p:spTgt spid="24"/>
                                        </p:tgtEl>
                                        <p:attrNameLst>
                                          <p:attrName>ppt_w</p:attrName>
                                        </p:attrNameLst>
                                      </p:cBhvr>
                                      <p:tavLst>
                                        <p:tav tm="0">
                                          <p:val>
                                            <p:fltVal val="0"/>
                                          </p:val>
                                        </p:tav>
                                        <p:tav tm="100000">
                                          <p:val>
                                            <p:strVal val="#ppt_w"/>
                                          </p:val>
                                        </p:tav>
                                      </p:tavLst>
                                    </p:anim>
                                    <p:anim calcmode="lin" valueType="num">
                                      <p:cBhvr>
                                        <p:cTn id="56" dur="500" fill="hold"/>
                                        <p:tgtEl>
                                          <p:spTgt spid="24"/>
                                        </p:tgtEl>
                                        <p:attrNameLst>
                                          <p:attrName>ppt_h</p:attrName>
                                        </p:attrNameLst>
                                      </p:cBhvr>
                                      <p:tavLst>
                                        <p:tav tm="0">
                                          <p:val>
                                            <p:fltVal val="0"/>
                                          </p:val>
                                        </p:tav>
                                        <p:tav tm="100000">
                                          <p:val>
                                            <p:strVal val="#ppt_h"/>
                                          </p:val>
                                        </p:tav>
                                      </p:tavLst>
                                    </p:anim>
                                    <p:animEffect transition="in" filter="fade">
                                      <p:cBhvr>
                                        <p:cTn id="57" dur="500"/>
                                        <p:tgtEl>
                                          <p:spTgt spid="24"/>
                                        </p:tgtEl>
                                      </p:cBhvr>
                                    </p:animEffect>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 calcmode="lin" valueType="num">
                                      <p:cBhvr>
                                        <p:cTn id="61" dur="500" fill="hold"/>
                                        <p:tgtEl>
                                          <p:spTgt spid="26"/>
                                        </p:tgtEl>
                                        <p:attrNameLst>
                                          <p:attrName>ppt_w</p:attrName>
                                        </p:attrNameLst>
                                      </p:cBhvr>
                                      <p:tavLst>
                                        <p:tav tm="0">
                                          <p:val>
                                            <p:fltVal val="0"/>
                                          </p:val>
                                        </p:tav>
                                        <p:tav tm="100000">
                                          <p:val>
                                            <p:strVal val="#ppt_w"/>
                                          </p:val>
                                        </p:tav>
                                      </p:tavLst>
                                    </p:anim>
                                    <p:anim calcmode="lin" valueType="num">
                                      <p:cBhvr>
                                        <p:cTn id="62" dur="500" fill="hold"/>
                                        <p:tgtEl>
                                          <p:spTgt spid="26"/>
                                        </p:tgtEl>
                                        <p:attrNameLst>
                                          <p:attrName>ppt_h</p:attrName>
                                        </p:attrNameLst>
                                      </p:cBhvr>
                                      <p:tavLst>
                                        <p:tav tm="0">
                                          <p:val>
                                            <p:fltVal val="0"/>
                                          </p:val>
                                        </p:tav>
                                        <p:tav tm="100000">
                                          <p:val>
                                            <p:strVal val="#ppt_h"/>
                                          </p:val>
                                        </p:tav>
                                      </p:tavLst>
                                    </p:anim>
                                    <p:animEffect transition="in" filter="fade">
                                      <p:cBhvr>
                                        <p:cTn id="6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24" grpId="0" animBg="1"/>
      <p:bldP spid="22" grpId="0" animBg="1"/>
      <p:bldP spid="26" grpId="0" animBg="1"/>
      <p:bldP spid="20" grpId="0" animBg="1"/>
      <p:bldP spid="12" grpId="0" animBg="1"/>
      <p:bldP spid="13" grpId="0" animBg="1"/>
      <p:bldP spid="14" grpId="0" animBg="1"/>
      <p:bldP spid="28" grpId="0" animBg="1"/>
      <p:bldP spid="16" grpId="0" animBg="1"/>
      <p:bldP spid="17" grpId="0" animBg="1"/>
      <p:bldP spid="18" grpId="0" animBg="1"/>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1953</TotalTime>
  <Words>1402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2018-11-09T23:03:17Z</dcterms:modified>
</cp:coreProperties>
</file>