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50989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BA3BC883-DB62-454E-B492-4DCCF2232DAF}"/>
              </a:ext>
            </a:extLst>
          </p:cNvPr>
          <p:cNvSpPr/>
          <p:nvPr/>
        </p:nvSpPr>
        <p:spPr>
          <a:xfrm>
            <a:off x="4720852" y="2179680"/>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74C1B07-8883-43C2-83EA-8A3C15AB863D}"/>
              </a:ext>
            </a:extLst>
          </p:cNvPr>
          <p:cNvSpPr/>
          <p:nvPr/>
        </p:nvSpPr>
        <p:spPr>
          <a:xfrm>
            <a:off x="1380882" y="2179680"/>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FDDDE18A-48BD-4038-A93E-9821E97A7FB3}"/>
              </a:ext>
            </a:extLst>
          </p:cNvPr>
          <p:cNvSpPr>
            <a:spLocks noChangeAspect="1"/>
          </p:cNvSpPr>
          <p:nvPr/>
        </p:nvSpPr>
        <p:spPr>
          <a:xfrm>
            <a:off x="4352682" y="2414883"/>
            <a:ext cx="640080" cy="640080"/>
          </a:xfrm>
          <a:prstGeom prst="ellipse">
            <a:avLst/>
          </a:prstGeom>
          <a:solidFill>
            <a:srgbClr val="EF3425"/>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16" name="Freeform: Shape 15">
            <a:extLst>
              <a:ext uri="{FF2B5EF4-FFF2-40B4-BE49-F238E27FC236}">
                <a16:creationId xmlns:a16="http://schemas.microsoft.com/office/drawing/2014/main" id="{02669F88-4AF3-49A8-BC77-032FC3AE285E}"/>
              </a:ext>
            </a:extLst>
          </p:cNvPr>
          <p:cNvSpPr/>
          <p:nvPr/>
        </p:nvSpPr>
        <p:spPr>
          <a:xfrm>
            <a:off x="4720852" y="3541934"/>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97A412A-C3EE-4A2B-9D8A-0D24542279E9}"/>
              </a:ext>
            </a:extLst>
          </p:cNvPr>
          <p:cNvSpPr/>
          <p:nvPr/>
        </p:nvSpPr>
        <p:spPr>
          <a:xfrm>
            <a:off x="1380882" y="3541934"/>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052D10C0-95B9-483C-B6D0-B40076221423}"/>
              </a:ext>
            </a:extLst>
          </p:cNvPr>
          <p:cNvSpPr>
            <a:spLocks noChangeAspect="1"/>
          </p:cNvSpPr>
          <p:nvPr/>
        </p:nvSpPr>
        <p:spPr>
          <a:xfrm>
            <a:off x="4352682" y="3777137"/>
            <a:ext cx="640080" cy="640080"/>
          </a:xfrm>
          <a:prstGeom prst="ellipse">
            <a:avLst/>
          </a:prstGeom>
          <a:solidFill>
            <a:srgbClr val="44546B"/>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19" name="Freeform: Shape 18">
            <a:extLst>
              <a:ext uri="{FF2B5EF4-FFF2-40B4-BE49-F238E27FC236}">
                <a16:creationId xmlns:a16="http://schemas.microsoft.com/office/drawing/2014/main" id="{94B26D50-3CC5-445B-8E79-5EB760056384}"/>
              </a:ext>
            </a:extLst>
          </p:cNvPr>
          <p:cNvSpPr/>
          <p:nvPr/>
        </p:nvSpPr>
        <p:spPr>
          <a:xfrm>
            <a:off x="4720852" y="4904188"/>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116F1D5-A10C-464D-B73F-68C58EED0FB0}"/>
              </a:ext>
            </a:extLst>
          </p:cNvPr>
          <p:cNvSpPr/>
          <p:nvPr/>
        </p:nvSpPr>
        <p:spPr>
          <a:xfrm>
            <a:off x="1380882" y="4904188"/>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DFEFCB44-8E22-47ED-9881-BFD27AFF249D}"/>
              </a:ext>
            </a:extLst>
          </p:cNvPr>
          <p:cNvSpPr>
            <a:spLocks noChangeAspect="1"/>
          </p:cNvSpPr>
          <p:nvPr/>
        </p:nvSpPr>
        <p:spPr>
          <a:xfrm>
            <a:off x="4352682" y="5139391"/>
            <a:ext cx="640080" cy="640080"/>
          </a:xfrm>
          <a:prstGeom prst="ellipse">
            <a:avLst/>
          </a:prstGeom>
          <a:solidFill>
            <a:srgbClr val="62768F"/>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22" name="Freeform: Shape 21">
            <a:extLst>
              <a:ext uri="{FF2B5EF4-FFF2-40B4-BE49-F238E27FC236}">
                <a16:creationId xmlns:a16="http://schemas.microsoft.com/office/drawing/2014/main" id="{7E08E1AB-F9DC-4925-A4B7-9DF60806F2DC}"/>
              </a:ext>
            </a:extLst>
          </p:cNvPr>
          <p:cNvSpPr/>
          <p:nvPr/>
        </p:nvSpPr>
        <p:spPr>
          <a:xfrm rot="10800000">
            <a:off x="7473660" y="2169559"/>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1745AB78-0077-47F8-BC3E-D8EB2169D248}"/>
              </a:ext>
            </a:extLst>
          </p:cNvPr>
          <p:cNvSpPr>
            <a:spLocks noChangeAspect="1"/>
          </p:cNvSpPr>
          <p:nvPr/>
        </p:nvSpPr>
        <p:spPr>
          <a:xfrm>
            <a:off x="7204742" y="2425515"/>
            <a:ext cx="640080" cy="640080"/>
          </a:xfrm>
          <a:prstGeom prst="ellipse">
            <a:avLst/>
          </a:prstGeom>
          <a:solidFill>
            <a:srgbClr val="8397B1"/>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24" name="Freeform: Shape 23">
            <a:extLst>
              <a:ext uri="{FF2B5EF4-FFF2-40B4-BE49-F238E27FC236}">
                <a16:creationId xmlns:a16="http://schemas.microsoft.com/office/drawing/2014/main" id="{57C082AF-6FDA-41A6-BC54-7CDDB18E35C6}"/>
              </a:ext>
            </a:extLst>
          </p:cNvPr>
          <p:cNvSpPr/>
          <p:nvPr/>
        </p:nvSpPr>
        <p:spPr>
          <a:xfrm rot="10800000">
            <a:off x="6346609" y="2171397"/>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872997E-9AA1-4B80-9F2C-5EB3A4248EF7}"/>
              </a:ext>
            </a:extLst>
          </p:cNvPr>
          <p:cNvSpPr/>
          <p:nvPr/>
        </p:nvSpPr>
        <p:spPr>
          <a:xfrm rot="10800000">
            <a:off x="7473660" y="3539866"/>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0031E70F-6701-49C9-BA2A-2029EA9B1FB9}"/>
              </a:ext>
            </a:extLst>
          </p:cNvPr>
          <p:cNvSpPr>
            <a:spLocks noChangeAspect="1"/>
          </p:cNvSpPr>
          <p:nvPr/>
        </p:nvSpPr>
        <p:spPr>
          <a:xfrm>
            <a:off x="7204742" y="3795822"/>
            <a:ext cx="640080" cy="640080"/>
          </a:xfrm>
          <a:prstGeom prst="ellipse">
            <a:avLst/>
          </a:prstGeom>
          <a:solidFill>
            <a:srgbClr val="2C3749"/>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27" name="Freeform: Shape 26">
            <a:extLst>
              <a:ext uri="{FF2B5EF4-FFF2-40B4-BE49-F238E27FC236}">
                <a16:creationId xmlns:a16="http://schemas.microsoft.com/office/drawing/2014/main" id="{9DFB101C-5BE5-4E75-91E8-B9FBBC589143}"/>
              </a:ext>
            </a:extLst>
          </p:cNvPr>
          <p:cNvSpPr/>
          <p:nvPr/>
        </p:nvSpPr>
        <p:spPr>
          <a:xfrm rot="10800000">
            <a:off x="6346609" y="3541704"/>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E3F69EF5-A21D-4D48-808B-47A056DBE7C2}"/>
              </a:ext>
            </a:extLst>
          </p:cNvPr>
          <p:cNvSpPr/>
          <p:nvPr/>
        </p:nvSpPr>
        <p:spPr>
          <a:xfrm rot="10800000">
            <a:off x="7473659" y="4888448"/>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2E617C3-2387-4917-8639-A3C80FD7CAB1}"/>
              </a:ext>
            </a:extLst>
          </p:cNvPr>
          <p:cNvSpPr>
            <a:spLocks noChangeAspect="1"/>
          </p:cNvSpPr>
          <p:nvPr/>
        </p:nvSpPr>
        <p:spPr>
          <a:xfrm>
            <a:off x="7204741" y="5144404"/>
            <a:ext cx="640080" cy="640080"/>
          </a:xfrm>
          <a:prstGeom prst="ellipse">
            <a:avLst/>
          </a:prstGeom>
          <a:solidFill>
            <a:srgbClr val="B5B5B5"/>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30" name="Freeform: Shape 29">
            <a:extLst>
              <a:ext uri="{FF2B5EF4-FFF2-40B4-BE49-F238E27FC236}">
                <a16:creationId xmlns:a16="http://schemas.microsoft.com/office/drawing/2014/main" id="{C73C5DD4-3CCD-44DB-8CB1-675556F0ECF9}"/>
              </a:ext>
            </a:extLst>
          </p:cNvPr>
          <p:cNvSpPr/>
          <p:nvPr/>
        </p:nvSpPr>
        <p:spPr>
          <a:xfrm rot="10800000">
            <a:off x="6346608" y="4890286"/>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D30B8A54-1852-4B1C-A18F-96C22F56C944}"/>
              </a:ext>
            </a:extLst>
          </p:cNvPr>
          <p:cNvSpPr txBox="1"/>
          <p:nvPr/>
        </p:nvSpPr>
        <p:spPr>
          <a:xfrm>
            <a:off x="7992603" y="2346807"/>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2" name="TextBox 31">
            <a:extLst>
              <a:ext uri="{FF2B5EF4-FFF2-40B4-BE49-F238E27FC236}">
                <a16:creationId xmlns:a16="http://schemas.microsoft.com/office/drawing/2014/main" id="{B3FF577A-79A2-4820-8BF1-479830675E48}"/>
              </a:ext>
            </a:extLst>
          </p:cNvPr>
          <p:cNvSpPr txBox="1"/>
          <p:nvPr/>
        </p:nvSpPr>
        <p:spPr>
          <a:xfrm>
            <a:off x="7992603" y="3715752"/>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3" name="TextBox 32">
            <a:extLst>
              <a:ext uri="{FF2B5EF4-FFF2-40B4-BE49-F238E27FC236}">
                <a16:creationId xmlns:a16="http://schemas.microsoft.com/office/drawing/2014/main" id="{E52A8BC2-3B76-4945-8D27-8279F6A3D003}"/>
              </a:ext>
            </a:extLst>
          </p:cNvPr>
          <p:cNvSpPr txBox="1"/>
          <p:nvPr/>
        </p:nvSpPr>
        <p:spPr>
          <a:xfrm>
            <a:off x="7992602" y="5076887"/>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4" name="TextBox 33">
            <a:extLst>
              <a:ext uri="{FF2B5EF4-FFF2-40B4-BE49-F238E27FC236}">
                <a16:creationId xmlns:a16="http://schemas.microsoft.com/office/drawing/2014/main" id="{C33DEF01-E116-4F59-928B-DD44DECBB346}"/>
              </a:ext>
            </a:extLst>
          </p:cNvPr>
          <p:cNvSpPr txBox="1"/>
          <p:nvPr/>
        </p:nvSpPr>
        <p:spPr>
          <a:xfrm>
            <a:off x="1475865" y="2346807"/>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6" name="TextBox 35">
            <a:extLst>
              <a:ext uri="{FF2B5EF4-FFF2-40B4-BE49-F238E27FC236}">
                <a16:creationId xmlns:a16="http://schemas.microsoft.com/office/drawing/2014/main" id="{5769C67F-D1AC-4FC5-B114-1F1ABB95572A}"/>
              </a:ext>
            </a:extLst>
          </p:cNvPr>
          <p:cNvSpPr txBox="1"/>
          <p:nvPr/>
        </p:nvSpPr>
        <p:spPr>
          <a:xfrm>
            <a:off x="1476886" y="3715751"/>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7" name="TextBox 36">
            <a:extLst>
              <a:ext uri="{FF2B5EF4-FFF2-40B4-BE49-F238E27FC236}">
                <a16:creationId xmlns:a16="http://schemas.microsoft.com/office/drawing/2014/main" id="{7F3C50E9-2FEF-4A54-A05C-E22DAD270D07}"/>
              </a:ext>
            </a:extLst>
          </p:cNvPr>
          <p:cNvSpPr txBox="1"/>
          <p:nvPr/>
        </p:nvSpPr>
        <p:spPr>
          <a:xfrm>
            <a:off x="1471942" y="5053702"/>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pic>
        <p:nvPicPr>
          <p:cNvPr id="35" name="Picture 34">
            <a:hlinkClick r:id="rId2"/>
            <a:extLst>
              <a:ext uri="{FF2B5EF4-FFF2-40B4-BE49-F238E27FC236}">
                <a16:creationId xmlns:a16="http://schemas.microsoft.com/office/drawing/2014/main" id="{3414D7CE-03E6-40C4-A5A0-FCE3C30C06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151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Effect transition="in" filter="fade">
                                      <p:cBhvr>
                                        <p:cTn id="47" dur="500"/>
                                        <p:tgtEl>
                                          <p:spTgt spid="2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1000"/>
                                        <p:tgtEl>
                                          <p:spTgt spid="16"/>
                                        </p:tgtEl>
                                      </p:cBhvr>
                                    </p:animEffect>
                                    <p:anim calcmode="lin" valueType="num">
                                      <p:cBhvr>
                                        <p:cTn id="63" dur="1000" fill="hold"/>
                                        <p:tgtEl>
                                          <p:spTgt spid="16"/>
                                        </p:tgtEl>
                                        <p:attrNameLst>
                                          <p:attrName>ppt_x</p:attrName>
                                        </p:attrNameLst>
                                      </p:cBhvr>
                                      <p:tavLst>
                                        <p:tav tm="0">
                                          <p:val>
                                            <p:strVal val="#ppt_x"/>
                                          </p:val>
                                        </p:tav>
                                        <p:tav tm="100000">
                                          <p:val>
                                            <p:strVal val="#ppt_x"/>
                                          </p:val>
                                        </p:tav>
                                      </p:tavLst>
                                    </p:anim>
                                    <p:anim calcmode="lin" valueType="num">
                                      <p:cBhvr>
                                        <p:cTn id="64" dur="1000" fill="hold"/>
                                        <p:tgtEl>
                                          <p:spTgt spid="16"/>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53" presetClass="entr" presetSubtype="16" fill="hold" grpId="0" nodeType="after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p:cTn id="68" dur="500" fill="hold"/>
                                        <p:tgtEl>
                                          <p:spTgt spid="18"/>
                                        </p:tgtEl>
                                        <p:attrNameLst>
                                          <p:attrName>ppt_w</p:attrName>
                                        </p:attrNameLst>
                                      </p:cBhvr>
                                      <p:tavLst>
                                        <p:tav tm="0">
                                          <p:val>
                                            <p:fltVal val="0"/>
                                          </p:val>
                                        </p:tav>
                                        <p:tav tm="100000">
                                          <p:val>
                                            <p:strVal val="#ppt_w"/>
                                          </p:val>
                                        </p:tav>
                                      </p:tavLst>
                                    </p:anim>
                                    <p:anim calcmode="lin" valueType="num">
                                      <p:cBhvr>
                                        <p:cTn id="69" dur="500" fill="hold"/>
                                        <p:tgtEl>
                                          <p:spTgt spid="18"/>
                                        </p:tgtEl>
                                        <p:attrNameLst>
                                          <p:attrName>ppt_h</p:attrName>
                                        </p:attrNameLst>
                                      </p:cBhvr>
                                      <p:tavLst>
                                        <p:tav tm="0">
                                          <p:val>
                                            <p:fltVal val="0"/>
                                          </p:val>
                                        </p:tav>
                                        <p:tav tm="100000">
                                          <p:val>
                                            <p:strVal val="#ppt_h"/>
                                          </p:val>
                                        </p:tav>
                                      </p:tavLst>
                                    </p:anim>
                                    <p:animEffect transition="in" filter="fade">
                                      <p:cBhvr>
                                        <p:cTn id="70" dur="500"/>
                                        <p:tgtEl>
                                          <p:spTgt spid="1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1000"/>
                                        <p:tgtEl>
                                          <p:spTgt spid="36"/>
                                        </p:tgtEl>
                                      </p:cBhvr>
                                    </p:animEffect>
                                    <p:anim calcmode="lin" valueType="num">
                                      <p:cBhvr>
                                        <p:cTn id="75" dur="1000" fill="hold"/>
                                        <p:tgtEl>
                                          <p:spTgt spid="36"/>
                                        </p:tgtEl>
                                        <p:attrNameLst>
                                          <p:attrName>ppt_x</p:attrName>
                                        </p:attrNameLst>
                                      </p:cBhvr>
                                      <p:tavLst>
                                        <p:tav tm="0">
                                          <p:val>
                                            <p:strVal val="#ppt_x"/>
                                          </p:val>
                                        </p:tav>
                                        <p:tav tm="100000">
                                          <p:val>
                                            <p:strVal val="#ppt_x"/>
                                          </p:val>
                                        </p:tav>
                                      </p:tavLst>
                                    </p:anim>
                                    <p:anim calcmode="lin" valueType="num">
                                      <p:cBhvr>
                                        <p:cTn id="76" dur="1000" fill="hold"/>
                                        <p:tgtEl>
                                          <p:spTgt spid="36"/>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fade">
                                      <p:cBhvr>
                                        <p:cTn id="80" dur="1000"/>
                                        <p:tgtEl>
                                          <p:spTgt spid="27"/>
                                        </p:tgtEl>
                                      </p:cBhvr>
                                    </p:animEffect>
                                    <p:anim calcmode="lin" valueType="num">
                                      <p:cBhvr>
                                        <p:cTn id="81" dur="1000" fill="hold"/>
                                        <p:tgtEl>
                                          <p:spTgt spid="27"/>
                                        </p:tgtEl>
                                        <p:attrNameLst>
                                          <p:attrName>ppt_x</p:attrName>
                                        </p:attrNameLst>
                                      </p:cBhvr>
                                      <p:tavLst>
                                        <p:tav tm="0">
                                          <p:val>
                                            <p:strVal val="#ppt_x"/>
                                          </p:val>
                                        </p:tav>
                                        <p:tav tm="100000">
                                          <p:val>
                                            <p:strVal val="#ppt_x"/>
                                          </p:val>
                                        </p:tav>
                                      </p:tavLst>
                                    </p:anim>
                                    <p:anim calcmode="lin" valueType="num">
                                      <p:cBhvr>
                                        <p:cTn id="82" dur="1000" fill="hold"/>
                                        <p:tgtEl>
                                          <p:spTgt spid="27"/>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1000" fill="hold"/>
                                        <p:tgtEl>
                                          <p:spTgt spid="25"/>
                                        </p:tgtEl>
                                        <p:attrNameLst>
                                          <p:attrName>ppt_y</p:attrName>
                                        </p:attrNameLst>
                                      </p:cBhvr>
                                      <p:tavLst>
                                        <p:tav tm="0">
                                          <p:val>
                                            <p:strVal val="#ppt_y+.1"/>
                                          </p:val>
                                        </p:tav>
                                        <p:tav tm="100000">
                                          <p:val>
                                            <p:strVal val="#ppt_y"/>
                                          </p:val>
                                        </p:tav>
                                      </p:tavLst>
                                    </p:anim>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p:cTn id="91" dur="500" fill="hold"/>
                                        <p:tgtEl>
                                          <p:spTgt spid="26"/>
                                        </p:tgtEl>
                                        <p:attrNameLst>
                                          <p:attrName>ppt_w</p:attrName>
                                        </p:attrNameLst>
                                      </p:cBhvr>
                                      <p:tavLst>
                                        <p:tav tm="0">
                                          <p:val>
                                            <p:fltVal val="0"/>
                                          </p:val>
                                        </p:tav>
                                        <p:tav tm="100000">
                                          <p:val>
                                            <p:strVal val="#ppt_w"/>
                                          </p:val>
                                        </p:tav>
                                      </p:tavLst>
                                    </p:anim>
                                    <p:anim calcmode="lin" valueType="num">
                                      <p:cBhvr>
                                        <p:cTn id="92" dur="500" fill="hold"/>
                                        <p:tgtEl>
                                          <p:spTgt spid="26"/>
                                        </p:tgtEl>
                                        <p:attrNameLst>
                                          <p:attrName>ppt_h</p:attrName>
                                        </p:attrNameLst>
                                      </p:cBhvr>
                                      <p:tavLst>
                                        <p:tav tm="0">
                                          <p:val>
                                            <p:fltVal val="0"/>
                                          </p:val>
                                        </p:tav>
                                        <p:tav tm="100000">
                                          <p:val>
                                            <p:strVal val="#ppt_h"/>
                                          </p:val>
                                        </p:tav>
                                      </p:tavLst>
                                    </p:anim>
                                    <p:animEffect transition="in" filter="fade">
                                      <p:cBhvr>
                                        <p:cTn id="93" dur="500"/>
                                        <p:tgtEl>
                                          <p:spTgt spid="2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fade">
                                      <p:cBhvr>
                                        <p:cTn id="97" dur="1000"/>
                                        <p:tgtEl>
                                          <p:spTgt spid="32"/>
                                        </p:tgtEl>
                                      </p:cBhvr>
                                    </p:animEffect>
                                    <p:anim calcmode="lin" valueType="num">
                                      <p:cBhvr>
                                        <p:cTn id="98" dur="1000" fill="hold"/>
                                        <p:tgtEl>
                                          <p:spTgt spid="32"/>
                                        </p:tgtEl>
                                        <p:attrNameLst>
                                          <p:attrName>ppt_x</p:attrName>
                                        </p:attrNameLst>
                                      </p:cBhvr>
                                      <p:tavLst>
                                        <p:tav tm="0">
                                          <p:val>
                                            <p:strVal val="#ppt_x"/>
                                          </p:val>
                                        </p:tav>
                                        <p:tav tm="100000">
                                          <p:val>
                                            <p:strVal val="#ppt_x"/>
                                          </p:val>
                                        </p:tav>
                                      </p:tavLst>
                                    </p:anim>
                                    <p:anim calcmode="lin" valueType="num">
                                      <p:cBhvr>
                                        <p:cTn id="99" dur="1000" fill="hold"/>
                                        <p:tgtEl>
                                          <p:spTgt spid="32"/>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42" presetClass="entr" presetSubtype="0" fill="hold" grpId="0" nodeType="afterEffect">
                                  <p:stCondLst>
                                    <p:cond delay="0"/>
                                  </p:stCondLst>
                                  <p:childTnLst>
                                    <p:set>
                                      <p:cBhvr>
                                        <p:cTn id="102" dur="1" fill="hold">
                                          <p:stCondLst>
                                            <p:cond delay="0"/>
                                          </p:stCondLst>
                                        </p:cTn>
                                        <p:tgtEl>
                                          <p:spTgt spid="20"/>
                                        </p:tgtEl>
                                        <p:attrNameLst>
                                          <p:attrName>style.visibility</p:attrName>
                                        </p:attrNameLst>
                                      </p:cBhvr>
                                      <p:to>
                                        <p:strVal val="visible"/>
                                      </p:to>
                                    </p:set>
                                    <p:animEffect transition="in" filter="fade">
                                      <p:cBhvr>
                                        <p:cTn id="103" dur="1000"/>
                                        <p:tgtEl>
                                          <p:spTgt spid="20"/>
                                        </p:tgtEl>
                                      </p:cBhvr>
                                    </p:animEffect>
                                    <p:anim calcmode="lin" valueType="num">
                                      <p:cBhvr>
                                        <p:cTn id="104" dur="1000" fill="hold"/>
                                        <p:tgtEl>
                                          <p:spTgt spid="20"/>
                                        </p:tgtEl>
                                        <p:attrNameLst>
                                          <p:attrName>ppt_x</p:attrName>
                                        </p:attrNameLst>
                                      </p:cBhvr>
                                      <p:tavLst>
                                        <p:tav tm="0">
                                          <p:val>
                                            <p:strVal val="#ppt_x"/>
                                          </p:val>
                                        </p:tav>
                                        <p:tav tm="100000">
                                          <p:val>
                                            <p:strVal val="#ppt_x"/>
                                          </p:val>
                                        </p:tav>
                                      </p:tavLst>
                                    </p:anim>
                                    <p:anim calcmode="lin" valueType="num">
                                      <p:cBhvr>
                                        <p:cTn id="105" dur="1000" fill="hold"/>
                                        <p:tgtEl>
                                          <p:spTgt spid="20"/>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9"/>
                                        </p:tgtEl>
                                        <p:attrNameLst>
                                          <p:attrName>style.visibility</p:attrName>
                                        </p:attrNameLst>
                                      </p:cBhvr>
                                      <p:to>
                                        <p:strVal val="visible"/>
                                      </p:to>
                                    </p:set>
                                    <p:animEffect transition="in" filter="fade">
                                      <p:cBhvr>
                                        <p:cTn id="108" dur="1000"/>
                                        <p:tgtEl>
                                          <p:spTgt spid="19"/>
                                        </p:tgtEl>
                                      </p:cBhvr>
                                    </p:animEffect>
                                    <p:anim calcmode="lin" valueType="num">
                                      <p:cBhvr>
                                        <p:cTn id="109" dur="1000" fill="hold"/>
                                        <p:tgtEl>
                                          <p:spTgt spid="19"/>
                                        </p:tgtEl>
                                        <p:attrNameLst>
                                          <p:attrName>ppt_x</p:attrName>
                                        </p:attrNameLst>
                                      </p:cBhvr>
                                      <p:tavLst>
                                        <p:tav tm="0">
                                          <p:val>
                                            <p:strVal val="#ppt_x"/>
                                          </p:val>
                                        </p:tav>
                                        <p:tav tm="100000">
                                          <p:val>
                                            <p:strVal val="#ppt_x"/>
                                          </p:val>
                                        </p:tav>
                                      </p:tavLst>
                                    </p:anim>
                                    <p:anim calcmode="lin" valueType="num">
                                      <p:cBhvr>
                                        <p:cTn id="110" dur="1000" fill="hold"/>
                                        <p:tgtEl>
                                          <p:spTgt spid="19"/>
                                        </p:tgtEl>
                                        <p:attrNameLst>
                                          <p:attrName>ppt_y</p:attrName>
                                        </p:attrNameLst>
                                      </p:cBhvr>
                                      <p:tavLst>
                                        <p:tav tm="0">
                                          <p:val>
                                            <p:strVal val="#ppt_y+.1"/>
                                          </p:val>
                                        </p:tav>
                                        <p:tav tm="100000">
                                          <p:val>
                                            <p:strVal val="#ppt_y"/>
                                          </p:val>
                                        </p:tav>
                                      </p:tavLst>
                                    </p:anim>
                                  </p:childTnLst>
                                </p:cTn>
                              </p:par>
                            </p:childTnLst>
                          </p:cTn>
                        </p:par>
                        <p:par>
                          <p:cTn id="111" fill="hold">
                            <p:stCondLst>
                              <p:cond delay="11500"/>
                            </p:stCondLst>
                            <p:childTnLst>
                              <p:par>
                                <p:cTn id="112" presetID="53" presetClass="entr" presetSubtype="16" fill="hold" grpId="0" nodeType="afterEffect">
                                  <p:stCondLst>
                                    <p:cond delay="0"/>
                                  </p:stCondLst>
                                  <p:childTnLst>
                                    <p:set>
                                      <p:cBhvr>
                                        <p:cTn id="113" dur="1" fill="hold">
                                          <p:stCondLst>
                                            <p:cond delay="0"/>
                                          </p:stCondLst>
                                        </p:cTn>
                                        <p:tgtEl>
                                          <p:spTgt spid="21"/>
                                        </p:tgtEl>
                                        <p:attrNameLst>
                                          <p:attrName>style.visibility</p:attrName>
                                        </p:attrNameLst>
                                      </p:cBhvr>
                                      <p:to>
                                        <p:strVal val="visible"/>
                                      </p:to>
                                    </p:set>
                                    <p:anim calcmode="lin" valueType="num">
                                      <p:cBhvr>
                                        <p:cTn id="114" dur="500" fill="hold"/>
                                        <p:tgtEl>
                                          <p:spTgt spid="21"/>
                                        </p:tgtEl>
                                        <p:attrNameLst>
                                          <p:attrName>ppt_w</p:attrName>
                                        </p:attrNameLst>
                                      </p:cBhvr>
                                      <p:tavLst>
                                        <p:tav tm="0">
                                          <p:val>
                                            <p:fltVal val="0"/>
                                          </p:val>
                                        </p:tav>
                                        <p:tav tm="100000">
                                          <p:val>
                                            <p:strVal val="#ppt_w"/>
                                          </p:val>
                                        </p:tav>
                                      </p:tavLst>
                                    </p:anim>
                                    <p:anim calcmode="lin" valueType="num">
                                      <p:cBhvr>
                                        <p:cTn id="115" dur="500" fill="hold"/>
                                        <p:tgtEl>
                                          <p:spTgt spid="21"/>
                                        </p:tgtEl>
                                        <p:attrNameLst>
                                          <p:attrName>ppt_h</p:attrName>
                                        </p:attrNameLst>
                                      </p:cBhvr>
                                      <p:tavLst>
                                        <p:tav tm="0">
                                          <p:val>
                                            <p:fltVal val="0"/>
                                          </p:val>
                                        </p:tav>
                                        <p:tav tm="100000">
                                          <p:val>
                                            <p:strVal val="#ppt_h"/>
                                          </p:val>
                                        </p:tav>
                                      </p:tavLst>
                                    </p:anim>
                                    <p:animEffect transition="in" filter="fade">
                                      <p:cBhvr>
                                        <p:cTn id="116" dur="500"/>
                                        <p:tgtEl>
                                          <p:spTgt spid="21"/>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28"/>
                                        </p:tgtEl>
                                        <p:attrNameLst>
                                          <p:attrName>style.visibility</p:attrName>
                                        </p:attrNameLst>
                                      </p:cBhvr>
                                      <p:to>
                                        <p:strVal val="visible"/>
                                      </p:to>
                                    </p:set>
                                    <p:animEffect transition="in" filter="fade">
                                      <p:cBhvr>
                                        <p:cTn id="131" dur="1000"/>
                                        <p:tgtEl>
                                          <p:spTgt spid="28"/>
                                        </p:tgtEl>
                                      </p:cBhvr>
                                    </p:animEffect>
                                    <p:anim calcmode="lin" valueType="num">
                                      <p:cBhvr>
                                        <p:cTn id="132" dur="1000" fill="hold"/>
                                        <p:tgtEl>
                                          <p:spTgt spid="28"/>
                                        </p:tgtEl>
                                        <p:attrNameLst>
                                          <p:attrName>ppt_x</p:attrName>
                                        </p:attrNameLst>
                                      </p:cBhvr>
                                      <p:tavLst>
                                        <p:tav tm="0">
                                          <p:val>
                                            <p:strVal val="#ppt_x"/>
                                          </p:val>
                                        </p:tav>
                                        <p:tav tm="100000">
                                          <p:val>
                                            <p:strVal val="#ppt_x"/>
                                          </p:val>
                                        </p:tav>
                                      </p:tavLst>
                                    </p:anim>
                                    <p:anim calcmode="lin" valueType="num">
                                      <p:cBhvr>
                                        <p:cTn id="133" dur="1000" fill="hold"/>
                                        <p:tgtEl>
                                          <p:spTgt spid="28"/>
                                        </p:tgtEl>
                                        <p:attrNameLst>
                                          <p:attrName>ppt_y</p:attrName>
                                        </p:attrNameLst>
                                      </p:cBhvr>
                                      <p:tavLst>
                                        <p:tav tm="0">
                                          <p:val>
                                            <p:strVal val="#ppt_y+.1"/>
                                          </p:val>
                                        </p:tav>
                                        <p:tav tm="100000">
                                          <p:val>
                                            <p:strVal val="#ppt_y"/>
                                          </p:val>
                                        </p:tav>
                                      </p:tavLst>
                                    </p:anim>
                                  </p:childTnLst>
                                </p:cTn>
                              </p:par>
                            </p:childTnLst>
                          </p:cTn>
                        </p:par>
                        <p:par>
                          <p:cTn id="134" fill="hold">
                            <p:stCondLst>
                              <p:cond delay="14000"/>
                            </p:stCondLst>
                            <p:childTnLst>
                              <p:par>
                                <p:cTn id="135" presetID="53" presetClass="entr" presetSubtype="16" fill="hold" grpId="0" nodeType="afterEffect">
                                  <p:stCondLst>
                                    <p:cond delay="0"/>
                                  </p:stCondLst>
                                  <p:childTnLst>
                                    <p:set>
                                      <p:cBhvr>
                                        <p:cTn id="136" dur="1" fill="hold">
                                          <p:stCondLst>
                                            <p:cond delay="0"/>
                                          </p:stCondLst>
                                        </p:cTn>
                                        <p:tgtEl>
                                          <p:spTgt spid="29"/>
                                        </p:tgtEl>
                                        <p:attrNameLst>
                                          <p:attrName>style.visibility</p:attrName>
                                        </p:attrNameLst>
                                      </p:cBhvr>
                                      <p:to>
                                        <p:strVal val="visible"/>
                                      </p:to>
                                    </p:set>
                                    <p:anim calcmode="lin" valueType="num">
                                      <p:cBhvr>
                                        <p:cTn id="137" dur="500" fill="hold"/>
                                        <p:tgtEl>
                                          <p:spTgt spid="29"/>
                                        </p:tgtEl>
                                        <p:attrNameLst>
                                          <p:attrName>ppt_w</p:attrName>
                                        </p:attrNameLst>
                                      </p:cBhvr>
                                      <p:tavLst>
                                        <p:tav tm="0">
                                          <p:val>
                                            <p:fltVal val="0"/>
                                          </p:val>
                                        </p:tav>
                                        <p:tav tm="100000">
                                          <p:val>
                                            <p:strVal val="#ppt_w"/>
                                          </p:val>
                                        </p:tav>
                                      </p:tavLst>
                                    </p:anim>
                                    <p:anim calcmode="lin" valueType="num">
                                      <p:cBhvr>
                                        <p:cTn id="138" dur="500" fill="hold"/>
                                        <p:tgtEl>
                                          <p:spTgt spid="29"/>
                                        </p:tgtEl>
                                        <p:attrNameLst>
                                          <p:attrName>ppt_h</p:attrName>
                                        </p:attrNameLst>
                                      </p:cBhvr>
                                      <p:tavLst>
                                        <p:tav tm="0">
                                          <p:val>
                                            <p:fltVal val="0"/>
                                          </p:val>
                                        </p:tav>
                                        <p:tav tm="100000">
                                          <p:val>
                                            <p:strVal val="#ppt_h"/>
                                          </p:val>
                                        </p:tav>
                                      </p:tavLst>
                                    </p:anim>
                                    <p:animEffect transition="in" filter="fade">
                                      <p:cBhvr>
                                        <p:cTn id="139" dur="500"/>
                                        <p:tgtEl>
                                          <p:spTgt spid="29"/>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33"/>
                                        </p:tgtEl>
                                        <p:attrNameLst>
                                          <p:attrName>style.visibility</p:attrName>
                                        </p:attrNameLst>
                                      </p:cBhvr>
                                      <p:to>
                                        <p:strVal val="visible"/>
                                      </p:to>
                                    </p:set>
                                    <p:animEffect transition="in" filter="fade">
                                      <p:cBhvr>
                                        <p:cTn id="143" dur="1000"/>
                                        <p:tgtEl>
                                          <p:spTgt spid="33"/>
                                        </p:tgtEl>
                                      </p:cBhvr>
                                    </p:animEffect>
                                    <p:anim calcmode="lin" valueType="num">
                                      <p:cBhvr>
                                        <p:cTn id="144" dur="1000" fill="hold"/>
                                        <p:tgtEl>
                                          <p:spTgt spid="33"/>
                                        </p:tgtEl>
                                        <p:attrNameLst>
                                          <p:attrName>ppt_x</p:attrName>
                                        </p:attrNameLst>
                                      </p:cBhvr>
                                      <p:tavLst>
                                        <p:tav tm="0">
                                          <p:val>
                                            <p:strVal val="#ppt_x"/>
                                          </p:val>
                                        </p:tav>
                                        <p:tav tm="100000">
                                          <p:val>
                                            <p:strVal val="#ppt_x"/>
                                          </p:val>
                                        </p:tav>
                                      </p:tavLst>
                                    </p:anim>
                                    <p:anim calcmode="lin" valueType="num">
                                      <p:cBhvr>
                                        <p:cTn id="145"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15" grpId="0" animBg="1"/>
      <p:bldP spid="12"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2018-01-03T18:00:18Z</dcterms:modified>
</cp:coreProperties>
</file>