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66205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8" name="Hexagon 7">
            <a:extLst>
              <a:ext uri="{FF2B5EF4-FFF2-40B4-BE49-F238E27FC236}">
                <a16:creationId xmlns:a16="http://schemas.microsoft.com/office/drawing/2014/main" id="{CC71DB2F-B8FD-41EA-9441-35BD18A46A09}"/>
              </a:ext>
            </a:extLst>
          </p:cNvPr>
          <p:cNvSpPr>
            <a:spLocks noChangeAspect="1"/>
          </p:cNvSpPr>
          <p:nvPr/>
        </p:nvSpPr>
        <p:spPr>
          <a:xfrm rot="16200000">
            <a:off x="1575502" y="2026324"/>
            <a:ext cx="1693188" cy="1463040"/>
          </a:xfrm>
          <a:prstGeom prst="hexagon">
            <a:avLst>
              <a:gd name="adj" fmla="val 29495"/>
              <a:gd name="vf" fmla="val 115470"/>
            </a:avLst>
          </a:prstGeom>
          <a:solidFill>
            <a:srgbClr val="FE4A1E"/>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sp>
        <p:nvSpPr>
          <p:cNvPr id="9" name="Hexagon 8">
            <a:extLst>
              <a:ext uri="{FF2B5EF4-FFF2-40B4-BE49-F238E27FC236}">
                <a16:creationId xmlns:a16="http://schemas.microsoft.com/office/drawing/2014/main" id="{C7C25EE8-2BA4-442F-A94F-94B59C8686E2}"/>
              </a:ext>
            </a:extLst>
          </p:cNvPr>
          <p:cNvSpPr>
            <a:spLocks noChangeAspect="1"/>
          </p:cNvSpPr>
          <p:nvPr/>
        </p:nvSpPr>
        <p:spPr>
          <a:xfrm rot="16200000">
            <a:off x="843981" y="3380203"/>
            <a:ext cx="1693188" cy="1463040"/>
          </a:xfrm>
          <a:prstGeom prst="hexagon">
            <a:avLst>
              <a:gd name="adj" fmla="val 29495"/>
              <a:gd name="vf" fmla="val 115470"/>
            </a:avLst>
          </a:prstGeom>
          <a:solidFill>
            <a:srgbClr val="5C9AD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sp>
        <p:nvSpPr>
          <p:cNvPr id="10" name="Hexagon 9">
            <a:extLst>
              <a:ext uri="{FF2B5EF4-FFF2-40B4-BE49-F238E27FC236}">
                <a16:creationId xmlns:a16="http://schemas.microsoft.com/office/drawing/2014/main" id="{B5A5F16C-831B-41BF-97E8-4B9325BEEC11}"/>
              </a:ext>
            </a:extLst>
          </p:cNvPr>
          <p:cNvSpPr>
            <a:spLocks noChangeAspect="1"/>
          </p:cNvSpPr>
          <p:nvPr/>
        </p:nvSpPr>
        <p:spPr>
          <a:xfrm rot="16200000">
            <a:off x="1587551" y="4712817"/>
            <a:ext cx="1693188" cy="1463040"/>
          </a:xfrm>
          <a:prstGeom prst="hexagon">
            <a:avLst>
              <a:gd name="adj" fmla="val 29495"/>
              <a:gd name="vf" fmla="val 115470"/>
            </a:avLst>
          </a:pr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sp>
        <p:nvSpPr>
          <p:cNvPr id="11" name="Hexagon 10">
            <a:extLst>
              <a:ext uri="{FF2B5EF4-FFF2-40B4-BE49-F238E27FC236}">
                <a16:creationId xmlns:a16="http://schemas.microsoft.com/office/drawing/2014/main" id="{34CC4FF1-E86D-4BC1-A53F-536C42C9163C}"/>
              </a:ext>
            </a:extLst>
          </p:cNvPr>
          <p:cNvSpPr>
            <a:spLocks noChangeAspect="1"/>
          </p:cNvSpPr>
          <p:nvPr/>
        </p:nvSpPr>
        <p:spPr>
          <a:xfrm rot="16200000">
            <a:off x="3142033" y="2026323"/>
            <a:ext cx="1693188" cy="1463040"/>
          </a:xfrm>
          <a:prstGeom prst="hexagon">
            <a:avLst>
              <a:gd name="adj" fmla="val 29495"/>
              <a:gd name="vf" fmla="val 115470"/>
            </a:avLst>
          </a:prstGeom>
          <a:blipFill dpi="0" rotWithShape="0">
            <a:blip r:embed="rId2"/>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sp>
        <p:nvSpPr>
          <p:cNvPr id="12" name="Hexagon 11">
            <a:extLst>
              <a:ext uri="{FF2B5EF4-FFF2-40B4-BE49-F238E27FC236}">
                <a16:creationId xmlns:a16="http://schemas.microsoft.com/office/drawing/2014/main" id="{EB3B11B0-8D9A-4FDF-BF12-8BAF29B8E36C}"/>
              </a:ext>
            </a:extLst>
          </p:cNvPr>
          <p:cNvSpPr>
            <a:spLocks noChangeAspect="1"/>
          </p:cNvSpPr>
          <p:nvPr/>
        </p:nvSpPr>
        <p:spPr>
          <a:xfrm rot="16200000">
            <a:off x="3142033" y="4712817"/>
            <a:ext cx="1693188" cy="1463040"/>
          </a:xfrm>
          <a:prstGeom prst="hexagon">
            <a:avLst>
              <a:gd name="adj" fmla="val 29495"/>
              <a:gd name="vf" fmla="val 115470"/>
            </a:avLst>
          </a:prstGeom>
          <a:blipFill dpi="0" rotWithShape="0">
            <a:blip r:embed="rId3"/>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sp>
        <p:nvSpPr>
          <p:cNvPr id="13" name="Hexagon 12">
            <a:extLst>
              <a:ext uri="{FF2B5EF4-FFF2-40B4-BE49-F238E27FC236}">
                <a16:creationId xmlns:a16="http://schemas.microsoft.com/office/drawing/2014/main" id="{C3BE09DE-8112-4860-91B3-8CBE725C9F38}"/>
              </a:ext>
            </a:extLst>
          </p:cNvPr>
          <p:cNvSpPr>
            <a:spLocks noChangeAspect="1"/>
          </p:cNvSpPr>
          <p:nvPr/>
        </p:nvSpPr>
        <p:spPr>
          <a:xfrm rot="16200000">
            <a:off x="3873553" y="3380203"/>
            <a:ext cx="1693188" cy="1463040"/>
          </a:xfrm>
          <a:prstGeom prst="hexagon">
            <a:avLst>
              <a:gd name="adj" fmla="val 29495"/>
              <a:gd name="vf" fmla="val 115470"/>
            </a:avLst>
          </a:prstGeom>
          <a:blipFill dpi="0" rotWithShape="0">
            <a:blip r:embed="rId4"/>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dirty="0"/>
          </a:p>
        </p:txBody>
      </p:sp>
      <p:cxnSp>
        <p:nvCxnSpPr>
          <p:cNvPr id="14" name="Straight Connector 13">
            <a:extLst>
              <a:ext uri="{FF2B5EF4-FFF2-40B4-BE49-F238E27FC236}">
                <a16:creationId xmlns:a16="http://schemas.microsoft.com/office/drawing/2014/main" id="{B506E570-A824-460A-A634-6DEAA2B75804}"/>
              </a:ext>
            </a:extLst>
          </p:cNvPr>
          <p:cNvCxnSpPr>
            <a:cxnSpLocks/>
          </p:cNvCxnSpPr>
          <p:nvPr/>
        </p:nvCxnSpPr>
        <p:spPr>
          <a:xfrm>
            <a:off x="4763055" y="2733964"/>
            <a:ext cx="1097280" cy="0"/>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D328659-6BEE-4336-A1E0-2E2F814CF5F1}"/>
              </a:ext>
            </a:extLst>
          </p:cNvPr>
          <p:cNvCxnSpPr>
            <a:cxnSpLocks/>
          </p:cNvCxnSpPr>
          <p:nvPr/>
        </p:nvCxnSpPr>
        <p:spPr>
          <a:xfrm>
            <a:off x="5519996" y="4080487"/>
            <a:ext cx="1097280" cy="0"/>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0E94B51-4203-4E00-B3B4-B9FCCB1565BB}"/>
              </a:ext>
            </a:extLst>
          </p:cNvPr>
          <p:cNvCxnSpPr>
            <a:cxnSpLocks/>
          </p:cNvCxnSpPr>
          <p:nvPr/>
        </p:nvCxnSpPr>
        <p:spPr>
          <a:xfrm>
            <a:off x="4763055" y="5436726"/>
            <a:ext cx="1097280" cy="0"/>
          </a:xfrm>
          <a:prstGeom prst="line">
            <a:avLst/>
          </a:prstGeom>
          <a:ln w="12700">
            <a:solidFill>
              <a:schemeClr val="bg1">
                <a:alpha val="70000"/>
              </a:schemeClr>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7" name="Text Box 10">
            <a:extLst>
              <a:ext uri="{FF2B5EF4-FFF2-40B4-BE49-F238E27FC236}">
                <a16:creationId xmlns:a16="http://schemas.microsoft.com/office/drawing/2014/main" id="{4DC1D70E-1521-498B-B0D2-8FE919364A78}"/>
              </a:ext>
            </a:extLst>
          </p:cNvPr>
          <p:cNvSpPr txBox="1">
            <a:spLocks noChangeArrowheads="1"/>
          </p:cNvSpPr>
          <p:nvPr/>
        </p:nvSpPr>
        <p:spPr bwMode="auto">
          <a:xfrm>
            <a:off x="5988307" y="2562412"/>
            <a:ext cx="4800246"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18" name="Text Box 10">
            <a:extLst>
              <a:ext uri="{FF2B5EF4-FFF2-40B4-BE49-F238E27FC236}">
                <a16:creationId xmlns:a16="http://schemas.microsoft.com/office/drawing/2014/main" id="{3FE3E1CB-EC82-40CE-A10D-C4DCB8B4C4AC}"/>
              </a:ext>
            </a:extLst>
          </p:cNvPr>
          <p:cNvSpPr txBox="1">
            <a:spLocks noChangeArrowheads="1"/>
          </p:cNvSpPr>
          <p:nvPr/>
        </p:nvSpPr>
        <p:spPr bwMode="auto">
          <a:xfrm>
            <a:off x="6764714" y="3927856"/>
            <a:ext cx="4800246"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19" name="Text Box 10">
            <a:extLst>
              <a:ext uri="{FF2B5EF4-FFF2-40B4-BE49-F238E27FC236}">
                <a16:creationId xmlns:a16="http://schemas.microsoft.com/office/drawing/2014/main" id="{A7C40111-9AE1-4B73-8692-EE2A7AD80491}"/>
              </a:ext>
            </a:extLst>
          </p:cNvPr>
          <p:cNvSpPr txBox="1">
            <a:spLocks noChangeArrowheads="1"/>
          </p:cNvSpPr>
          <p:nvPr/>
        </p:nvSpPr>
        <p:spPr bwMode="auto">
          <a:xfrm>
            <a:off x="5988307" y="5293300"/>
            <a:ext cx="4800246"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0" name="Picture 19">
            <a:hlinkClick r:id="rId5"/>
            <a:extLst>
              <a:ext uri="{FF2B5EF4-FFF2-40B4-BE49-F238E27FC236}">
                <a16:creationId xmlns:a16="http://schemas.microsoft.com/office/drawing/2014/main" id="{910626CF-C5DD-4C7C-9484-78E056F1998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8678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250" fill="hold"/>
                                        <p:tgtEl>
                                          <p:spTgt spid="8"/>
                                        </p:tgtEl>
                                        <p:attrNameLst>
                                          <p:attrName>ppt_w</p:attrName>
                                        </p:attrNameLst>
                                      </p:cBhvr>
                                      <p:tavLst>
                                        <p:tav tm="0">
                                          <p:val>
                                            <p:fltVal val="0"/>
                                          </p:val>
                                        </p:tav>
                                        <p:tav tm="100000">
                                          <p:val>
                                            <p:strVal val="#ppt_w"/>
                                          </p:val>
                                        </p:tav>
                                      </p:tavLst>
                                    </p:anim>
                                    <p:anim calcmode="lin" valueType="num">
                                      <p:cBhvr>
                                        <p:cTn id="12" dur="250" fill="hold"/>
                                        <p:tgtEl>
                                          <p:spTgt spid="8"/>
                                        </p:tgtEl>
                                        <p:attrNameLst>
                                          <p:attrName>ppt_h</p:attrName>
                                        </p:attrNameLst>
                                      </p:cBhvr>
                                      <p:tavLst>
                                        <p:tav tm="0">
                                          <p:val>
                                            <p:fltVal val="0"/>
                                          </p:val>
                                        </p:tav>
                                        <p:tav tm="100000">
                                          <p:val>
                                            <p:strVal val="#ppt_h"/>
                                          </p:val>
                                        </p:tav>
                                      </p:tavLst>
                                    </p:anim>
                                    <p:animEffect transition="in" filter="fade">
                                      <p:cBhvr>
                                        <p:cTn id="13" dur="250"/>
                                        <p:tgtEl>
                                          <p:spTgt spid="8"/>
                                        </p:tgtEl>
                                      </p:cBhvr>
                                    </p:animEffect>
                                    <p:anim calcmode="lin" valueType="num">
                                      <p:cBhvr>
                                        <p:cTn id="14" dur="250" fill="hold"/>
                                        <p:tgtEl>
                                          <p:spTgt spid="8"/>
                                        </p:tgtEl>
                                        <p:attrNameLst>
                                          <p:attrName>ppt_x</p:attrName>
                                        </p:attrNameLst>
                                      </p:cBhvr>
                                      <p:tavLst>
                                        <p:tav tm="0">
                                          <p:val>
                                            <p:fltVal val="0.5"/>
                                          </p:val>
                                        </p:tav>
                                        <p:tav tm="100000">
                                          <p:val>
                                            <p:strVal val="#ppt_x"/>
                                          </p:val>
                                        </p:tav>
                                      </p:tavLst>
                                    </p:anim>
                                    <p:anim calcmode="lin" valueType="num">
                                      <p:cBhvr>
                                        <p:cTn id="15" dur="250" fill="hold"/>
                                        <p:tgtEl>
                                          <p:spTgt spid="8"/>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250" fill="hold"/>
                                        <p:tgtEl>
                                          <p:spTgt spid="11"/>
                                        </p:tgtEl>
                                        <p:attrNameLst>
                                          <p:attrName>ppt_w</p:attrName>
                                        </p:attrNameLst>
                                      </p:cBhvr>
                                      <p:tavLst>
                                        <p:tav tm="0">
                                          <p:val>
                                            <p:fltVal val="0"/>
                                          </p:val>
                                        </p:tav>
                                        <p:tav tm="100000">
                                          <p:val>
                                            <p:strVal val="#ppt_w"/>
                                          </p:val>
                                        </p:tav>
                                      </p:tavLst>
                                    </p:anim>
                                    <p:anim calcmode="lin" valueType="num">
                                      <p:cBhvr>
                                        <p:cTn id="20" dur="250" fill="hold"/>
                                        <p:tgtEl>
                                          <p:spTgt spid="11"/>
                                        </p:tgtEl>
                                        <p:attrNameLst>
                                          <p:attrName>ppt_h</p:attrName>
                                        </p:attrNameLst>
                                      </p:cBhvr>
                                      <p:tavLst>
                                        <p:tav tm="0">
                                          <p:val>
                                            <p:fltVal val="0"/>
                                          </p:val>
                                        </p:tav>
                                        <p:tav tm="100000">
                                          <p:val>
                                            <p:strVal val="#ppt_h"/>
                                          </p:val>
                                        </p:tav>
                                      </p:tavLst>
                                    </p:anim>
                                    <p:animEffect transition="in" filter="fade">
                                      <p:cBhvr>
                                        <p:cTn id="21" dur="250"/>
                                        <p:tgtEl>
                                          <p:spTgt spid="11"/>
                                        </p:tgtEl>
                                      </p:cBhvr>
                                    </p:animEffect>
                                    <p:anim calcmode="lin" valueType="num">
                                      <p:cBhvr>
                                        <p:cTn id="22" dur="250" fill="hold"/>
                                        <p:tgtEl>
                                          <p:spTgt spid="11"/>
                                        </p:tgtEl>
                                        <p:attrNameLst>
                                          <p:attrName>ppt_x</p:attrName>
                                        </p:attrNameLst>
                                      </p:cBhvr>
                                      <p:tavLst>
                                        <p:tav tm="0">
                                          <p:val>
                                            <p:fltVal val="0.5"/>
                                          </p:val>
                                        </p:tav>
                                        <p:tav tm="100000">
                                          <p:val>
                                            <p:strVal val="#ppt_x"/>
                                          </p:val>
                                        </p:tav>
                                      </p:tavLst>
                                    </p:anim>
                                    <p:anim calcmode="lin" valueType="num">
                                      <p:cBhvr>
                                        <p:cTn id="23" dur="250" fill="hold"/>
                                        <p:tgtEl>
                                          <p:spTgt spid="11"/>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250" fill="hold"/>
                                        <p:tgtEl>
                                          <p:spTgt spid="9"/>
                                        </p:tgtEl>
                                        <p:attrNameLst>
                                          <p:attrName>ppt_w</p:attrName>
                                        </p:attrNameLst>
                                      </p:cBhvr>
                                      <p:tavLst>
                                        <p:tav tm="0">
                                          <p:val>
                                            <p:fltVal val="0"/>
                                          </p:val>
                                        </p:tav>
                                        <p:tav tm="100000">
                                          <p:val>
                                            <p:strVal val="#ppt_w"/>
                                          </p:val>
                                        </p:tav>
                                      </p:tavLst>
                                    </p:anim>
                                    <p:anim calcmode="lin" valueType="num">
                                      <p:cBhvr>
                                        <p:cTn id="28" dur="250" fill="hold"/>
                                        <p:tgtEl>
                                          <p:spTgt spid="9"/>
                                        </p:tgtEl>
                                        <p:attrNameLst>
                                          <p:attrName>ppt_h</p:attrName>
                                        </p:attrNameLst>
                                      </p:cBhvr>
                                      <p:tavLst>
                                        <p:tav tm="0">
                                          <p:val>
                                            <p:fltVal val="0"/>
                                          </p:val>
                                        </p:tav>
                                        <p:tav tm="100000">
                                          <p:val>
                                            <p:strVal val="#ppt_h"/>
                                          </p:val>
                                        </p:tav>
                                      </p:tavLst>
                                    </p:anim>
                                    <p:animEffect transition="in" filter="fade">
                                      <p:cBhvr>
                                        <p:cTn id="29" dur="250"/>
                                        <p:tgtEl>
                                          <p:spTgt spid="9"/>
                                        </p:tgtEl>
                                      </p:cBhvr>
                                    </p:animEffect>
                                    <p:anim calcmode="lin" valueType="num">
                                      <p:cBhvr>
                                        <p:cTn id="30" dur="250" fill="hold"/>
                                        <p:tgtEl>
                                          <p:spTgt spid="9"/>
                                        </p:tgtEl>
                                        <p:attrNameLst>
                                          <p:attrName>ppt_x</p:attrName>
                                        </p:attrNameLst>
                                      </p:cBhvr>
                                      <p:tavLst>
                                        <p:tav tm="0">
                                          <p:val>
                                            <p:fltVal val="0.5"/>
                                          </p:val>
                                        </p:tav>
                                        <p:tav tm="100000">
                                          <p:val>
                                            <p:strVal val="#ppt_x"/>
                                          </p:val>
                                        </p:tav>
                                      </p:tavLst>
                                    </p:anim>
                                    <p:anim calcmode="lin" valueType="num">
                                      <p:cBhvr>
                                        <p:cTn id="31" dur="250" fill="hold"/>
                                        <p:tgtEl>
                                          <p:spTgt spid="9"/>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250" fill="hold"/>
                                        <p:tgtEl>
                                          <p:spTgt spid="13"/>
                                        </p:tgtEl>
                                        <p:attrNameLst>
                                          <p:attrName>ppt_w</p:attrName>
                                        </p:attrNameLst>
                                      </p:cBhvr>
                                      <p:tavLst>
                                        <p:tav tm="0">
                                          <p:val>
                                            <p:fltVal val="0"/>
                                          </p:val>
                                        </p:tav>
                                        <p:tav tm="100000">
                                          <p:val>
                                            <p:strVal val="#ppt_w"/>
                                          </p:val>
                                        </p:tav>
                                      </p:tavLst>
                                    </p:anim>
                                    <p:anim calcmode="lin" valueType="num">
                                      <p:cBhvr>
                                        <p:cTn id="36" dur="250" fill="hold"/>
                                        <p:tgtEl>
                                          <p:spTgt spid="13"/>
                                        </p:tgtEl>
                                        <p:attrNameLst>
                                          <p:attrName>ppt_h</p:attrName>
                                        </p:attrNameLst>
                                      </p:cBhvr>
                                      <p:tavLst>
                                        <p:tav tm="0">
                                          <p:val>
                                            <p:fltVal val="0"/>
                                          </p:val>
                                        </p:tav>
                                        <p:tav tm="100000">
                                          <p:val>
                                            <p:strVal val="#ppt_h"/>
                                          </p:val>
                                        </p:tav>
                                      </p:tavLst>
                                    </p:anim>
                                    <p:animEffect transition="in" filter="fade">
                                      <p:cBhvr>
                                        <p:cTn id="37" dur="250"/>
                                        <p:tgtEl>
                                          <p:spTgt spid="13"/>
                                        </p:tgtEl>
                                      </p:cBhvr>
                                    </p:animEffect>
                                    <p:anim calcmode="lin" valueType="num">
                                      <p:cBhvr>
                                        <p:cTn id="38" dur="250" fill="hold"/>
                                        <p:tgtEl>
                                          <p:spTgt spid="13"/>
                                        </p:tgtEl>
                                        <p:attrNameLst>
                                          <p:attrName>ppt_x</p:attrName>
                                        </p:attrNameLst>
                                      </p:cBhvr>
                                      <p:tavLst>
                                        <p:tav tm="0">
                                          <p:val>
                                            <p:fltVal val="0.5"/>
                                          </p:val>
                                        </p:tav>
                                        <p:tav tm="100000">
                                          <p:val>
                                            <p:strVal val="#ppt_x"/>
                                          </p:val>
                                        </p:tav>
                                      </p:tavLst>
                                    </p:anim>
                                    <p:anim calcmode="lin" valueType="num">
                                      <p:cBhvr>
                                        <p:cTn id="39" dur="250" fill="hold"/>
                                        <p:tgtEl>
                                          <p:spTgt spid="13"/>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53" presetClass="entr" presetSubtype="52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250" fill="hold"/>
                                        <p:tgtEl>
                                          <p:spTgt spid="10"/>
                                        </p:tgtEl>
                                        <p:attrNameLst>
                                          <p:attrName>ppt_w</p:attrName>
                                        </p:attrNameLst>
                                      </p:cBhvr>
                                      <p:tavLst>
                                        <p:tav tm="0">
                                          <p:val>
                                            <p:fltVal val="0"/>
                                          </p:val>
                                        </p:tav>
                                        <p:tav tm="100000">
                                          <p:val>
                                            <p:strVal val="#ppt_w"/>
                                          </p:val>
                                        </p:tav>
                                      </p:tavLst>
                                    </p:anim>
                                    <p:anim calcmode="lin" valueType="num">
                                      <p:cBhvr>
                                        <p:cTn id="44" dur="250" fill="hold"/>
                                        <p:tgtEl>
                                          <p:spTgt spid="10"/>
                                        </p:tgtEl>
                                        <p:attrNameLst>
                                          <p:attrName>ppt_h</p:attrName>
                                        </p:attrNameLst>
                                      </p:cBhvr>
                                      <p:tavLst>
                                        <p:tav tm="0">
                                          <p:val>
                                            <p:fltVal val="0"/>
                                          </p:val>
                                        </p:tav>
                                        <p:tav tm="100000">
                                          <p:val>
                                            <p:strVal val="#ppt_h"/>
                                          </p:val>
                                        </p:tav>
                                      </p:tavLst>
                                    </p:anim>
                                    <p:animEffect transition="in" filter="fade">
                                      <p:cBhvr>
                                        <p:cTn id="45" dur="250"/>
                                        <p:tgtEl>
                                          <p:spTgt spid="10"/>
                                        </p:tgtEl>
                                      </p:cBhvr>
                                    </p:animEffect>
                                    <p:anim calcmode="lin" valueType="num">
                                      <p:cBhvr>
                                        <p:cTn id="46" dur="250" fill="hold"/>
                                        <p:tgtEl>
                                          <p:spTgt spid="10"/>
                                        </p:tgtEl>
                                        <p:attrNameLst>
                                          <p:attrName>ppt_x</p:attrName>
                                        </p:attrNameLst>
                                      </p:cBhvr>
                                      <p:tavLst>
                                        <p:tav tm="0">
                                          <p:val>
                                            <p:fltVal val="0.5"/>
                                          </p:val>
                                        </p:tav>
                                        <p:tav tm="100000">
                                          <p:val>
                                            <p:strVal val="#ppt_x"/>
                                          </p:val>
                                        </p:tav>
                                      </p:tavLst>
                                    </p:anim>
                                    <p:anim calcmode="lin" valueType="num">
                                      <p:cBhvr>
                                        <p:cTn id="47" dur="250" fill="hold"/>
                                        <p:tgtEl>
                                          <p:spTgt spid="10"/>
                                        </p:tgtEl>
                                        <p:attrNameLst>
                                          <p:attrName>ppt_y</p:attrName>
                                        </p:attrNameLst>
                                      </p:cBhvr>
                                      <p:tavLst>
                                        <p:tav tm="0">
                                          <p:val>
                                            <p:fltVal val="0.5"/>
                                          </p:val>
                                        </p:tav>
                                        <p:tav tm="100000">
                                          <p:val>
                                            <p:strVal val="#ppt_y"/>
                                          </p:val>
                                        </p:tav>
                                      </p:tavLst>
                                    </p:anim>
                                  </p:childTnLst>
                                </p:cTn>
                              </p:par>
                            </p:childTnLst>
                          </p:cTn>
                        </p:par>
                        <p:par>
                          <p:cTn id="48" fill="hold">
                            <p:stCondLst>
                              <p:cond delay="1750"/>
                            </p:stCondLst>
                            <p:childTnLst>
                              <p:par>
                                <p:cTn id="49" presetID="53" presetClass="entr" presetSubtype="528" fill="hold" grpId="0" nodeType="afterEffect">
                                  <p:stCondLst>
                                    <p:cond delay="0"/>
                                  </p:stCondLst>
                                  <p:childTnLst>
                                    <p:set>
                                      <p:cBhvr>
                                        <p:cTn id="50" dur="1" fill="hold">
                                          <p:stCondLst>
                                            <p:cond delay="0"/>
                                          </p:stCondLst>
                                        </p:cTn>
                                        <p:tgtEl>
                                          <p:spTgt spid="12"/>
                                        </p:tgtEl>
                                        <p:attrNameLst>
                                          <p:attrName>style.visibility</p:attrName>
                                        </p:attrNameLst>
                                      </p:cBhvr>
                                      <p:to>
                                        <p:strVal val="visible"/>
                                      </p:to>
                                    </p:set>
                                    <p:anim calcmode="lin" valueType="num">
                                      <p:cBhvr>
                                        <p:cTn id="51" dur="250" fill="hold"/>
                                        <p:tgtEl>
                                          <p:spTgt spid="12"/>
                                        </p:tgtEl>
                                        <p:attrNameLst>
                                          <p:attrName>ppt_w</p:attrName>
                                        </p:attrNameLst>
                                      </p:cBhvr>
                                      <p:tavLst>
                                        <p:tav tm="0">
                                          <p:val>
                                            <p:fltVal val="0"/>
                                          </p:val>
                                        </p:tav>
                                        <p:tav tm="100000">
                                          <p:val>
                                            <p:strVal val="#ppt_w"/>
                                          </p:val>
                                        </p:tav>
                                      </p:tavLst>
                                    </p:anim>
                                    <p:anim calcmode="lin" valueType="num">
                                      <p:cBhvr>
                                        <p:cTn id="52" dur="250" fill="hold"/>
                                        <p:tgtEl>
                                          <p:spTgt spid="12"/>
                                        </p:tgtEl>
                                        <p:attrNameLst>
                                          <p:attrName>ppt_h</p:attrName>
                                        </p:attrNameLst>
                                      </p:cBhvr>
                                      <p:tavLst>
                                        <p:tav tm="0">
                                          <p:val>
                                            <p:fltVal val="0"/>
                                          </p:val>
                                        </p:tav>
                                        <p:tav tm="100000">
                                          <p:val>
                                            <p:strVal val="#ppt_h"/>
                                          </p:val>
                                        </p:tav>
                                      </p:tavLst>
                                    </p:anim>
                                    <p:animEffect transition="in" filter="fade">
                                      <p:cBhvr>
                                        <p:cTn id="53" dur="250"/>
                                        <p:tgtEl>
                                          <p:spTgt spid="12"/>
                                        </p:tgtEl>
                                      </p:cBhvr>
                                    </p:animEffect>
                                    <p:anim calcmode="lin" valueType="num">
                                      <p:cBhvr>
                                        <p:cTn id="54" dur="250" fill="hold"/>
                                        <p:tgtEl>
                                          <p:spTgt spid="12"/>
                                        </p:tgtEl>
                                        <p:attrNameLst>
                                          <p:attrName>ppt_x</p:attrName>
                                        </p:attrNameLst>
                                      </p:cBhvr>
                                      <p:tavLst>
                                        <p:tav tm="0">
                                          <p:val>
                                            <p:fltVal val="0.5"/>
                                          </p:val>
                                        </p:tav>
                                        <p:tav tm="100000">
                                          <p:val>
                                            <p:strVal val="#ppt_x"/>
                                          </p:val>
                                        </p:tav>
                                      </p:tavLst>
                                    </p:anim>
                                    <p:anim calcmode="lin" valueType="num">
                                      <p:cBhvr>
                                        <p:cTn id="55" dur="250" fill="hold"/>
                                        <p:tgtEl>
                                          <p:spTgt spid="12"/>
                                        </p:tgtEl>
                                        <p:attrNameLst>
                                          <p:attrName>ppt_y</p:attrName>
                                        </p:attrNameLst>
                                      </p:cBhvr>
                                      <p:tavLst>
                                        <p:tav tm="0">
                                          <p:val>
                                            <p:fltVal val="0.5"/>
                                          </p:val>
                                        </p:tav>
                                        <p:tav tm="100000">
                                          <p:val>
                                            <p:strVal val="#ppt_y"/>
                                          </p:val>
                                        </p:tav>
                                      </p:tavLst>
                                    </p:anim>
                                  </p:childTnLst>
                                </p:cTn>
                              </p:par>
                            </p:childTnLst>
                          </p:cTn>
                        </p:par>
                        <p:par>
                          <p:cTn id="56" fill="hold">
                            <p:stCondLst>
                              <p:cond delay="2000"/>
                            </p:stCondLst>
                            <p:childTnLst>
                              <p:par>
                                <p:cTn id="57" presetID="22" presetClass="entr" presetSubtype="8"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childTnLst>
                          </p:cTn>
                        </p:par>
                        <p:par>
                          <p:cTn id="60" fill="hold">
                            <p:stCondLst>
                              <p:cond delay="2500"/>
                            </p:stCondLst>
                            <p:childTnLst>
                              <p:par>
                                <p:cTn id="61" presetID="42"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par>
                          <p:cTn id="66" fill="hold">
                            <p:stCondLst>
                              <p:cond delay="3500"/>
                            </p:stCondLst>
                            <p:childTnLst>
                              <p:par>
                                <p:cTn id="67" presetID="22" presetClass="entr" presetSubtype="8" fill="hold" nodeType="after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wipe(left)">
                                      <p:cBhvr>
                                        <p:cTn id="69" dur="500"/>
                                        <p:tgtEl>
                                          <p:spTgt spid="15"/>
                                        </p:tgtEl>
                                      </p:cBhvr>
                                    </p:animEffect>
                                  </p:childTnLst>
                                </p:cTn>
                              </p:par>
                            </p:childTnLst>
                          </p:cTn>
                        </p:par>
                        <p:par>
                          <p:cTn id="70" fill="hold">
                            <p:stCondLst>
                              <p:cond delay="4000"/>
                            </p:stCondLst>
                            <p:childTnLst>
                              <p:par>
                                <p:cTn id="71" presetID="42" presetClass="entr" presetSubtype="0" fill="hold" grpId="0" nodeType="afterEffect">
                                  <p:stCondLst>
                                    <p:cond delay="0"/>
                                  </p:stCondLst>
                                  <p:childTnLst>
                                    <p:set>
                                      <p:cBhvr>
                                        <p:cTn id="72" dur="1" fill="hold">
                                          <p:stCondLst>
                                            <p:cond delay="0"/>
                                          </p:stCondLst>
                                        </p:cTn>
                                        <p:tgtEl>
                                          <p:spTgt spid="18"/>
                                        </p:tgtEl>
                                        <p:attrNameLst>
                                          <p:attrName>style.visibility</p:attrName>
                                        </p:attrNameLst>
                                      </p:cBhvr>
                                      <p:to>
                                        <p:strVal val="visible"/>
                                      </p:to>
                                    </p:set>
                                    <p:animEffect transition="in" filter="fade">
                                      <p:cBhvr>
                                        <p:cTn id="73" dur="1000"/>
                                        <p:tgtEl>
                                          <p:spTgt spid="18"/>
                                        </p:tgtEl>
                                      </p:cBhvr>
                                    </p:animEffect>
                                    <p:anim calcmode="lin" valueType="num">
                                      <p:cBhvr>
                                        <p:cTn id="74" dur="1000" fill="hold"/>
                                        <p:tgtEl>
                                          <p:spTgt spid="18"/>
                                        </p:tgtEl>
                                        <p:attrNameLst>
                                          <p:attrName>ppt_x</p:attrName>
                                        </p:attrNameLst>
                                      </p:cBhvr>
                                      <p:tavLst>
                                        <p:tav tm="0">
                                          <p:val>
                                            <p:strVal val="#ppt_x"/>
                                          </p:val>
                                        </p:tav>
                                        <p:tav tm="100000">
                                          <p:val>
                                            <p:strVal val="#ppt_x"/>
                                          </p:val>
                                        </p:tav>
                                      </p:tavLst>
                                    </p:anim>
                                    <p:anim calcmode="lin" valueType="num">
                                      <p:cBhvr>
                                        <p:cTn id="75" dur="1000" fill="hold"/>
                                        <p:tgtEl>
                                          <p:spTgt spid="18"/>
                                        </p:tgtEl>
                                        <p:attrNameLst>
                                          <p:attrName>ppt_y</p:attrName>
                                        </p:attrNameLst>
                                      </p:cBhvr>
                                      <p:tavLst>
                                        <p:tav tm="0">
                                          <p:val>
                                            <p:strVal val="#ppt_y+.1"/>
                                          </p:val>
                                        </p:tav>
                                        <p:tav tm="100000">
                                          <p:val>
                                            <p:strVal val="#ppt_y"/>
                                          </p:val>
                                        </p:tav>
                                      </p:tavLst>
                                    </p:anim>
                                  </p:childTnLst>
                                </p:cTn>
                              </p:par>
                            </p:childTnLst>
                          </p:cTn>
                        </p:par>
                        <p:par>
                          <p:cTn id="76" fill="hold">
                            <p:stCondLst>
                              <p:cond delay="5000"/>
                            </p:stCondLst>
                            <p:childTnLst>
                              <p:par>
                                <p:cTn id="77" presetID="22" presetClass="entr" presetSubtype="8" fill="hold" nodeType="after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wipe(left)">
                                      <p:cBhvr>
                                        <p:cTn id="79" dur="500"/>
                                        <p:tgtEl>
                                          <p:spTgt spid="16"/>
                                        </p:tgtEl>
                                      </p:cBhvr>
                                    </p:animEffect>
                                  </p:childTnLst>
                                </p:cTn>
                              </p:par>
                            </p:childTnLst>
                          </p:cTn>
                        </p:par>
                        <p:par>
                          <p:cTn id="80" fill="hold">
                            <p:stCondLst>
                              <p:cond delay="5500"/>
                            </p:stCondLst>
                            <p:childTnLst>
                              <p:par>
                                <p:cTn id="81" presetID="42" presetClass="entr" presetSubtype="0" fill="hold" grpId="0" nodeType="afterEffect">
                                  <p:stCondLst>
                                    <p:cond delay="0"/>
                                  </p:stCondLst>
                                  <p:childTnLst>
                                    <p:set>
                                      <p:cBhvr>
                                        <p:cTn id="82" dur="1" fill="hold">
                                          <p:stCondLst>
                                            <p:cond delay="0"/>
                                          </p:stCondLst>
                                        </p:cTn>
                                        <p:tgtEl>
                                          <p:spTgt spid="19"/>
                                        </p:tgtEl>
                                        <p:attrNameLst>
                                          <p:attrName>style.visibility</p:attrName>
                                        </p:attrNameLst>
                                      </p:cBhvr>
                                      <p:to>
                                        <p:strVal val="visible"/>
                                      </p:to>
                                    </p:set>
                                    <p:animEffect transition="in" filter="fade">
                                      <p:cBhvr>
                                        <p:cTn id="83" dur="1000"/>
                                        <p:tgtEl>
                                          <p:spTgt spid="19"/>
                                        </p:tgtEl>
                                      </p:cBhvr>
                                    </p:animEffect>
                                    <p:anim calcmode="lin" valueType="num">
                                      <p:cBhvr>
                                        <p:cTn id="84" dur="1000" fill="hold"/>
                                        <p:tgtEl>
                                          <p:spTgt spid="19"/>
                                        </p:tgtEl>
                                        <p:attrNameLst>
                                          <p:attrName>ppt_x</p:attrName>
                                        </p:attrNameLst>
                                      </p:cBhvr>
                                      <p:tavLst>
                                        <p:tav tm="0">
                                          <p:val>
                                            <p:strVal val="#ppt_x"/>
                                          </p:val>
                                        </p:tav>
                                        <p:tav tm="100000">
                                          <p:val>
                                            <p:strVal val="#ppt_x"/>
                                          </p:val>
                                        </p:tav>
                                      </p:tavLst>
                                    </p:anim>
                                    <p:anim calcmode="lin" valueType="num">
                                      <p:cBhvr>
                                        <p:cTn id="8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11" grpId="0" animBg="1"/>
      <p:bldP spid="12" grpId="0" animBg="1"/>
      <p:bldP spid="13" grpId="0" animBg="1"/>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1942</TotalTime>
  <Words>1318</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2018-11-09T22:52:52Z</dcterms:modified>
</cp:coreProperties>
</file>