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88458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a:extLst>
              <a:ext uri="{FF2B5EF4-FFF2-40B4-BE49-F238E27FC236}">
                <a16:creationId xmlns:a16="http://schemas.microsoft.com/office/drawing/2014/main" id="{6E925D1A-06AC-4D00-B86C-1221200A7CA2}"/>
              </a:ext>
            </a:extLst>
          </p:cNvPr>
          <p:cNvGrpSpPr/>
          <p:nvPr/>
        </p:nvGrpSpPr>
        <p:grpSpPr>
          <a:xfrm>
            <a:off x="8664077" y="1792919"/>
            <a:ext cx="2402961" cy="4472919"/>
            <a:chOff x="8664077" y="1792919"/>
            <a:chExt cx="2402961" cy="4472919"/>
          </a:xfrm>
        </p:grpSpPr>
        <p:sp>
          <p:nvSpPr>
            <p:cNvPr id="24" name="Freeform: Shape 23">
              <a:extLst>
                <a:ext uri="{FF2B5EF4-FFF2-40B4-BE49-F238E27FC236}">
                  <a16:creationId xmlns:a16="http://schemas.microsoft.com/office/drawing/2014/main" id="{F944FE40-C4C9-45E3-B924-26D673070C0A}"/>
                </a:ext>
              </a:extLst>
            </p:cNvPr>
            <p:cNvSpPr/>
            <p:nvPr/>
          </p:nvSpPr>
          <p:spPr>
            <a:xfrm>
              <a:off x="8664077"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02113E32-6E0D-48F1-BC83-BA3905D17DB2}"/>
                </a:ext>
              </a:extLst>
            </p:cNvPr>
            <p:cNvSpPr txBox="1"/>
            <p:nvPr/>
          </p:nvSpPr>
          <p:spPr>
            <a:xfrm>
              <a:off x="9280770" y="2475816"/>
              <a:ext cx="1786268" cy="3093154"/>
            </a:xfrm>
            <a:prstGeom prst="rect">
              <a:avLst/>
            </a:prstGeom>
            <a:noFill/>
          </p:spPr>
          <p:txBody>
            <a:bodyPr wrap="square" rtlCol="0">
              <a:spAutoFit/>
            </a:bodyPr>
            <a:lstStyle/>
            <a:p>
              <a:r>
                <a:rPr lang="en-US" sz="3600" dirty="0">
                  <a:solidFill>
                    <a:schemeClr val="bg1"/>
                  </a:solidFill>
                </a:rPr>
                <a:t>$729</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B182928A-F6C4-4463-8587-A0923DE00B13}"/>
              </a:ext>
            </a:extLst>
          </p:cNvPr>
          <p:cNvGrpSpPr/>
          <p:nvPr/>
        </p:nvGrpSpPr>
        <p:grpSpPr>
          <a:xfrm>
            <a:off x="6088902" y="1785933"/>
            <a:ext cx="2402961" cy="4472919"/>
            <a:chOff x="6088902" y="1785933"/>
            <a:chExt cx="2402961" cy="4472919"/>
          </a:xfrm>
        </p:grpSpPr>
        <p:sp>
          <p:nvSpPr>
            <p:cNvPr id="20" name="Freeform: Shape 19">
              <a:extLst>
                <a:ext uri="{FF2B5EF4-FFF2-40B4-BE49-F238E27FC236}">
                  <a16:creationId xmlns:a16="http://schemas.microsoft.com/office/drawing/2014/main" id="{4B500329-A493-47E7-BE3E-3E3C3FD412F7}"/>
                </a:ext>
              </a:extLst>
            </p:cNvPr>
            <p:cNvSpPr/>
            <p:nvPr/>
          </p:nvSpPr>
          <p:spPr>
            <a:xfrm>
              <a:off x="6088902" y="1785933"/>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0BA8244B-A30C-4C4E-AB94-457335360505}"/>
                </a:ext>
              </a:extLst>
            </p:cNvPr>
            <p:cNvSpPr txBox="1"/>
            <p:nvPr/>
          </p:nvSpPr>
          <p:spPr>
            <a:xfrm>
              <a:off x="6705595" y="2468830"/>
              <a:ext cx="1786268" cy="3093154"/>
            </a:xfrm>
            <a:prstGeom prst="rect">
              <a:avLst/>
            </a:prstGeom>
            <a:noFill/>
          </p:spPr>
          <p:txBody>
            <a:bodyPr wrap="square" rtlCol="0">
              <a:spAutoFit/>
            </a:bodyPr>
            <a:lstStyle/>
            <a:p>
              <a:r>
                <a:rPr lang="en-US" sz="3600" dirty="0">
                  <a:solidFill>
                    <a:schemeClr val="bg1"/>
                  </a:solidFill>
                </a:rPr>
                <a:t>$483</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8" name="Group 27">
            <a:extLst>
              <a:ext uri="{FF2B5EF4-FFF2-40B4-BE49-F238E27FC236}">
                <a16:creationId xmlns:a16="http://schemas.microsoft.com/office/drawing/2014/main" id="{EAA0C5AE-C8EC-4F97-907C-5E92AF6CBE32}"/>
              </a:ext>
            </a:extLst>
          </p:cNvPr>
          <p:cNvGrpSpPr/>
          <p:nvPr/>
        </p:nvGrpSpPr>
        <p:grpSpPr>
          <a:xfrm>
            <a:off x="3513726" y="1792919"/>
            <a:ext cx="2402961" cy="4472919"/>
            <a:chOff x="3513726" y="1792919"/>
            <a:chExt cx="2402961" cy="4472919"/>
          </a:xfrm>
        </p:grpSpPr>
        <p:sp>
          <p:nvSpPr>
            <p:cNvPr id="16" name="Freeform: Shape 15">
              <a:extLst>
                <a:ext uri="{FF2B5EF4-FFF2-40B4-BE49-F238E27FC236}">
                  <a16:creationId xmlns:a16="http://schemas.microsoft.com/office/drawing/2014/main" id="{D9A6B781-BE4F-4EEF-9A11-E6087E234632}"/>
                </a:ext>
              </a:extLst>
            </p:cNvPr>
            <p:cNvSpPr/>
            <p:nvPr/>
          </p:nvSpPr>
          <p:spPr>
            <a:xfrm>
              <a:off x="3513726"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57F646D-8882-4113-A6DA-4A336348600B}"/>
                </a:ext>
              </a:extLst>
            </p:cNvPr>
            <p:cNvSpPr txBox="1"/>
            <p:nvPr/>
          </p:nvSpPr>
          <p:spPr>
            <a:xfrm>
              <a:off x="4130419" y="2475816"/>
              <a:ext cx="1786268" cy="3093154"/>
            </a:xfrm>
            <a:prstGeom prst="rect">
              <a:avLst/>
            </a:prstGeom>
            <a:noFill/>
          </p:spPr>
          <p:txBody>
            <a:bodyPr wrap="square" rtlCol="0">
              <a:spAutoFit/>
            </a:bodyPr>
            <a:lstStyle/>
            <a:p>
              <a:r>
                <a:rPr lang="en-US" sz="3600" dirty="0">
                  <a:solidFill>
                    <a:schemeClr val="bg1"/>
                  </a:solidFill>
                </a:rPr>
                <a:t>$327</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grpSp>
        <p:nvGrpSpPr>
          <p:cNvPr id="27" name="Group 26">
            <a:extLst>
              <a:ext uri="{FF2B5EF4-FFF2-40B4-BE49-F238E27FC236}">
                <a16:creationId xmlns:a16="http://schemas.microsoft.com/office/drawing/2014/main" id="{8E5DF959-70ED-423E-B525-9EA8FA1939D6}"/>
              </a:ext>
            </a:extLst>
          </p:cNvPr>
          <p:cNvGrpSpPr/>
          <p:nvPr/>
        </p:nvGrpSpPr>
        <p:grpSpPr>
          <a:xfrm>
            <a:off x="938550" y="1792919"/>
            <a:ext cx="2402961" cy="4472919"/>
            <a:chOff x="938550" y="1792919"/>
            <a:chExt cx="2402961" cy="4472919"/>
          </a:xfrm>
        </p:grpSpPr>
        <p:sp>
          <p:nvSpPr>
            <p:cNvPr id="10" name="Freeform: Shape 9">
              <a:extLst>
                <a:ext uri="{FF2B5EF4-FFF2-40B4-BE49-F238E27FC236}">
                  <a16:creationId xmlns:a16="http://schemas.microsoft.com/office/drawing/2014/main" id="{E3CF322E-AB94-4797-AFC4-6304F61F2D7D}"/>
                </a:ext>
              </a:extLst>
            </p:cNvPr>
            <p:cNvSpPr/>
            <p:nvPr/>
          </p:nvSpPr>
          <p:spPr>
            <a:xfrm>
              <a:off x="938550" y="1792919"/>
              <a:ext cx="2402960" cy="4472919"/>
            </a:xfrm>
            <a:custGeom>
              <a:avLst/>
              <a:gdLst>
                <a:gd name="connsiteX0" fmla="*/ 111644 w 2402960"/>
                <a:gd name="connsiteY0" fmla="*/ 0 h 4472919"/>
                <a:gd name="connsiteX1" fmla="*/ 2291315 w 2402960"/>
                <a:gd name="connsiteY1" fmla="*/ 0 h 4472919"/>
                <a:gd name="connsiteX2" fmla="*/ 2402959 w 2402960"/>
                <a:gd name="connsiteY2" fmla="*/ 111644 h 4472919"/>
                <a:gd name="connsiteX3" fmla="*/ 2402959 w 2402960"/>
                <a:gd name="connsiteY3" fmla="*/ 558207 h 4472919"/>
                <a:gd name="connsiteX4" fmla="*/ 2402958 w 2402960"/>
                <a:gd name="connsiteY4" fmla="*/ 558212 h 4472919"/>
                <a:gd name="connsiteX5" fmla="*/ 2402958 w 2402960"/>
                <a:gd name="connsiteY5" fmla="*/ 3914702 h 4472919"/>
                <a:gd name="connsiteX6" fmla="*/ 2402960 w 2402960"/>
                <a:gd name="connsiteY6" fmla="*/ 3914712 h 4472919"/>
                <a:gd name="connsiteX7" fmla="*/ 2402960 w 2402960"/>
                <a:gd name="connsiteY7" fmla="*/ 4361275 h 4472919"/>
                <a:gd name="connsiteX8" fmla="*/ 2291316 w 2402960"/>
                <a:gd name="connsiteY8" fmla="*/ 4472919 h 4472919"/>
                <a:gd name="connsiteX9" fmla="*/ 111645 w 2402960"/>
                <a:gd name="connsiteY9" fmla="*/ 4472919 h 4472919"/>
                <a:gd name="connsiteX10" fmla="*/ 1 w 2402960"/>
                <a:gd name="connsiteY10" fmla="*/ 4361275 h 4472919"/>
                <a:gd name="connsiteX11" fmla="*/ 1 w 2402960"/>
                <a:gd name="connsiteY11" fmla="*/ 4137993 h 4472919"/>
                <a:gd name="connsiteX12" fmla="*/ 0 w 2402960"/>
                <a:gd name="connsiteY12" fmla="*/ 4137993 h 4472919"/>
                <a:gd name="connsiteX13" fmla="*/ 0 w 2402960"/>
                <a:gd name="connsiteY13" fmla="*/ 558207 h 4472919"/>
                <a:gd name="connsiteX14" fmla="*/ 0 w 2402960"/>
                <a:gd name="connsiteY14" fmla="*/ 334925 h 4472919"/>
                <a:gd name="connsiteX15" fmla="*/ 0 w 2402960"/>
                <a:gd name="connsiteY15" fmla="*/ 111644 h 4472919"/>
                <a:gd name="connsiteX16" fmla="*/ 111644 w 2402960"/>
                <a:gd name="connsiteY16" fmla="*/ 0 h 4472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02960" h="4472919">
                  <a:moveTo>
                    <a:pt x="111644" y="0"/>
                  </a:moveTo>
                  <a:lnTo>
                    <a:pt x="2291315" y="0"/>
                  </a:lnTo>
                  <a:cubicBezTo>
                    <a:pt x="2352974" y="0"/>
                    <a:pt x="2402959" y="49985"/>
                    <a:pt x="2402959" y="111644"/>
                  </a:cubicBezTo>
                  <a:lnTo>
                    <a:pt x="2402959" y="558207"/>
                  </a:lnTo>
                  <a:lnTo>
                    <a:pt x="2402958" y="558212"/>
                  </a:lnTo>
                  <a:lnTo>
                    <a:pt x="2402958" y="3914702"/>
                  </a:lnTo>
                  <a:lnTo>
                    <a:pt x="2402960" y="3914712"/>
                  </a:lnTo>
                  <a:lnTo>
                    <a:pt x="2402960" y="4361275"/>
                  </a:lnTo>
                  <a:cubicBezTo>
                    <a:pt x="2402960" y="4422934"/>
                    <a:pt x="2352975" y="4472919"/>
                    <a:pt x="2291316" y="4472919"/>
                  </a:cubicBezTo>
                  <a:lnTo>
                    <a:pt x="111645" y="4472919"/>
                  </a:lnTo>
                  <a:cubicBezTo>
                    <a:pt x="49986" y="4472919"/>
                    <a:pt x="1" y="4422934"/>
                    <a:pt x="1" y="4361275"/>
                  </a:cubicBezTo>
                  <a:lnTo>
                    <a:pt x="1" y="4137993"/>
                  </a:lnTo>
                  <a:lnTo>
                    <a:pt x="0" y="4137993"/>
                  </a:lnTo>
                  <a:lnTo>
                    <a:pt x="0" y="558207"/>
                  </a:lnTo>
                  <a:lnTo>
                    <a:pt x="0" y="334925"/>
                  </a:lnTo>
                  <a:lnTo>
                    <a:pt x="0" y="111644"/>
                  </a:lnTo>
                  <a:cubicBezTo>
                    <a:pt x="0" y="49985"/>
                    <a:pt x="49985" y="0"/>
                    <a:pt x="111644" y="0"/>
                  </a:cubicBez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B4AA8174-00BB-4A07-85CE-68EE04E237F2}"/>
                </a:ext>
              </a:extLst>
            </p:cNvPr>
            <p:cNvSpPr txBox="1"/>
            <p:nvPr/>
          </p:nvSpPr>
          <p:spPr>
            <a:xfrm>
              <a:off x="1555243" y="2475816"/>
              <a:ext cx="1786268" cy="3093154"/>
            </a:xfrm>
            <a:prstGeom prst="rect">
              <a:avLst/>
            </a:prstGeom>
            <a:noFill/>
          </p:spPr>
          <p:txBody>
            <a:bodyPr wrap="square" rtlCol="0">
              <a:spAutoFit/>
            </a:bodyPr>
            <a:lstStyle/>
            <a:p>
              <a:r>
                <a:rPr lang="en-US" sz="3600" dirty="0">
                  <a:solidFill>
                    <a:schemeClr val="bg1"/>
                  </a:solidFill>
                </a:rPr>
                <a:t>$258</a:t>
              </a:r>
            </a:p>
            <a:p>
              <a:endParaRPr lang="en-US" sz="1600" b="1" dirty="0">
                <a:solidFill>
                  <a:schemeClr val="bg1"/>
                </a:solidFill>
                <a:latin typeface="Candara" panose="020E0502030303020204" pitchFamily="34" charset="0"/>
              </a:endParaRPr>
            </a:p>
            <a:p>
              <a:r>
                <a:rPr lang="en-US" sz="1600" b="1" dirty="0">
                  <a:solidFill>
                    <a:schemeClr val="bg1"/>
                  </a:solidFill>
                  <a:latin typeface="Candara" panose="020E0502030303020204" pitchFamily="34" charset="0"/>
                </a:rPr>
                <a:t>LOREM IPSUM</a:t>
              </a:r>
            </a:p>
            <a:p>
              <a:endParaRPr lang="en-US" sz="10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lumMod val="85000"/>
                  </a:schemeClr>
                </a:solidFill>
                <a:latin typeface="Candara" panose="020E0502030303020204" pitchFamily="34" charset="0"/>
              </a:endParaRP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1" name="Freeform: Shape 10">
            <a:extLst>
              <a:ext uri="{FF2B5EF4-FFF2-40B4-BE49-F238E27FC236}">
                <a16:creationId xmlns:a16="http://schemas.microsoft.com/office/drawing/2014/main" id="{1DBF1873-D022-4F88-8D6F-B5DD2FD2B1A6}"/>
              </a:ext>
            </a:extLst>
          </p:cNvPr>
          <p:cNvSpPr/>
          <p:nvPr/>
        </p:nvSpPr>
        <p:spPr>
          <a:xfrm rot="16200000">
            <a:off x="-459632"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17" name="Freeform: Shape 16">
            <a:extLst>
              <a:ext uri="{FF2B5EF4-FFF2-40B4-BE49-F238E27FC236}">
                <a16:creationId xmlns:a16="http://schemas.microsoft.com/office/drawing/2014/main" id="{60F4E325-E5E4-4FF3-B7DF-C7CD79719152}"/>
              </a:ext>
            </a:extLst>
          </p:cNvPr>
          <p:cNvSpPr/>
          <p:nvPr/>
        </p:nvSpPr>
        <p:spPr>
          <a:xfrm rot="16200000">
            <a:off x="2115544"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5C9AD3"/>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1" name="Freeform: Shape 20">
            <a:extLst>
              <a:ext uri="{FF2B5EF4-FFF2-40B4-BE49-F238E27FC236}">
                <a16:creationId xmlns:a16="http://schemas.microsoft.com/office/drawing/2014/main" id="{0BDDF827-2343-4C05-8D68-D1A620343F45}"/>
              </a:ext>
            </a:extLst>
          </p:cNvPr>
          <p:cNvSpPr/>
          <p:nvPr/>
        </p:nvSpPr>
        <p:spPr>
          <a:xfrm rot="16200000">
            <a:off x="4690720" y="3745945"/>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44546B"/>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sp>
        <p:nvSpPr>
          <p:cNvPr id="25" name="Freeform: Shape 24">
            <a:extLst>
              <a:ext uri="{FF2B5EF4-FFF2-40B4-BE49-F238E27FC236}">
                <a16:creationId xmlns:a16="http://schemas.microsoft.com/office/drawing/2014/main" id="{E48B41E2-E656-49C8-A25F-3D7C3421BB5E}"/>
              </a:ext>
            </a:extLst>
          </p:cNvPr>
          <p:cNvSpPr/>
          <p:nvPr/>
        </p:nvSpPr>
        <p:spPr>
          <a:xfrm rot="16200000">
            <a:off x="7265895" y="3752931"/>
            <a:ext cx="3349257" cy="552893"/>
          </a:xfrm>
          <a:custGeom>
            <a:avLst/>
            <a:gdLst>
              <a:gd name="connsiteX0" fmla="*/ 3349257 w 3349257"/>
              <a:gd name="connsiteY0" fmla="*/ 0 h 552893"/>
              <a:gd name="connsiteX1" fmla="*/ 3349257 w 3349257"/>
              <a:gd name="connsiteY1" fmla="*/ 441249 h 552893"/>
              <a:gd name="connsiteX2" fmla="*/ 3237613 w 3349257"/>
              <a:gd name="connsiteY2" fmla="*/ 552893 h 552893"/>
              <a:gd name="connsiteX3" fmla="*/ 111644 w 3349257"/>
              <a:gd name="connsiteY3" fmla="*/ 552893 h 552893"/>
              <a:gd name="connsiteX4" fmla="*/ 0 w 3349257"/>
              <a:gd name="connsiteY4" fmla="*/ 441249 h 552893"/>
              <a:gd name="connsiteX5" fmla="*/ 0 w 3349257"/>
              <a:gd name="connsiteY5" fmla="*/ 0 h 5528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49257" h="552893">
                <a:moveTo>
                  <a:pt x="3349257" y="0"/>
                </a:moveTo>
                <a:lnTo>
                  <a:pt x="3349257" y="441249"/>
                </a:lnTo>
                <a:cubicBezTo>
                  <a:pt x="3349257" y="502908"/>
                  <a:pt x="3299272" y="552893"/>
                  <a:pt x="3237613" y="552893"/>
                </a:cubicBezTo>
                <a:lnTo>
                  <a:pt x="111644" y="552893"/>
                </a:lnTo>
                <a:cubicBezTo>
                  <a:pt x="49985" y="552893"/>
                  <a:pt x="0" y="502908"/>
                  <a:pt x="0" y="441249"/>
                </a:cubicBezTo>
                <a:lnTo>
                  <a:pt x="0" y="0"/>
                </a:lnTo>
                <a:close/>
              </a:path>
            </a:pathLst>
          </a:custGeom>
          <a:solidFill>
            <a:srgbClr val="7A7A7A"/>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LOREM IPSUM DOLOR</a:t>
            </a:r>
          </a:p>
        </p:txBody>
      </p:sp>
      <p:pic>
        <p:nvPicPr>
          <p:cNvPr id="19" name="Picture 18">
            <a:hlinkClick r:id="rId2"/>
            <a:extLst>
              <a:ext uri="{FF2B5EF4-FFF2-40B4-BE49-F238E27FC236}">
                <a16:creationId xmlns:a16="http://schemas.microsoft.com/office/drawing/2014/main" id="{0071809B-1B80-4286-A662-4C7B548EDD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38711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500" fill="hold"/>
                                        <p:tgtEl>
                                          <p:spTgt spid="27"/>
                                        </p:tgtEl>
                                        <p:attrNameLst>
                                          <p:attrName>ppt_w</p:attrName>
                                        </p:attrNameLst>
                                      </p:cBhvr>
                                      <p:tavLst>
                                        <p:tav tm="0">
                                          <p:val>
                                            <p:fltVal val="0"/>
                                          </p:val>
                                        </p:tav>
                                        <p:tav tm="100000">
                                          <p:val>
                                            <p:strVal val="#ppt_w"/>
                                          </p:val>
                                        </p:tav>
                                      </p:tavLst>
                                    </p:anim>
                                    <p:anim calcmode="lin" valueType="num">
                                      <p:cBhvr>
                                        <p:cTn id="12" dur="500" fill="hold"/>
                                        <p:tgtEl>
                                          <p:spTgt spid="27"/>
                                        </p:tgtEl>
                                        <p:attrNameLst>
                                          <p:attrName>ppt_h</p:attrName>
                                        </p:attrNameLst>
                                      </p:cBhvr>
                                      <p:tavLst>
                                        <p:tav tm="0">
                                          <p:val>
                                            <p:fltVal val="0"/>
                                          </p:val>
                                        </p:tav>
                                        <p:tav tm="100000">
                                          <p:val>
                                            <p:strVal val="#ppt_h"/>
                                          </p:val>
                                        </p:tav>
                                      </p:tavLst>
                                    </p:anim>
                                    <p:animEffect transition="in" filter="fade">
                                      <p:cBhvr>
                                        <p:cTn id="13" dur="500"/>
                                        <p:tgtEl>
                                          <p:spTgt spid="27"/>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p:cTn id="21" dur="500" fill="hold"/>
                                        <p:tgtEl>
                                          <p:spTgt spid="28"/>
                                        </p:tgtEl>
                                        <p:attrNameLst>
                                          <p:attrName>ppt_w</p:attrName>
                                        </p:attrNameLst>
                                      </p:cBhvr>
                                      <p:tavLst>
                                        <p:tav tm="0">
                                          <p:val>
                                            <p:fltVal val="0"/>
                                          </p:val>
                                        </p:tav>
                                        <p:tav tm="100000">
                                          <p:val>
                                            <p:strVal val="#ppt_w"/>
                                          </p:val>
                                        </p:tav>
                                      </p:tavLst>
                                    </p:anim>
                                    <p:anim calcmode="lin" valueType="num">
                                      <p:cBhvr>
                                        <p:cTn id="22" dur="500" fill="hold"/>
                                        <p:tgtEl>
                                          <p:spTgt spid="28"/>
                                        </p:tgtEl>
                                        <p:attrNameLst>
                                          <p:attrName>ppt_h</p:attrName>
                                        </p:attrNameLst>
                                      </p:cBhvr>
                                      <p:tavLst>
                                        <p:tav tm="0">
                                          <p:val>
                                            <p:fltVal val="0"/>
                                          </p:val>
                                        </p:tav>
                                        <p:tav tm="100000">
                                          <p:val>
                                            <p:strVal val="#ppt_h"/>
                                          </p:val>
                                        </p:tav>
                                      </p:tavLst>
                                    </p:anim>
                                    <p:animEffect transition="in" filter="fade">
                                      <p:cBhvr>
                                        <p:cTn id="23" dur="500"/>
                                        <p:tgtEl>
                                          <p:spTgt spid="28"/>
                                        </p:tgtEl>
                                      </p:cBhvr>
                                    </p:animEffect>
                                  </p:childTnLst>
                                </p:cTn>
                              </p:par>
                            </p:childTnLst>
                          </p:cTn>
                        </p:par>
                        <p:par>
                          <p:cTn id="24" fill="hold">
                            <p:stCondLst>
                              <p:cond delay="2000"/>
                            </p:stCondLst>
                            <p:childTnLst>
                              <p:par>
                                <p:cTn id="25" presetID="22" presetClass="entr" presetSubtype="8"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left)">
                                      <p:cBhvr>
                                        <p:cTn id="27" dur="500"/>
                                        <p:tgtEl>
                                          <p:spTgt spid="17"/>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500" fill="hold"/>
                                        <p:tgtEl>
                                          <p:spTgt spid="29"/>
                                        </p:tgtEl>
                                        <p:attrNameLst>
                                          <p:attrName>ppt_w</p:attrName>
                                        </p:attrNameLst>
                                      </p:cBhvr>
                                      <p:tavLst>
                                        <p:tav tm="0">
                                          <p:val>
                                            <p:fltVal val="0"/>
                                          </p:val>
                                        </p:tav>
                                        <p:tav tm="100000">
                                          <p:val>
                                            <p:strVal val="#ppt_w"/>
                                          </p:val>
                                        </p:tav>
                                      </p:tavLst>
                                    </p:anim>
                                    <p:anim calcmode="lin" valueType="num">
                                      <p:cBhvr>
                                        <p:cTn id="32" dur="500" fill="hold"/>
                                        <p:tgtEl>
                                          <p:spTgt spid="29"/>
                                        </p:tgtEl>
                                        <p:attrNameLst>
                                          <p:attrName>ppt_h</p:attrName>
                                        </p:attrNameLst>
                                      </p:cBhvr>
                                      <p:tavLst>
                                        <p:tav tm="0">
                                          <p:val>
                                            <p:fltVal val="0"/>
                                          </p:val>
                                        </p:tav>
                                        <p:tav tm="100000">
                                          <p:val>
                                            <p:strVal val="#ppt_h"/>
                                          </p:val>
                                        </p:tav>
                                      </p:tavLst>
                                    </p:anim>
                                    <p:animEffect transition="in" filter="fade">
                                      <p:cBhvr>
                                        <p:cTn id="33" dur="500"/>
                                        <p:tgtEl>
                                          <p:spTgt spid="29"/>
                                        </p:tgtEl>
                                      </p:cBhvr>
                                    </p:animEffect>
                                  </p:childTnLst>
                                </p:cTn>
                              </p:par>
                            </p:childTnLst>
                          </p:cTn>
                        </p:par>
                        <p:par>
                          <p:cTn id="34" fill="hold">
                            <p:stCondLst>
                              <p:cond delay="3000"/>
                            </p:stCondLst>
                            <p:childTnLst>
                              <p:par>
                                <p:cTn id="35" presetID="22" presetClass="entr" presetSubtype="8" fill="hold" grpId="0"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left)">
                                      <p:cBhvr>
                                        <p:cTn id="37" dur="500"/>
                                        <p:tgtEl>
                                          <p:spTgt spid="21"/>
                                        </p:tgtEl>
                                      </p:cBhvr>
                                    </p:animEffect>
                                  </p:childTnLst>
                                </p:cTn>
                              </p:par>
                            </p:childTnLst>
                          </p:cTn>
                        </p:par>
                        <p:par>
                          <p:cTn id="38" fill="hold">
                            <p:stCondLst>
                              <p:cond delay="3500"/>
                            </p:stCondLst>
                            <p:childTnLst>
                              <p:par>
                                <p:cTn id="39" presetID="53" presetClass="entr" presetSubtype="16" fill="hold" nodeType="afterEffect">
                                  <p:stCondLst>
                                    <p:cond delay="0"/>
                                  </p:stCondLst>
                                  <p:childTnLst>
                                    <p:set>
                                      <p:cBhvr>
                                        <p:cTn id="40" dur="1" fill="hold">
                                          <p:stCondLst>
                                            <p:cond delay="0"/>
                                          </p:stCondLst>
                                        </p:cTn>
                                        <p:tgtEl>
                                          <p:spTgt spid="30"/>
                                        </p:tgtEl>
                                        <p:attrNameLst>
                                          <p:attrName>style.visibility</p:attrName>
                                        </p:attrNameLst>
                                      </p:cBhvr>
                                      <p:to>
                                        <p:strVal val="visible"/>
                                      </p:to>
                                    </p:set>
                                    <p:anim calcmode="lin" valueType="num">
                                      <p:cBhvr>
                                        <p:cTn id="41" dur="500" fill="hold"/>
                                        <p:tgtEl>
                                          <p:spTgt spid="30"/>
                                        </p:tgtEl>
                                        <p:attrNameLst>
                                          <p:attrName>ppt_w</p:attrName>
                                        </p:attrNameLst>
                                      </p:cBhvr>
                                      <p:tavLst>
                                        <p:tav tm="0">
                                          <p:val>
                                            <p:fltVal val="0"/>
                                          </p:val>
                                        </p:tav>
                                        <p:tav tm="100000">
                                          <p:val>
                                            <p:strVal val="#ppt_w"/>
                                          </p:val>
                                        </p:tav>
                                      </p:tavLst>
                                    </p:anim>
                                    <p:anim calcmode="lin" valueType="num">
                                      <p:cBhvr>
                                        <p:cTn id="42" dur="500" fill="hold"/>
                                        <p:tgtEl>
                                          <p:spTgt spid="30"/>
                                        </p:tgtEl>
                                        <p:attrNameLst>
                                          <p:attrName>ppt_h</p:attrName>
                                        </p:attrNameLst>
                                      </p:cBhvr>
                                      <p:tavLst>
                                        <p:tav tm="0">
                                          <p:val>
                                            <p:fltVal val="0"/>
                                          </p:val>
                                        </p:tav>
                                        <p:tav tm="100000">
                                          <p:val>
                                            <p:strVal val="#ppt_h"/>
                                          </p:val>
                                        </p:tav>
                                      </p:tavLst>
                                    </p:anim>
                                    <p:animEffect transition="in" filter="fade">
                                      <p:cBhvr>
                                        <p:cTn id="43" dur="500"/>
                                        <p:tgtEl>
                                          <p:spTgt spid="30"/>
                                        </p:tgtEl>
                                      </p:cBhvr>
                                    </p:animEffect>
                                  </p:childTnLst>
                                </p:cTn>
                              </p:par>
                            </p:childTnLst>
                          </p:cTn>
                        </p:par>
                        <p:par>
                          <p:cTn id="44" fill="hold">
                            <p:stCondLst>
                              <p:cond delay="4000"/>
                            </p:stCondLst>
                            <p:childTnLst>
                              <p:par>
                                <p:cTn id="45" presetID="22" presetClass="entr" presetSubtype="8" fill="hold" grpId="0" nodeType="after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wipe(left)">
                                      <p:cBhvr>
                                        <p:cTn id="4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animBg="1"/>
      <p:bldP spid="17" grpId="0" animBg="1"/>
      <p:bldP spid="21" grpId="0" animBg="1"/>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1941</TotalTime>
  <Words>1342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2018-11-09T22:51:49Z</dcterms:modified>
</cp:coreProperties>
</file>