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02136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9304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FE4A1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5C9A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7A7A7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a:extLst>
              <a:ext uri="{FF2B5EF4-FFF2-40B4-BE49-F238E27FC236}">
                <a16:creationId xmlns:a16="http://schemas.microsoft.com/office/drawing/2014/main" id="{1D63AE15-99D1-4840-8093-B82C0CEABA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701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1333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2018-11-09T22:46:22Z</dcterms:modified>
</cp:coreProperties>
</file>