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59517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3264195"/>
            <a:ext cx="12192000" cy="3593806"/>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8" name="Picture 7">
            <a:extLst>
              <a:ext uri="{FF2B5EF4-FFF2-40B4-BE49-F238E27FC236}">
                <a16:creationId xmlns:a16="http://schemas.microsoft.com/office/drawing/2014/main" id="{278BE82A-AC1C-47F5-B3E1-0066924718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9918" y="813347"/>
            <a:ext cx="2882689" cy="3657600"/>
          </a:xfrm>
          <a:prstGeom prst="rect">
            <a:avLst/>
          </a:prstGeom>
        </p:spPr>
      </p:pic>
      <p:pic>
        <p:nvPicPr>
          <p:cNvPr id="10" name="Picture 9">
            <a:extLst>
              <a:ext uri="{FF2B5EF4-FFF2-40B4-BE49-F238E27FC236}">
                <a16:creationId xmlns:a16="http://schemas.microsoft.com/office/drawing/2014/main" id="{BFD3C0C0-A905-4E7E-956A-2C37DDEFB82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34237" y="781448"/>
            <a:ext cx="2887580" cy="3657600"/>
          </a:xfrm>
          <a:prstGeom prst="rect">
            <a:avLst/>
          </a:prstGeom>
        </p:spPr>
      </p:pic>
      <p:pic>
        <p:nvPicPr>
          <p:cNvPr id="3" name="Picture 2">
            <a:extLst>
              <a:ext uri="{FF2B5EF4-FFF2-40B4-BE49-F238E27FC236}">
                <a16:creationId xmlns:a16="http://schemas.microsoft.com/office/drawing/2014/main" id="{5AA6A0DD-B171-4CF0-BE6C-688F34A8E85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46812" y="1313510"/>
            <a:ext cx="4363220" cy="3657600"/>
          </a:xfrm>
          <a:prstGeom prst="rect">
            <a:avLst/>
          </a:prstGeom>
        </p:spPr>
      </p:pic>
      <p:sp>
        <p:nvSpPr>
          <p:cNvPr id="16" name="Freeform: Shape 15">
            <a:extLst>
              <a:ext uri="{FF2B5EF4-FFF2-40B4-BE49-F238E27FC236}">
                <a16:creationId xmlns:a16="http://schemas.microsoft.com/office/drawing/2014/main" id="{8D2EB7B7-DC8E-43C2-9830-11D3D0A40006}"/>
              </a:ext>
            </a:extLst>
          </p:cNvPr>
          <p:cNvSpPr/>
          <p:nvPr/>
        </p:nvSpPr>
        <p:spPr>
          <a:xfrm>
            <a:off x="913049" y="1087510"/>
            <a:ext cx="2483764" cy="2273058"/>
          </a:xfrm>
          <a:custGeom>
            <a:avLst/>
            <a:gdLst>
              <a:gd name="connsiteX0" fmla="*/ 0 w 2483764"/>
              <a:gd name="connsiteY0" fmla="*/ 0 h 2273058"/>
              <a:gd name="connsiteX1" fmla="*/ 2165624 w 2483764"/>
              <a:gd name="connsiteY1" fmla="*/ 636374 h 2273058"/>
              <a:gd name="connsiteX2" fmla="*/ 2483764 w 2483764"/>
              <a:gd name="connsiteY2" fmla="*/ 2273058 h 2273058"/>
              <a:gd name="connsiteX3" fmla="*/ 189104 w 2483764"/>
              <a:gd name="connsiteY3" fmla="*/ 2072302 h 2273058"/>
            </a:gdLst>
            <a:ahLst/>
            <a:cxnLst>
              <a:cxn ang="0">
                <a:pos x="connsiteX0" y="connsiteY0"/>
              </a:cxn>
              <a:cxn ang="0">
                <a:pos x="connsiteX1" y="connsiteY1"/>
              </a:cxn>
              <a:cxn ang="0">
                <a:pos x="connsiteX2" y="connsiteY2"/>
              </a:cxn>
              <a:cxn ang="0">
                <a:pos x="connsiteX3" y="connsiteY3"/>
              </a:cxn>
            </a:cxnLst>
            <a:rect l="l" t="t" r="r" b="b"/>
            <a:pathLst>
              <a:path w="2483764" h="2273058">
                <a:moveTo>
                  <a:pt x="0" y="0"/>
                </a:moveTo>
                <a:lnTo>
                  <a:pt x="2165624" y="636374"/>
                </a:lnTo>
                <a:lnTo>
                  <a:pt x="2483764" y="2273058"/>
                </a:lnTo>
                <a:lnTo>
                  <a:pt x="189104" y="2072302"/>
                </a:lnTo>
                <a:close/>
              </a:path>
            </a:pathLst>
          </a:cu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B1593DBF-6760-4ACD-AD43-7025C7181B6D}"/>
              </a:ext>
            </a:extLst>
          </p:cNvPr>
          <p:cNvSpPr/>
          <p:nvPr/>
        </p:nvSpPr>
        <p:spPr>
          <a:xfrm>
            <a:off x="4144011" y="1580080"/>
            <a:ext cx="3758397" cy="2139313"/>
          </a:xfrm>
          <a:custGeom>
            <a:avLst/>
            <a:gdLst>
              <a:gd name="connsiteX0" fmla="*/ 0 w 3758397"/>
              <a:gd name="connsiteY0" fmla="*/ 0 h 2139313"/>
              <a:gd name="connsiteX1" fmla="*/ 3758397 w 3758397"/>
              <a:gd name="connsiteY1" fmla="*/ 0 h 2139313"/>
              <a:gd name="connsiteX2" fmla="*/ 3758397 w 3758397"/>
              <a:gd name="connsiteY2" fmla="*/ 2139313 h 2139313"/>
              <a:gd name="connsiteX3" fmla="*/ 0 w 3758397"/>
              <a:gd name="connsiteY3" fmla="*/ 2139313 h 2139313"/>
            </a:gdLst>
            <a:ahLst/>
            <a:cxnLst>
              <a:cxn ang="0">
                <a:pos x="connsiteX0" y="connsiteY0"/>
              </a:cxn>
              <a:cxn ang="0">
                <a:pos x="connsiteX1" y="connsiteY1"/>
              </a:cxn>
              <a:cxn ang="0">
                <a:pos x="connsiteX2" y="connsiteY2"/>
              </a:cxn>
              <a:cxn ang="0">
                <a:pos x="connsiteX3" y="connsiteY3"/>
              </a:cxn>
            </a:cxnLst>
            <a:rect l="l" t="t" r="r" b="b"/>
            <a:pathLst>
              <a:path w="3758397" h="2139313">
                <a:moveTo>
                  <a:pt x="0" y="0"/>
                </a:moveTo>
                <a:lnTo>
                  <a:pt x="3758397" y="0"/>
                </a:lnTo>
                <a:lnTo>
                  <a:pt x="3758397" y="2139313"/>
                </a:lnTo>
                <a:lnTo>
                  <a:pt x="0" y="2139313"/>
                </a:lnTo>
                <a:close/>
              </a:path>
            </a:pathLst>
          </a:cu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FC62785F-1458-4BB8-9956-2AA3DB81D662}"/>
              </a:ext>
            </a:extLst>
          </p:cNvPr>
          <p:cNvSpPr/>
          <p:nvPr/>
        </p:nvSpPr>
        <p:spPr>
          <a:xfrm>
            <a:off x="8654877" y="975290"/>
            <a:ext cx="2577528" cy="2376081"/>
          </a:xfrm>
          <a:custGeom>
            <a:avLst/>
            <a:gdLst>
              <a:gd name="connsiteX0" fmla="*/ 2577528 w 2577528"/>
              <a:gd name="connsiteY0" fmla="*/ 0 h 2376081"/>
              <a:gd name="connsiteX1" fmla="*/ 2379362 w 2577528"/>
              <a:gd name="connsiteY1" fmla="*/ 2140814 h 2376081"/>
              <a:gd name="connsiteX2" fmla="*/ 0 w 2577528"/>
              <a:gd name="connsiteY2" fmla="*/ 2376081 h 2376081"/>
              <a:gd name="connsiteX3" fmla="*/ 336980 w 2577528"/>
              <a:gd name="connsiteY3" fmla="*/ 642467 h 2376081"/>
            </a:gdLst>
            <a:ahLst/>
            <a:cxnLst>
              <a:cxn ang="0">
                <a:pos x="connsiteX0" y="connsiteY0"/>
              </a:cxn>
              <a:cxn ang="0">
                <a:pos x="connsiteX1" y="connsiteY1"/>
              </a:cxn>
              <a:cxn ang="0">
                <a:pos x="connsiteX2" y="connsiteY2"/>
              </a:cxn>
              <a:cxn ang="0">
                <a:pos x="connsiteX3" y="connsiteY3"/>
              </a:cxn>
            </a:cxnLst>
            <a:rect l="l" t="t" r="r" b="b"/>
            <a:pathLst>
              <a:path w="2577528" h="2376081">
                <a:moveTo>
                  <a:pt x="2577528" y="0"/>
                </a:moveTo>
                <a:lnTo>
                  <a:pt x="2379362" y="2140814"/>
                </a:lnTo>
                <a:lnTo>
                  <a:pt x="0" y="2376081"/>
                </a:lnTo>
                <a:lnTo>
                  <a:pt x="336980" y="642467"/>
                </a:lnTo>
                <a:close/>
              </a:path>
            </a:pathLst>
          </a:custGeom>
          <a:blipFill>
            <a:blip r:embed="rId7"/>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36E4E6F4-2E2E-4431-BD0D-998F08367461}"/>
              </a:ext>
            </a:extLst>
          </p:cNvPr>
          <p:cNvGrpSpPr/>
          <p:nvPr/>
        </p:nvGrpSpPr>
        <p:grpSpPr>
          <a:xfrm>
            <a:off x="633466" y="4881594"/>
            <a:ext cx="685800" cy="685800"/>
            <a:chOff x="1272177" y="1708785"/>
            <a:chExt cx="685800" cy="685800"/>
          </a:xfrm>
        </p:grpSpPr>
        <p:sp>
          <p:nvSpPr>
            <p:cNvPr id="30" name="Oval 29">
              <a:extLst>
                <a:ext uri="{FF2B5EF4-FFF2-40B4-BE49-F238E27FC236}">
                  <a16:creationId xmlns:a16="http://schemas.microsoft.com/office/drawing/2014/main" id="{9525149F-00D6-4515-A266-64D646A61DF2}"/>
                </a:ext>
              </a:extLst>
            </p:cNvPr>
            <p:cNvSpPr>
              <a:spLocks noChangeAspect="1"/>
            </p:cNvSpPr>
            <p:nvPr/>
          </p:nvSpPr>
          <p:spPr>
            <a:xfrm>
              <a:off x="1272177" y="1708785"/>
              <a:ext cx="685800" cy="685800"/>
            </a:xfrm>
            <a:prstGeom prst="ellipse">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5">
              <a:extLst>
                <a:ext uri="{FF2B5EF4-FFF2-40B4-BE49-F238E27FC236}">
                  <a16:creationId xmlns:a16="http://schemas.microsoft.com/office/drawing/2014/main" id="{08E05440-E936-4F7B-9288-16B8F55FF7A0}"/>
                </a:ext>
              </a:extLst>
            </p:cNvPr>
            <p:cNvSpPr>
              <a:spLocks noChangeAspect="1"/>
            </p:cNvSpPr>
            <p:nvPr/>
          </p:nvSpPr>
          <p:spPr bwMode="auto">
            <a:xfrm>
              <a:off x="1513361" y="1876202"/>
              <a:ext cx="165947" cy="320040"/>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32" name="Group 31">
            <a:extLst>
              <a:ext uri="{FF2B5EF4-FFF2-40B4-BE49-F238E27FC236}">
                <a16:creationId xmlns:a16="http://schemas.microsoft.com/office/drawing/2014/main" id="{A552DF7C-D8D4-4ADF-8EEC-F8BC33D547AF}"/>
              </a:ext>
            </a:extLst>
          </p:cNvPr>
          <p:cNvGrpSpPr/>
          <p:nvPr/>
        </p:nvGrpSpPr>
        <p:grpSpPr>
          <a:xfrm>
            <a:off x="6405291" y="4885855"/>
            <a:ext cx="685800" cy="685800"/>
            <a:chOff x="3797327" y="1721384"/>
            <a:chExt cx="685800" cy="685800"/>
          </a:xfrm>
        </p:grpSpPr>
        <p:sp>
          <p:nvSpPr>
            <p:cNvPr id="33" name="Oval 32">
              <a:extLst>
                <a:ext uri="{FF2B5EF4-FFF2-40B4-BE49-F238E27FC236}">
                  <a16:creationId xmlns:a16="http://schemas.microsoft.com/office/drawing/2014/main" id="{317C475E-85EB-4881-91E3-63CF9E1D90C8}"/>
                </a:ext>
              </a:extLst>
            </p:cNvPr>
            <p:cNvSpPr>
              <a:spLocks noChangeAspect="1"/>
            </p:cNvSpPr>
            <p:nvPr/>
          </p:nvSpPr>
          <p:spPr>
            <a:xfrm>
              <a:off x="3797327" y="1721384"/>
              <a:ext cx="685800" cy="685800"/>
            </a:xfrm>
            <a:prstGeom prst="ellipse">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6">
              <a:extLst>
                <a:ext uri="{FF2B5EF4-FFF2-40B4-BE49-F238E27FC236}">
                  <a16:creationId xmlns:a16="http://schemas.microsoft.com/office/drawing/2014/main" id="{5936660C-F293-41F6-A2AB-5828C55E7A9C}"/>
                </a:ext>
              </a:extLst>
            </p:cNvPr>
            <p:cNvSpPr>
              <a:spLocks noChangeAspect="1"/>
            </p:cNvSpPr>
            <p:nvPr/>
          </p:nvSpPr>
          <p:spPr bwMode="auto">
            <a:xfrm>
              <a:off x="3971511" y="1934521"/>
              <a:ext cx="337431" cy="27432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35" name="Group 34">
            <a:extLst>
              <a:ext uri="{FF2B5EF4-FFF2-40B4-BE49-F238E27FC236}">
                <a16:creationId xmlns:a16="http://schemas.microsoft.com/office/drawing/2014/main" id="{6256682F-3AC4-4574-A0F8-D8B5EA6DFBB3}"/>
              </a:ext>
            </a:extLst>
          </p:cNvPr>
          <p:cNvGrpSpPr/>
          <p:nvPr/>
        </p:nvGrpSpPr>
        <p:grpSpPr>
          <a:xfrm>
            <a:off x="6389748" y="5804044"/>
            <a:ext cx="685800" cy="685800"/>
            <a:chOff x="6235513" y="1668388"/>
            <a:chExt cx="685800" cy="685800"/>
          </a:xfrm>
        </p:grpSpPr>
        <p:sp>
          <p:nvSpPr>
            <p:cNvPr id="36" name="Oval 35">
              <a:extLst>
                <a:ext uri="{FF2B5EF4-FFF2-40B4-BE49-F238E27FC236}">
                  <a16:creationId xmlns:a16="http://schemas.microsoft.com/office/drawing/2014/main" id="{3C2CAC1B-2AA4-4FA6-850D-A0696C7B717C}"/>
                </a:ext>
              </a:extLst>
            </p:cNvPr>
            <p:cNvSpPr>
              <a:spLocks noChangeAspect="1"/>
            </p:cNvSpPr>
            <p:nvPr/>
          </p:nvSpPr>
          <p:spPr>
            <a:xfrm>
              <a:off x="6235513" y="1668388"/>
              <a:ext cx="685800" cy="685800"/>
            </a:xfrm>
            <a:prstGeom prst="ellipse">
              <a:avLst/>
            </a:pr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7" name="Group 36">
              <a:extLst>
                <a:ext uri="{FF2B5EF4-FFF2-40B4-BE49-F238E27FC236}">
                  <a16:creationId xmlns:a16="http://schemas.microsoft.com/office/drawing/2014/main" id="{9B6965E2-7569-4FB0-ABCE-3D38EA95A3B7}"/>
                </a:ext>
              </a:extLst>
            </p:cNvPr>
            <p:cNvGrpSpPr>
              <a:grpSpLocks noChangeAspect="1"/>
            </p:cNvGrpSpPr>
            <p:nvPr/>
          </p:nvGrpSpPr>
          <p:grpSpPr>
            <a:xfrm>
              <a:off x="6463618" y="1860412"/>
              <a:ext cx="293596" cy="301752"/>
              <a:chOff x="3994150" y="17463"/>
              <a:chExt cx="628651" cy="646113"/>
            </a:xfrm>
            <a:solidFill>
              <a:schemeClr val="bg1"/>
            </a:solidFill>
          </p:grpSpPr>
          <p:sp>
            <p:nvSpPr>
              <p:cNvPr id="38" name="Freeform 7">
                <a:extLst>
                  <a:ext uri="{FF2B5EF4-FFF2-40B4-BE49-F238E27FC236}">
                    <a16:creationId xmlns:a16="http://schemas.microsoft.com/office/drawing/2014/main" id="{64EB7E72-2BF2-406E-BCDD-D83D3A698C5E}"/>
                  </a:ext>
                </a:extLst>
              </p:cNvPr>
              <p:cNvSpPr>
                <a:spLocks noEditPoints="1"/>
              </p:cNvSpPr>
              <p:nvPr/>
            </p:nvSpPr>
            <p:spPr bwMode="auto">
              <a:xfrm>
                <a:off x="3994150" y="17463"/>
                <a:ext cx="420688" cy="646113"/>
              </a:xfrm>
              <a:custGeom>
                <a:avLst/>
                <a:gdLst>
                  <a:gd name="T0" fmla="*/ 111 w 141"/>
                  <a:gd name="T1" fmla="*/ 124 h 217"/>
                  <a:gd name="T2" fmla="*/ 101 w 141"/>
                  <a:gd name="T3" fmla="*/ 116 h 217"/>
                  <a:gd name="T4" fmla="*/ 94 w 141"/>
                  <a:gd name="T5" fmla="*/ 104 h 217"/>
                  <a:gd name="T6" fmla="*/ 102 w 141"/>
                  <a:gd name="T7" fmla="*/ 90 h 217"/>
                  <a:gd name="T8" fmla="*/ 125 w 141"/>
                  <a:gd name="T9" fmla="*/ 50 h 217"/>
                  <a:gd name="T10" fmla="*/ 105 w 141"/>
                  <a:gd name="T11" fmla="*/ 11 h 217"/>
                  <a:gd name="T12" fmla="*/ 123 w 141"/>
                  <a:gd name="T13" fmla="*/ 11 h 217"/>
                  <a:gd name="T14" fmla="*/ 141 w 141"/>
                  <a:gd name="T15" fmla="*/ 0 h 217"/>
                  <a:gd name="T16" fmla="*/ 85 w 141"/>
                  <a:gd name="T17" fmla="*/ 0 h 217"/>
                  <a:gd name="T18" fmla="*/ 32 w 141"/>
                  <a:gd name="T19" fmla="*/ 17 h 217"/>
                  <a:gd name="T20" fmla="*/ 14 w 141"/>
                  <a:gd name="T21" fmla="*/ 55 h 217"/>
                  <a:gd name="T22" fmla="*/ 61 w 141"/>
                  <a:gd name="T23" fmla="*/ 99 h 217"/>
                  <a:gd name="T24" fmla="*/ 70 w 141"/>
                  <a:gd name="T25" fmla="*/ 98 h 217"/>
                  <a:gd name="T26" fmla="*/ 67 w 141"/>
                  <a:gd name="T27" fmla="*/ 109 h 217"/>
                  <a:gd name="T28" fmla="*/ 76 w 141"/>
                  <a:gd name="T29" fmla="*/ 129 h 217"/>
                  <a:gd name="T30" fmla="*/ 22 w 141"/>
                  <a:gd name="T31" fmla="*/ 142 h 217"/>
                  <a:gd name="T32" fmla="*/ 0 w 141"/>
                  <a:gd name="T33" fmla="*/ 176 h 217"/>
                  <a:gd name="T34" fmla="*/ 61 w 141"/>
                  <a:gd name="T35" fmla="*/ 217 h 217"/>
                  <a:gd name="T36" fmla="*/ 135 w 141"/>
                  <a:gd name="T37" fmla="*/ 163 h 217"/>
                  <a:gd name="T38" fmla="*/ 111 w 141"/>
                  <a:gd name="T39" fmla="*/ 124 h 217"/>
                  <a:gd name="T40" fmla="*/ 74 w 141"/>
                  <a:gd name="T41" fmla="*/ 91 h 217"/>
                  <a:gd name="T42" fmla="*/ 39 w 141"/>
                  <a:gd name="T43" fmla="*/ 41 h 217"/>
                  <a:gd name="T44" fmla="*/ 45 w 141"/>
                  <a:gd name="T45" fmla="*/ 20 h 217"/>
                  <a:gd name="T46" fmla="*/ 65 w 141"/>
                  <a:gd name="T47" fmla="*/ 11 h 217"/>
                  <a:gd name="T48" fmla="*/ 100 w 141"/>
                  <a:gd name="T49" fmla="*/ 63 h 217"/>
                  <a:gd name="T50" fmla="*/ 93 w 141"/>
                  <a:gd name="T51" fmla="*/ 83 h 217"/>
                  <a:gd name="T52" fmla="*/ 74 w 141"/>
                  <a:gd name="T53" fmla="*/ 91 h 217"/>
                  <a:gd name="T54" fmla="*/ 74 w 141"/>
                  <a:gd name="T55" fmla="*/ 205 h 217"/>
                  <a:gd name="T56" fmla="*/ 25 w 141"/>
                  <a:gd name="T57" fmla="*/ 170 h 217"/>
                  <a:gd name="T58" fmla="*/ 49 w 141"/>
                  <a:gd name="T59" fmla="*/ 141 h 217"/>
                  <a:gd name="T60" fmla="*/ 79 w 141"/>
                  <a:gd name="T61" fmla="*/ 137 h 217"/>
                  <a:gd name="T62" fmla="*/ 85 w 141"/>
                  <a:gd name="T63" fmla="*/ 137 h 217"/>
                  <a:gd name="T64" fmla="*/ 116 w 141"/>
                  <a:gd name="T65" fmla="*/ 174 h 217"/>
                  <a:gd name="T66" fmla="*/ 74 w 141"/>
                  <a:gd name="T67" fmla="*/ 205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1" h="217">
                    <a:moveTo>
                      <a:pt x="111" y="124"/>
                    </a:moveTo>
                    <a:cubicBezTo>
                      <a:pt x="101" y="116"/>
                      <a:pt x="101" y="116"/>
                      <a:pt x="101" y="116"/>
                    </a:cubicBezTo>
                    <a:cubicBezTo>
                      <a:pt x="98" y="113"/>
                      <a:pt x="94" y="110"/>
                      <a:pt x="94" y="104"/>
                    </a:cubicBezTo>
                    <a:cubicBezTo>
                      <a:pt x="94" y="97"/>
                      <a:pt x="98" y="93"/>
                      <a:pt x="102" y="90"/>
                    </a:cubicBezTo>
                    <a:cubicBezTo>
                      <a:pt x="113" y="80"/>
                      <a:pt x="125" y="70"/>
                      <a:pt x="125" y="50"/>
                    </a:cubicBezTo>
                    <a:cubicBezTo>
                      <a:pt x="125" y="28"/>
                      <a:pt x="112" y="17"/>
                      <a:pt x="105" y="11"/>
                    </a:cubicBezTo>
                    <a:cubicBezTo>
                      <a:pt x="123" y="11"/>
                      <a:pt x="123" y="11"/>
                      <a:pt x="123" y="11"/>
                    </a:cubicBezTo>
                    <a:cubicBezTo>
                      <a:pt x="141" y="0"/>
                      <a:pt x="141" y="0"/>
                      <a:pt x="141" y="0"/>
                    </a:cubicBezTo>
                    <a:cubicBezTo>
                      <a:pt x="85" y="0"/>
                      <a:pt x="85" y="0"/>
                      <a:pt x="85" y="0"/>
                    </a:cubicBezTo>
                    <a:cubicBezTo>
                      <a:pt x="70" y="0"/>
                      <a:pt x="48" y="3"/>
                      <a:pt x="32" y="17"/>
                    </a:cubicBezTo>
                    <a:cubicBezTo>
                      <a:pt x="20" y="27"/>
                      <a:pt x="14" y="42"/>
                      <a:pt x="14" y="55"/>
                    </a:cubicBezTo>
                    <a:cubicBezTo>
                      <a:pt x="14" y="77"/>
                      <a:pt x="31" y="99"/>
                      <a:pt x="61" y="99"/>
                    </a:cubicBezTo>
                    <a:cubicBezTo>
                      <a:pt x="64" y="99"/>
                      <a:pt x="67" y="99"/>
                      <a:pt x="70" y="98"/>
                    </a:cubicBezTo>
                    <a:cubicBezTo>
                      <a:pt x="69" y="102"/>
                      <a:pt x="67" y="105"/>
                      <a:pt x="67" y="109"/>
                    </a:cubicBezTo>
                    <a:cubicBezTo>
                      <a:pt x="67" y="118"/>
                      <a:pt x="72" y="124"/>
                      <a:pt x="76" y="129"/>
                    </a:cubicBezTo>
                    <a:cubicBezTo>
                      <a:pt x="63" y="130"/>
                      <a:pt x="39" y="131"/>
                      <a:pt x="22" y="142"/>
                    </a:cubicBezTo>
                    <a:cubicBezTo>
                      <a:pt x="5" y="152"/>
                      <a:pt x="0" y="166"/>
                      <a:pt x="0" y="176"/>
                    </a:cubicBezTo>
                    <a:cubicBezTo>
                      <a:pt x="0" y="197"/>
                      <a:pt x="20" y="217"/>
                      <a:pt x="61" y="217"/>
                    </a:cubicBezTo>
                    <a:cubicBezTo>
                      <a:pt x="109" y="217"/>
                      <a:pt x="135" y="190"/>
                      <a:pt x="135" y="163"/>
                    </a:cubicBezTo>
                    <a:cubicBezTo>
                      <a:pt x="135" y="144"/>
                      <a:pt x="124" y="134"/>
                      <a:pt x="111" y="124"/>
                    </a:cubicBezTo>
                    <a:close/>
                    <a:moveTo>
                      <a:pt x="74" y="91"/>
                    </a:moveTo>
                    <a:cubicBezTo>
                      <a:pt x="50" y="91"/>
                      <a:pt x="39" y="60"/>
                      <a:pt x="39" y="41"/>
                    </a:cubicBezTo>
                    <a:cubicBezTo>
                      <a:pt x="39" y="33"/>
                      <a:pt x="40" y="26"/>
                      <a:pt x="45" y="20"/>
                    </a:cubicBezTo>
                    <a:cubicBezTo>
                      <a:pt x="50" y="14"/>
                      <a:pt x="58" y="11"/>
                      <a:pt x="65" y="11"/>
                    </a:cubicBezTo>
                    <a:cubicBezTo>
                      <a:pt x="88" y="11"/>
                      <a:pt x="100" y="42"/>
                      <a:pt x="100" y="63"/>
                    </a:cubicBezTo>
                    <a:cubicBezTo>
                      <a:pt x="100" y="68"/>
                      <a:pt x="100" y="77"/>
                      <a:pt x="93" y="83"/>
                    </a:cubicBezTo>
                    <a:cubicBezTo>
                      <a:pt x="89" y="88"/>
                      <a:pt x="81" y="91"/>
                      <a:pt x="74" y="91"/>
                    </a:cubicBezTo>
                    <a:close/>
                    <a:moveTo>
                      <a:pt x="74" y="205"/>
                    </a:moveTo>
                    <a:cubicBezTo>
                      <a:pt x="44" y="205"/>
                      <a:pt x="25" y="190"/>
                      <a:pt x="25" y="170"/>
                    </a:cubicBezTo>
                    <a:cubicBezTo>
                      <a:pt x="25" y="150"/>
                      <a:pt x="43" y="143"/>
                      <a:pt x="49" y="141"/>
                    </a:cubicBezTo>
                    <a:cubicBezTo>
                      <a:pt x="61" y="137"/>
                      <a:pt x="76" y="137"/>
                      <a:pt x="79" y="137"/>
                    </a:cubicBezTo>
                    <a:cubicBezTo>
                      <a:pt x="82" y="137"/>
                      <a:pt x="83" y="137"/>
                      <a:pt x="85" y="137"/>
                    </a:cubicBezTo>
                    <a:cubicBezTo>
                      <a:pt x="107" y="152"/>
                      <a:pt x="116" y="160"/>
                      <a:pt x="116" y="174"/>
                    </a:cubicBezTo>
                    <a:cubicBezTo>
                      <a:pt x="116" y="192"/>
                      <a:pt x="102" y="205"/>
                      <a:pt x="74" y="205"/>
                    </a:cubicBezTo>
                    <a:close/>
                  </a:path>
                </a:pathLst>
              </a:custGeom>
              <a:grpFill/>
              <a:ln>
                <a:noFill/>
              </a:ln>
              <a:effectLst>
                <a:outerShdw blurRad="63500" sx="102000" sy="102000" algn="ctr"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9" name="Freeform 8">
                <a:extLst>
                  <a:ext uri="{FF2B5EF4-FFF2-40B4-BE49-F238E27FC236}">
                    <a16:creationId xmlns:a16="http://schemas.microsoft.com/office/drawing/2014/main" id="{F7C969B4-5663-44AC-BED8-4F9E7991D779}"/>
                  </a:ext>
                </a:extLst>
              </p:cNvPr>
              <p:cNvSpPr>
                <a:spLocks/>
              </p:cNvSpPr>
              <p:nvPr/>
            </p:nvSpPr>
            <p:spPr bwMode="auto">
              <a:xfrm>
                <a:off x="4411663" y="203200"/>
                <a:ext cx="211138" cy="211138"/>
              </a:xfrm>
              <a:custGeom>
                <a:avLst/>
                <a:gdLst>
                  <a:gd name="T0" fmla="*/ 79 w 133"/>
                  <a:gd name="T1" fmla="*/ 54 h 133"/>
                  <a:gd name="T2" fmla="*/ 79 w 133"/>
                  <a:gd name="T3" fmla="*/ 0 h 133"/>
                  <a:gd name="T4" fmla="*/ 52 w 133"/>
                  <a:gd name="T5" fmla="*/ 0 h 133"/>
                  <a:gd name="T6" fmla="*/ 52 w 133"/>
                  <a:gd name="T7" fmla="*/ 54 h 133"/>
                  <a:gd name="T8" fmla="*/ 0 w 133"/>
                  <a:gd name="T9" fmla="*/ 54 h 133"/>
                  <a:gd name="T10" fmla="*/ 0 w 133"/>
                  <a:gd name="T11" fmla="*/ 80 h 133"/>
                  <a:gd name="T12" fmla="*/ 52 w 133"/>
                  <a:gd name="T13" fmla="*/ 80 h 133"/>
                  <a:gd name="T14" fmla="*/ 52 w 133"/>
                  <a:gd name="T15" fmla="*/ 133 h 133"/>
                  <a:gd name="T16" fmla="*/ 79 w 133"/>
                  <a:gd name="T17" fmla="*/ 133 h 133"/>
                  <a:gd name="T18" fmla="*/ 79 w 133"/>
                  <a:gd name="T19" fmla="*/ 80 h 133"/>
                  <a:gd name="T20" fmla="*/ 133 w 133"/>
                  <a:gd name="T21" fmla="*/ 80 h 133"/>
                  <a:gd name="T22" fmla="*/ 133 w 133"/>
                  <a:gd name="T23" fmla="*/ 54 h 133"/>
                  <a:gd name="T24" fmla="*/ 79 w 133"/>
                  <a:gd name="T25" fmla="*/ 54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33">
                    <a:moveTo>
                      <a:pt x="79" y="54"/>
                    </a:moveTo>
                    <a:lnTo>
                      <a:pt x="79" y="0"/>
                    </a:lnTo>
                    <a:lnTo>
                      <a:pt x="52" y="0"/>
                    </a:lnTo>
                    <a:lnTo>
                      <a:pt x="52" y="54"/>
                    </a:lnTo>
                    <a:lnTo>
                      <a:pt x="0" y="54"/>
                    </a:lnTo>
                    <a:lnTo>
                      <a:pt x="0" y="80"/>
                    </a:lnTo>
                    <a:lnTo>
                      <a:pt x="52" y="80"/>
                    </a:lnTo>
                    <a:lnTo>
                      <a:pt x="52" y="133"/>
                    </a:lnTo>
                    <a:lnTo>
                      <a:pt x="79" y="133"/>
                    </a:lnTo>
                    <a:lnTo>
                      <a:pt x="79" y="80"/>
                    </a:lnTo>
                    <a:lnTo>
                      <a:pt x="133" y="80"/>
                    </a:lnTo>
                    <a:lnTo>
                      <a:pt x="133" y="54"/>
                    </a:lnTo>
                    <a:lnTo>
                      <a:pt x="79" y="54"/>
                    </a:lnTo>
                    <a:close/>
                  </a:path>
                </a:pathLst>
              </a:custGeom>
              <a:grpFill/>
              <a:ln>
                <a:noFill/>
              </a:ln>
              <a:effectLst>
                <a:outerShdw blurRad="63500" sx="102000" sy="102000" algn="ctr"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grpSp>
        <p:nvGrpSpPr>
          <p:cNvPr id="40" name="Group 39">
            <a:extLst>
              <a:ext uri="{FF2B5EF4-FFF2-40B4-BE49-F238E27FC236}">
                <a16:creationId xmlns:a16="http://schemas.microsoft.com/office/drawing/2014/main" id="{81A6DAFA-D017-4721-927E-9F09B29F0283}"/>
              </a:ext>
            </a:extLst>
          </p:cNvPr>
          <p:cNvGrpSpPr/>
          <p:nvPr/>
        </p:nvGrpSpPr>
        <p:grpSpPr>
          <a:xfrm>
            <a:off x="603955" y="5799715"/>
            <a:ext cx="685800" cy="685800"/>
            <a:chOff x="3124199" y="4236163"/>
            <a:chExt cx="685800" cy="685800"/>
          </a:xfrm>
        </p:grpSpPr>
        <p:sp>
          <p:nvSpPr>
            <p:cNvPr id="41" name="Oval 40">
              <a:extLst>
                <a:ext uri="{FF2B5EF4-FFF2-40B4-BE49-F238E27FC236}">
                  <a16:creationId xmlns:a16="http://schemas.microsoft.com/office/drawing/2014/main" id="{EBFCE491-A216-4BA6-894A-DB8C004044D7}"/>
                </a:ext>
              </a:extLst>
            </p:cNvPr>
            <p:cNvSpPr>
              <a:spLocks noChangeAspect="1"/>
            </p:cNvSpPr>
            <p:nvPr/>
          </p:nvSpPr>
          <p:spPr>
            <a:xfrm>
              <a:off x="3124199" y="4236163"/>
              <a:ext cx="685800" cy="685800"/>
            </a:xfrm>
            <a:prstGeom prst="ellipse">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2" name="Group 41">
              <a:extLst>
                <a:ext uri="{FF2B5EF4-FFF2-40B4-BE49-F238E27FC236}">
                  <a16:creationId xmlns:a16="http://schemas.microsoft.com/office/drawing/2014/main" id="{3D2F9A54-1D73-4348-8754-F66F4400D06C}"/>
                </a:ext>
              </a:extLst>
            </p:cNvPr>
            <p:cNvGrpSpPr>
              <a:grpSpLocks noChangeAspect="1"/>
            </p:cNvGrpSpPr>
            <p:nvPr/>
          </p:nvGrpSpPr>
          <p:grpSpPr>
            <a:xfrm>
              <a:off x="3309258" y="4374368"/>
              <a:ext cx="308527" cy="365760"/>
              <a:chOff x="11039475" y="14288"/>
              <a:chExt cx="547688" cy="649287"/>
            </a:xfrm>
            <a:solidFill>
              <a:schemeClr val="bg1"/>
            </a:solidFill>
            <a:effectLst>
              <a:outerShdw blurRad="63500" sx="102000" sy="102000" algn="ctr" rotWithShape="0">
                <a:prstClr val="black">
                  <a:alpha val="40000"/>
                </a:prstClr>
              </a:outerShdw>
            </a:effectLst>
          </p:grpSpPr>
          <p:sp>
            <p:nvSpPr>
              <p:cNvPr id="43" name="Freeform 45">
                <a:extLst>
                  <a:ext uri="{FF2B5EF4-FFF2-40B4-BE49-F238E27FC236}">
                    <a16:creationId xmlns:a16="http://schemas.microsoft.com/office/drawing/2014/main" id="{E43CB4CB-D6A5-4013-B410-699622974933}"/>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4" name="Freeform 46">
                <a:extLst>
                  <a:ext uri="{FF2B5EF4-FFF2-40B4-BE49-F238E27FC236}">
                    <a16:creationId xmlns:a16="http://schemas.microsoft.com/office/drawing/2014/main" id="{E3362C88-B6DA-4ED3-98B3-A51802970355}"/>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5" name="Freeform 47">
                <a:extLst>
                  <a:ext uri="{FF2B5EF4-FFF2-40B4-BE49-F238E27FC236}">
                    <a16:creationId xmlns:a16="http://schemas.microsoft.com/office/drawing/2014/main" id="{CF7A9786-DDCF-44E0-854E-9C24F31F5358}"/>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6" name="Freeform 48">
                <a:extLst>
                  <a:ext uri="{FF2B5EF4-FFF2-40B4-BE49-F238E27FC236}">
                    <a16:creationId xmlns:a16="http://schemas.microsoft.com/office/drawing/2014/main" id="{FA5D7969-DCEE-4A33-8517-318FA924AE4A}"/>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7" name="Freeform 49">
                <a:extLst>
                  <a:ext uri="{FF2B5EF4-FFF2-40B4-BE49-F238E27FC236}">
                    <a16:creationId xmlns:a16="http://schemas.microsoft.com/office/drawing/2014/main" id="{EDF1DC29-5CA5-43C8-A97B-B5C4D8F8A31D}"/>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8" name="Freeform 50">
                <a:extLst>
                  <a:ext uri="{FF2B5EF4-FFF2-40B4-BE49-F238E27FC236}">
                    <a16:creationId xmlns:a16="http://schemas.microsoft.com/office/drawing/2014/main" id="{11B331BB-FC1E-4881-AC74-1950C5F615F4}"/>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sp>
        <p:nvSpPr>
          <p:cNvPr id="49" name="TextBox 48">
            <a:extLst>
              <a:ext uri="{FF2B5EF4-FFF2-40B4-BE49-F238E27FC236}">
                <a16:creationId xmlns:a16="http://schemas.microsoft.com/office/drawing/2014/main" id="{D796E7D7-FCFA-4BDF-94F7-469209790527}"/>
              </a:ext>
            </a:extLst>
          </p:cNvPr>
          <p:cNvSpPr txBox="1"/>
          <p:nvPr/>
        </p:nvSpPr>
        <p:spPr>
          <a:xfrm>
            <a:off x="7279799" y="4863742"/>
            <a:ext cx="4572000" cy="744819"/>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0" name="TextBox 49">
            <a:extLst>
              <a:ext uri="{FF2B5EF4-FFF2-40B4-BE49-F238E27FC236}">
                <a16:creationId xmlns:a16="http://schemas.microsoft.com/office/drawing/2014/main" id="{1AA3E052-B3BF-4B7B-863B-210DF2C62D3F}"/>
              </a:ext>
            </a:extLst>
          </p:cNvPr>
          <p:cNvSpPr txBox="1"/>
          <p:nvPr/>
        </p:nvSpPr>
        <p:spPr>
          <a:xfrm>
            <a:off x="7250288" y="5754524"/>
            <a:ext cx="4572000" cy="744819"/>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1" name="TextBox 50">
            <a:extLst>
              <a:ext uri="{FF2B5EF4-FFF2-40B4-BE49-F238E27FC236}">
                <a16:creationId xmlns:a16="http://schemas.microsoft.com/office/drawing/2014/main" id="{9F633A33-D6F9-4DC4-853D-7D8B635D8A13}"/>
              </a:ext>
            </a:extLst>
          </p:cNvPr>
          <p:cNvSpPr txBox="1"/>
          <p:nvPr/>
        </p:nvSpPr>
        <p:spPr>
          <a:xfrm>
            <a:off x="1523999" y="4863742"/>
            <a:ext cx="4572000" cy="744819"/>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2" name="TextBox 51">
            <a:extLst>
              <a:ext uri="{FF2B5EF4-FFF2-40B4-BE49-F238E27FC236}">
                <a16:creationId xmlns:a16="http://schemas.microsoft.com/office/drawing/2014/main" id="{8EA861FF-E139-4525-B36A-18DBA15AFE0E}"/>
              </a:ext>
            </a:extLst>
          </p:cNvPr>
          <p:cNvSpPr txBox="1"/>
          <p:nvPr/>
        </p:nvSpPr>
        <p:spPr>
          <a:xfrm>
            <a:off x="1523999" y="5649071"/>
            <a:ext cx="4572000" cy="744819"/>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53" name="Picture 52">
            <a:hlinkClick r:id="rId8"/>
            <a:extLst>
              <a:ext uri="{FF2B5EF4-FFF2-40B4-BE49-F238E27FC236}">
                <a16:creationId xmlns:a16="http://schemas.microsoft.com/office/drawing/2014/main" id="{47724669-B210-42F6-8006-54C57CF78B25}"/>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80074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fltVal val="0.5"/>
                                          </p:val>
                                        </p:tav>
                                        <p:tav tm="100000">
                                          <p:val>
                                            <p:strVal val="#ppt_x"/>
                                          </p:val>
                                        </p:tav>
                                      </p:tavLst>
                                    </p:anim>
                                    <p:anim calcmode="lin" valueType="num">
                                      <p:cBhvr>
                                        <p:cTn id="15" dur="1000" fill="hold"/>
                                        <p:tgtEl>
                                          <p:spTgt spid="3"/>
                                        </p:tgtEl>
                                        <p:attrNameLst>
                                          <p:attrName>ppt_y</p:attrName>
                                        </p:attrNameLst>
                                      </p:cBhvr>
                                      <p:tavLst>
                                        <p:tav tm="0">
                                          <p:val>
                                            <p:fltVal val="0.5"/>
                                          </p:val>
                                        </p:tav>
                                        <p:tav tm="100000">
                                          <p:val>
                                            <p:strVal val="#ppt_y"/>
                                          </p:val>
                                        </p:tav>
                                      </p:tavLst>
                                    </p:anim>
                                  </p:childTnLst>
                                </p:cTn>
                              </p:par>
                              <p:par>
                                <p:cTn id="16" presetID="53" presetClass="entr" presetSubtype="528" fill="hold" nodeType="with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1000" fill="hold"/>
                                        <p:tgtEl>
                                          <p:spTgt spid="8"/>
                                        </p:tgtEl>
                                        <p:attrNameLst>
                                          <p:attrName>ppt_w</p:attrName>
                                        </p:attrNameLst>
                                      </p:cBhvr>
                                      <p:tavLst>
                                        <p:tav tm="0">
                                          <p:val>
                                            <p:fltVal val="0"/>
                                          </p:val>
                                        </p:tav>
                                        <p:tav tm="100000">
                                          <p:val>
                                            <p:strVal val="#ppt_w"/>
                                          </p:val>
                                        </p:tav>
                                      </p:tavLst>
                                    </p:anim>
                                    <p:anim calcmode="lin" valueType="num">
                                      <p:cBhvr>
                                        <p:cTn id="19" dur="1000" fill="hold"/>
                                        <p:tgtEl>
                                          <p:spTgt spid="8"/>
                                        </p:tgtEl>
                                        <p:attrNameLst>
                                          <p:attrName>ppt_h</p:attrName>
                                        </p:attrNameLst>
                                      </p:cBhvr>
                                      <p:tavLst>
                                        <p:tav tm="0">
                                          <p:val>
                                            <p:fltVal val="0"/>
                                          </p:val>
                                        </p:tav>
                                        <p:tav tm="100000">
                                          <p:val>
                                            <p:strVal val="#ppt_h"/>
                                          </p:val>
                                        </p:tav>
                                      </p:tavLst>
                                    </p:anim>
                                    <p:animEffect transition="in" filter="fade">
                                      <p:cBhvr>
                                        <p:cTn id="20" dur="1000"/>
                                        <p:tgtEl>
                                          <p:spTgt spid="8"/>
                                        </p:tgtEl>
                                      </p:cBhvr>
                                    </p:animEffect>
                                    <p:anim calcmode="lin" valueType="num">
                                      <p:cBhvr>
                                        <p:cTn id="21" dur="1000" fill="hold"/>
                                        <p:tgtEl>
                                          <p:spTgt spid="8"/>
                                        </p:tgtEl>
                                        <p:attrNameLst>
                                          <p:attrName>ppt_x</p:attrName>
                                        </p:attrNameLst>
                                      </p:cBhvr>
                                      <p:tavLst>
                                        <p:tav tm="0">
                                          <p:val>
                                            <p:fltVal val="0.5"/>
                                          </p:val>
                                        </p:tav>
                                        <p:tav tm="100000">
                                          <p:val>
                                            <p:strVal val="#ppt_x"/>
                                          </p:val>
                                        </p:tav>
                                      </p:tavLst>
                                    </p:anim>
                                    <p:anim calcmode="lin" valueType="num">
                                      <p:cBhvr>
                                        <p:cTn id="22" dur="1000" fill="hold"/>
                                        <p:tgtEl>
                                          <p:spTgt spid="8"/>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p:cTn id="25" dur="1000" fill="hold"/>
                                        <p:tgtEl>
                                          <p:spTgt spid="10"/>
                                        </p:tgtEl>
                                        <p:attrNameLst>
                                          <p:attrName>ppt_w</p:attrName>
                                        </p:attrNameLst>
                                      </p:cBhvr>
                                      <p:tavLst>
                                        <p:tav tm="0">
                                          <p:val>
                                            <p:fltVal val="0"/>
                                          </p:val>
                                        </p:tav>
                                        <p:tav tm="100000">
                                          <p:val>
                                            <p:strVal val="#ppt_w"/>
                                          </p:val>
                                        </p:tav>
                                      </p:tavLst>
                                    </p:anim>
                                    <p:anim calcmode="lin" valueType="num">
                                      <p:cBhvr>
                                        <p:cTn id="26" dur="1000" fill="hold"/>
                                        <p:tgtEl>
                                          <p:spTgt spid="10"/>
                                        </p:tgtEl>
                                        <p:attrNameLst>
                                          <p:attrName>ppt_h</p:attrName>
                                        </p:attrNameLst>
                                      </p:cBhvr>
                                      <p:tavLst>
                                        <p:tav tm="0">
                                          <p:val>
                                            <p:fltVal val="0"/>
                                          </p:val>
                                        </p:tav>
                                        <p:tav tm="100000">
                                          <p:val>
                                            <p:strVal val="#ppt_h"/>
                                          </p:val>
                                        </p:tav>
                                      </p:tavLst>
                                    </p:anim>
                                    <p:animEffect transition="in" filter="fade">
                                      <p:cBhvr>
                                        <p:cTn id="27" dur="1000"/>
                                        <p:tgtEl>
                                          <p:spTgt spid="10"/>
                                        </p:tgtEl>
                                      </p:cBhvr>
                                    </p:animEffect>
                                    <p:anim calcmode="lin" valueType="num">
                                      <p:cBhvr>
                                        <p:cTn id="28" dur="1000" fill="hold"/>
                                        <p:tgtEl>
                                          <p:spTgt spid="10"/>
                                        </p:tgtEl>
                                        <p:attrNameLst>
                                          <p:attrName>ppt_x</p:attrName>
                                        </p:attrNameLst>
                                      </p:cBhvr>
                                      <p:tavLst>
                                        <p:tav tm="0">
                                          <p:val>
                                            <p:fltVal val="0.5"/>
                                          </p:val>
                                        </p:tav>
                                        <p:tav tm="100000">
                                          <p:val>
                                            <p:strVal val="#ppt_x"/>
                                          </p:val>
                                        </p:tav>
                                      </p:tavLst>
                                    </p:anim>
                                    <p:anim calcmode="lin" valueType="num">
                                      <p:cBhvr>
                                        <p:cTn id="29" dur="1000" fill="hold"/>
                                        <p:tgtEl>
                                          <p:spTgt spid="10"/>
                                        </p:tgtEl>
                                        <p:attrNameLst>
                                          <p:attrName>ppt_y</p:attrName>
                                        </p:attrNameLst>
                                      </p:cBhvr>
                                      <p:tavLst>
                                        <p:tav tm="0">
                                          <p:val>
                                            <p:fltVal val="0.5"/>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1000"/>
                                        <p:tgtEl>
                                          <p:spTgt spid="6"/>
                                        </p:tgtEl>
                                      </p:cBhvr>
                                    </p:animEffect>
                                    <p:anim calcmode="lin" valueType="num">
                                      <p:cBhvr>
                                        <p:cTn id="33" dur="1000" fill="hold"/>
                                        <p:tgtEl>
                                          <p:spTgt spid="6"/>
                                        </p:tgtEl>
                                        <p:attrNameLst>
                                          <p:attrName>ppt_x</p:attrName>
                                        </p:attrNameLst>
                                      </p:cBhvr>
                                      <p:tavLst>
                                        <p:tav tm="0">
                                          <p:val>
                                            <p:strVal val="#ppt_x"/>
                                          </p:val>
                                        </p:tav>
                                        <p:tav tm="100000">
                                          <p:val>
                                            <p:strVal val="#ppt_x"/>
                                          </p:val>
                                        </p:tav>
                                      </p:tavLst>
                                    </p:anim>
                                    <p:anim calcmode="lin" valueType="num">
                                      <p:cBhvr>
                                        <p:cTn id="34" dur="1000" fill="hold"/>
                                        <p:tgtEl>
                                          <p:spTgt spid="6"/>
                                        </p:tgtEl>
                                        <p:attrNameLst>
                                          <p:attrName>ppt_y</p:attrName>
                                        </p:attrNameLst>
                                      </p:cBhvr>
                                      <p:tavLst>
                                        <p:tav tm="0">
                                          <p:val>
                                            <p:strVal val="#ppt_y+.1"/>
                                          </p:val>
                                        </p:tav>
                                        <p:tav tm="100000">
                                          <p:val>
                                            <p:strVal val="#ppt_y"/>
                                          </p:val>
                                        </p:tav>
                                      </p:tavLst>
                                    </p:anim>
                                  </p:childTnLst>
                                </p:cTn>
                              </p:par>
                            </p:childTnLst>
                          </p:cTn>
                        </p:par>
                        <p:par>
                          <p:cTn id="35" fill="hold">
                            <p:stCondLst>
                              <p:cond delay="1500"/>
                            </p:stCondLst>
                            <p:childTnLst>
                              <p:par>
                                <p:cTn id="36" presetID="14" presetClass="entr" presetSubtype="10" fill="hold" grpId="0" nodeType="after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randombar(horizontal)">
                                      <p:cBhvr>
                                        <p:cTn id="38" dur="1000"/>
                                        <p:tgtEl>
                                          <p:spTgt spid="22"/>
                                        </p:tgtEl>
                                      </p:cBhvr>
                                    </p:animEffect>
                                  </p:childTnLst>
                                </p:cTn>
                              </p:par>
                            </p:childTnLst>
                          </p:cTn>
                        </p:par>
                        <p:par>
                          <p:cTn id="39" fill="hold">
                            <p:stCondLst>
                              <p:cond delay="2500"/>
                            </p:stCondLst>
                            <p:childTnLst>
                              <p:par>
                                <p:cTn id="40" presetID="14" presetClass="entr" presetSubtype="10"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randombar(horizontal)">
                                      <p:cBhvr>
                                        <p:cTn id="42" dur="1000"/>
                                        <p:tgtEl>
                                          <p:spTgt spid="16"/>
                                        </p:tgtEl>
                                      </p:cBhvr>
                                    </p:animEffect>
                                  </p:childTnLst>
                                </p:cTn>
                              </p:par>
                            </p:childTnLst>
                          </p:cTn>
                        </p:par>
                        <p:par>
                          <p:cTn id="43" fill="hold">
                            <p:stCondLst>
                              <p:cond delay="3500"/>
                            </p:stCondLst>
                            <p:childTnLst>
                              <p:par>
                                <p:cTn id="44" presetID="14" presetClass="entr" presetSubtype="10" fill="hold" grpId="0" nodeType="afterEffect">
                                  <p:stCondLst>
                                    <p:cond delay="0"/>
                                  </p:stCondLst>
                                  <p:childTnLst>
                                    <p:set>
                                      <p:cBhvr>
                                        <p:cTn id="45" dur="1" fill="hold">
                                          <p:stCondLst>
                                            <p:cond delay="0"/>
                                          </p:stCondLst>
                                        </p:cTn>
                                        <p:tgtEl>
                                          <p:spTgt spid="28"/>
                                        </p:tgtEl>
                                        <p:attrNameLst>
                                          <p:attrName>style.visibility</p:attrName>
                                        </p:attrNameLst>
                                      </p:cBhvr>
                                      <p:to>
                                        <p:strVal val="visible"/>
                                      </p:to>
                                    </p:set>
                                    <p:animEffect transition="in" filter="randombar(horizontal)">
                                      <p:cBhvr>
                                        <p:cTn id="46" dur="1000"/>
                                        <p:tgtEl>
                                          <p:spTgt spid="28"/>
                                        </p:tgtEl>
                                      </p:cBhvr>
                                    </p:animEffect>
                                  </p:childTnLst>
                                </p:cTn>
                              </p:par>
                            </p:childTnLst>
                          </p:cTn>
                        </p:par>
                        <p:par>
                          <p:cTn id="47" fill="hold">
                            <p:stCondLst>
                              <p:cond delay="4500"/>
                            </p:stCondLst>
                            <p:childTnLst>
                              <p:par>
                                <p:cTn id="48" presetID="53" presetClass="entr" presetSubtype="528" fill="hold" nodeType="afterEffect">
                                  <p:stCondLst>
                                    <p:cond delay="0"/>
                                  </p:stCondLst>
                                  <p:childTnLst>
                                    <p:set>
                                      <p:cBhvr>
                                        <p:cTn id="49" dur="1" fill="hold">
                                          <p:stCondLst>
                                            <p:cond delay="0"/>
                                          </p:stCondLst>
                                        </p:cTn>
                                        <p:tgtEl>
                                          <p:spTgt spid="29"/>
                                        </p:tgtEl>
                                        <p:attrNameLst>
                                          <p:attrName>style.visibility</p:attrName>
                                        </p:attrNameLst>
                                      </p:cBhvr>
                                      <p:to>
                                        <p:strVal val="visible"/>
                                      </p:to>
                                    </p:set>
                                    <p:anim calcmode="lin" valueType="num">
                                      <p:cBhvr>
                                        <p:cTn id="50" dur="500" fill="hold"/>
                                        <p:tgtEl>
                                          <p:spTgt spid="29"/>
                                        </p:tgtEl>
                                        <p:attrNameLst>
                                          <p:attrName>ppt_w</p:attrName>
                                        </p:attrNameLst>
                                      </p:cBhvr>
                                      <p:tavLst>
                                        <p:tav tm="0">
                                          <p:val>
                                            <p:fltVal val="0"/>
                                          </p:val>
                                        </p:tav>
                                        <p:tav tm="100000">
                                          <p:val>
                                            <p:strVal val="#ppt_w"/>
                                          </p:val>
                                        </p:tav>
                                      </p:tavLst>
                                    </p:anim>
                                    <p:anim calcmode="lin" valueType="num">
                                      <p:cBhvr>
                                        <p:cTn id="51" dur="500" fill="hold"/>
                                        <p:tgtEl>
                                          <p:spTgt spid="29"/>
                                        </p:tgtEl>
                                        <p:attrNameLst>
                                          <p:attrName>ppt_h</p:attrName>
                                        </p:attrNameLst>
                                      </p:cBhvr>
                                      <p:tavLst>
                                        <p:tav tm="0">
                                          <p:val>
                                            <p:fltVal val="0"/>
                                          </p:val>
                                        </p:tav>
                                        <p:tav tm="100000">
                                          <p:val>
                                            <p:strVal val="#ppt_h"/>
                                          </p:val>
                                        </p:tav>
                                      </p:tavLst>
                                    </p:anim>
                                    <p:animEffect transition="in" filter="fade">
                                      <p:cBhvr>
                                        <p:cTn id="52" dur="500"/>
                                        <p:tgtEl>
                                          <p:spTgt spid="29"/>
                                        </p:tgtEl>
                                      </p:cBhvr>
                                    </p:animEffect>
                                    <p:anim calcmode="lin" valueType="num">
                                      <p:cBhvr>
                                        <p:cTn id="53" dur="500" fill="hold"/>
                                        <p:tgtEl>
                                          <p:spTgt spid="29"/>
                                        </p:tgtEl>
                                        <p:attrNameLst>
                                          <p:attrName>ppt_x</p:attrName>
                                        </p:attrNameLst>
                                      </p:cBhvr>
                                      <p:tavLst>
                                        <p:tav tm="0">
                                          <p:val>
                                            <p:fltVal val="0.5"/>
                                          </p:val>
                                        </p:tav>
                                        <p:tav tm="100000">
                                          <p:val>
                                            <p:strVal val="#ppt_x"/>
                                          </p:val>
                                        </p:tav>
                                      </p:tavLst>
                                    </p:anim>
                                    <p:anim calcmode="lin" valueType="num">
                                      <p:cBhvr>
                                        <p:cTn id="54" dur="500" fill="hold"/>
                                        <p:tgtEl>
                                          <p:spTgt spid="29"/>
                                        </p:tgtEl>
                                        <p:attrNameLst>
                                          <p:attrName>ppt_y</p:attrName>
                                        </p:attrNameLst>
                                      </p:cBhvr>
                                      <p:tavLst>
                                        <p:tav tm="0">
                                          <p:val>
                                            <p:fltVal val="0.5"/>
                                          </p:val>
                                        </p:tav>
                                        <p:tav tm="100000">
                                          <p:val>
                                            <p:strVal val="#ppt_y"/>
                                          </p:val>
                                        </p:tav>
                                      </p:tavLst>
                                    </p:anim>
                                  </p:childTnLst>
                                </p:cTn>
                              </p:par>
                            </p:childTnLst>
                          </p:cTn>
                        </p:par>
                        <p:par>
                          <p:cTn id="55" fill="hold">
                            <p:stCondLst>
                              <p:cond delay="5000"/>
                            </p:stCondLst>
                            <p:childTnLst>
                              <p:par>
                                <p:cTn id="56" presetID="42" presetClass="entr" presetSubtype="0" fill="hold" grpId="0" nodeType="afterEffect">
                                  <p:stCondLst>
                                    <p:cond delay="0"/>
                                  </p:stCondLst>
                                  <p:childTnLst>
                                    <p:set>
                                      <p:cBhvr>
                                        <p:cTn id="57" dur="1" fill="hold">
                                          <p:stCondLst>
                                            <p:cond delay="0"/>
                                          </p:stCondLst>
                                        </p:cTn>
                                        <p:tgtEl>
                                          <p:spTgt spid="51"/>
                                        </p:tgtEl>
                                        <p:attrNameLst>
                                          <p:attrName>style.visibility</p:attrName>
                                        </p:attrNameLst>
                                      </p:cBhvr>
                                      <p:to>
                                        <p:strVal val="visible"/>
                                      </p:to>
                                    </p:set>
                                    <p:animEffect transition="in" filter="fade">
                                      <p:cBhvr>
                                        <p:cTn id="58" dur="1000"/>
                                        <p:tgtEl>
                                          <p:spTgt spid="51"/>
                                        </p:tgtEl>
                                      </p:cBhvr>
                                    </p:animEffect>
                                    <p:anim calcmode="lin" valueType="num">
                                      <p:cBhvr>
                                        <p:cTn id="59" dur="1000" fill="hold"/>
                                        <p:tgtEl>
                                          <p:spTgt spid="51"/>
                                        </p:tgtEl>
                                        <p:attrNameLst>
                                          <p:attrName>ppt_x</p:attrName>
                                        </p:attrNameLst>
                                      </p:cBhvr>
                                      <p:tavLst>
                                        <p:tav tm="0">
                                          <p:val>
                                            <p:strVal val="#ppt_x"/>
                                          </p:val>
                                        </p:tav>
                                        <p:tav tm="100000">
                                          <p:val>
                                            <p:strVal val="#ppt_x"/>
                                          </p:val>
                                        </p:tav>
                                      </p:tavLst>
                                    </p:anim>
                                    <p:anim calcmode="lin" valueType="num">
                                      <p:cBhvr>
                                        <p:cTn id="60" dur="1000" fill="hold"/>
                                        <p:tgtEl>
                                          <p:spTgt spid="51"/>
                                        </p:tgtEl>
                                        <p:attrNameLst>
                                          <p:attrName>ppt_y</p:attrName>
                                        </p:attrNameLst>
                                      </p:cBhvr>
                                      <p:tavLst>
                                        <p:tav tm="0">
                                          <p:val>
                                            <p:strVal val="#ppt_y+.1"/>
                                          </p:val>
                                        </p:tav>
                                        <p:tav tm="100000">
                                          <p:val>
                                            <p:strVal val="#ppt_y"/>
                                          </p:val>
                                        </p:tav>
                                      </p:tavLst>
                                    </p:anim>
                                  </p:childTnLst>
                                </p:cTn>
                              </p:par>
                            </p:childTnLst>
                          </p:cTn>
                        </p:par>
                        <p:par>
                          <p:cTn id="61" fill="hold">
                            <p:stCondLst>
                              <p:cond delay="6000"/>
                            </p:stCondLst>
                            <p:childTnLst>
                              <p:par>
                                <p:cTn id="62" presetID="53" presetClass="entr" presetSubtype="528" fill="hold" nodeType="afterEffect">
                                  <p:stCondLst>
                                    <p:cond delay="0"/>
                                  </p:stCondLst>
                                  <p:childTnLst>
                                    <p:set>
                                      <p:cBhvr>
                                        <p:cTn id="63" dur="1" fill="hold">
                                          <p:stCondLst>
                                            <p:cond delay="0"/>
                                          </p:stCondLst>
                                        </p:cTn>
                                        <p:tgtEl>
                                          <p:spTgt spid="32"/>
                                        </p:tgtEl>
                                        <p:attrNameLst>
                                          <p:attrName>style.visibility</p:attrName>
                                        </p:attrNameLst>
                                      </p:cBhvr>
                                      <p:to>
                                        <p:strVal val="visible"/>
                                      </p:to>
                                    </p:set>
                                    <p:anim calcmode="lin" valueType="num">
                                      <p:cBhvr>
                                        <p:cTn id="64" dur="500" fill="hold"/>
                                        <p:tgtEl>
                                          <p:spTgt spid="32"/>
                                        </p:tgtEl>
                                        <p:attrNameLst>
                                          <p:attrName>ppt_w</p:attrName>
                                        </p:attrNameLst>
                                      </p:cBhvr>
                                      <p:tavLst>
                                        <p:tav tm="0">
                                          <p:val>
                                            <p:fltVal val="0"/>
                                          </p:val>
                                        </p:tav>
                                        <p:tav tm="100000">
                                          <p:val>
                                            <p:strVal val="#ppt_w"/>
                                          </p:val>
                                        </p:tav>
                                      </p:tavLst>
                                    </p:anim>
                                    <p:anim calcmode="lin" valueType="num">
                                      <p:cBhvr>
                                        <p:cTn id="65" dur="500" fill="hold"/>
                                        <p:tgtEl>
                                          <p:spTgt spid="32"/>
                                        </p:tgtEl>
                                        <p:attrNameLst>
                                          <p:attrName>ppt_h</p:attrName>
                                        </p:attrNameLst>
                                      </p:cBhvr>
                                      <p:tavLst>
                                        <p:tav tm="0">
                                          <p:val>
                                            <p:fltVal val="0"/>
                                          </p:val>
                                        </p:tav>
                                        <p:tav tm="100000">
                                          <p:val>
                                            <p:strVal val="#ppt_h"/>
                                          </p:val>
                                        </p:tav>
                                      </p:tavLst>
                                    </p:anim>
                                    <p:animEffect transition="in" filter="fade">
                                      <p:cBhvr>
                                        <p:cTn id="66" dur="500"/>
                                        <p:tgtEl>
                                          <p:spTgt spid="32"/>
                                        </p:tgtEl>
                                      </p:cBhvr>
                                    </p:animEffect>
                                    <p:anim calcmode="lin" valueType="num">
                                      <p:cBhvr>
                                        <p:cTn id="67" dur="500" fill="hold"/>
                                        <p:tgtEl>
                                          <p:spTgt spid="32"/>
                                        </p:tgtEl>
                                        <p:attrNameLst>
                                          <p:attrName>ppt_x</p:attrName>
                                        </p:attrNameLst>
                                      </p:cBhvr>
                                      <p:tavLst>
                                        <p:tav tm="0">
                                          <p:val>
                                            <p:fltVal val="0.5"/>
                                          </p:val>
                                        </p:tav>
                                        <p:tav tm="100000">
                                          <p:val>
                                            <p:strVal val="#ppt_x"/>
                                          </p:val>
                                        </p:tav>
                                      </p:tavLst>
                                    </p:anim>
                                    <p:anim calcmode="lin" valueType="num">
                                      <p:cBhvr>
                                        <p:cTn id="68" dur="500" fill="hold"/>
                                        <p:tgtEl>
                                          <p:spTgt spid="32"/>
                                        </p:tgtEl>
                                        <p:attrNameLst>
                                          <p:attrName>ppt_y</p:attrName>
                                        </p:attrNameLst>
                                      </p:cBhvr>
                                      <p:tavLst>
                                        <p:tav tm="0">
                                          <p:val>
                                            <p:fltVal val="0.5"/>
                                          </p:val>
                                        </p:tav>
                                        <p:tav tm="100000">
                                          <p:val>
                                            <p:strVal val="#ppt_y"/>
                                          </p:val>
                                        </p:tav>
                                      </p:tavLst>
                                    </p:anim>
                                  </p:childTnLst>
                                </p:cTn>
                              </p:par>
                            </p:childTnLst>
                          </p:cTn>
                        </p:par>
                        <p:par>
                          <p:cTn id="69" fill="hold">
                            <p:stCondLst>
                              <p:cond delay="6500"/>
                            </p:stCondLst>
                            <p:childTnLst>
                              <p:par>
                                <p:cTn id="70" presetID="42" presetClass="entr" presetSubtype="0"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Effect transition="in" filter="fade">
                                      <p:cBhvr>
                                        <p:cTn id="72" dur="1000"/>
                                        <p:tgtEl>
                                          <p:spTgt spid="49"/>
                                        </p:tgtEl>
                                      </p:cBhvr>
                                    </p:animEffect>
                                    <p:anim calcmode="lin" valueType="num">
                                      <p:cBhvr>
                                        <p:cTn id="73" dur="1000" fill="hold"/>
                                        <p:tgtEl>
                                          <p:spTgt spid="49"/>
                                        </p:tgtEl>
                                        <p:attrNameLst>
                                          <p:attrName>ppt_x</p:attrName>
                                        </p:attrNameLst>
                                      </p:cBhvr>
                                      <p:tavLst>
                                        <p:tav tm="0">
                                          <p:val>
                                            <p:strVal val="#ppt_x"/>
                                          </p:val>
                                        </p:tav>
                                        <p:tav tm="100000">
                                          <p:val>
                                            <p:strVal val="#ppt_x"/>
                                          </p:val>
                                        </p:tav>
                                      </p:tavLst>
                                    </p:anim>
                                    <p:anim calcmode="lin" valueType="num">
                                      <p:cBhvr>
                                        <p:cTn id="74" dur="1000" fill="hold"/>
                                        <p:tgtEl>
                                          <p:spTgt spid="49"/>
                                        </p:tgtEl>
                                        <p:attrNameLst>
                                          <p:attrName>ppt_y</p:attrName>
                                        </p:attrNameLst>
                                      </p:cBhvr>
                                      <p:tavLst>
                                        <p:tav tm="0">
                                          <p:val>
                                            <p:strVal val="#ppt_y+.1"/>
                                          </p:val>
                                        </p:tav>
                                        <p:tav tm="100000">
                                          <p:val>
                                            <p:strVal val="#ppt_y"/>
                                          </p:val>
                                        </p:tav>
                                      </p:tavLst>
                                    </p:anim>
                                  </p:childTnLst>
                                </p:cTn>
                              </p:par>
                            </p:childTnLst>
                          </p:cTn>
                        </p:par>
                        <p:par>
                          <p:cTn id="75" fill="hold">
                            <p:stCondLst>
                              <p:cond delay="7500"/>
                            </p:stCondLst>
                            <p:childTnLst>
                              <p:par>
                                <p:cTn id="76" presetID="53" presetClass="entr" presetSubtype="528" fill="hold" nodeType="afterEffect">
                                  <p:stCondLst>
                                    <p:cond delay="0"/>
                                  </p:stCondLst>
                                  <p:childTnLst>
                                    <p:set>
                                      <p:cBhvr>
                                        <p:cTn id="77" dur="1" fill="hold">
                                          <p:stCondLst>
                                            <p:cond delay="0"/>
                                          </p:stCondLst>
                                        </p:cTn>
                                        <p:tgtEl>
                                          <p:spTgt spid="35"/>
                                        </p:tgtEl>
                                        <p:attrNameLst>
                                          <p:attrName>style.visibility</p:attrName>
                                        </p:attrNameLst>
                                      </p:cBhvr>
                                      <p:to>
                                        <p:strVal val="visible"/>
                                      </p:to>
                                    </p:set>
                                    <p:anim calcmode="lin" valueType="num">
                                      <p:cBhvr>
                                        <p:cTn id="78" dur="500" fill="hold"/>
                                        <p:tgtEl>
                                          <p:spTgt spid="35"/>
                                        </p:tgtEl>
                                        <p:attrNameLst>
                                          <p:attrName>ppt_w</p:attrName>
                                        </p:attrNameLst>
                                      </p:cBhvr>
                                      <p:tavLst>
                                        <p:tav tm="0">
                                          <p:val>
                                            <p:fltVal val="0"/>
                                          </p:val>
                                        </p:tav>
                                        <p:tav tm="100000">
                                          <p:val>
                                            <p:strVal val="#ppt_w"/>
                                          </p:val>
                                        </p:tav>
                                      </p:tavLst>
                                    </p:anim>
                                    <p:anim calcmode="lin" valueType="num">
                                      <p:cBhvr>
                                        <p:cTn id="79" dur="500" fill="hold"/>
                                        <p:tgtEl>
                                          <p:spTgt spid="35"/>
                                        </p:tgtEl>
                                        <p:attrNameLst>
                                          <p:attrName>ppt_h</p:attrName>
                                        </p:attrNameLst>
                                      </p:cBhvr>
                                      <p:tavLst>
                                        <p:tav tm="0">
                                          <p:val>
                                            <p:fltVal val="0"/>
                                          </p:val>
                                        </p:tav>
                                        <p:tav tm="100000">
                                          <p:val>
                                            <p:strVal val="#ppt_h"/>
                                          </p:val>
                                        </p:tav>
                                      </p:tavLst>
                                    </p:anim>
                                    <p:animEffect transition="in" filter="fade">
                                      <p:cBhvr>
                                        <p:cTn id="80" dur="500"/>
                                        <p:tgtEl>
                                          <p:spTgt spid="35"/>
                                        </p:tgtEl>
                                      </p:cBhvr>
                                    </p:animEffect>
                                    <p:anim calcmode="lin" valueType="num">
                                      <p:cBhvr>
                                        <p:cTn id="81" dur="500" fill="hold"/>
                                        <p:tgtEl>
                                          <p:spTgt spid="35"/>
                                        </p:tgtEl>
                                        <p:attrNameLst>
                                          <p:attrName>ppt_x</p:attrName>
                                        </p:attrNameLst>
                                      </p:cBhvr>
                                      <p:tavLst>
                                        <p:tav tm="0">
                                          <p:val>
                                            <p:fltVal val="0.5"/>
                                          </p:val>
                                        </p:tav>
                                        <p:tav tm="100000">
                                          <p:val>
                                            <p:strVal val="#ppt_x"/>
                                          </p:val>
                                        </p:tav>
                                      </p:tavLst>
                                    </p:anim>
                                    <p:anim calcmode="lin" valueType="num">
                                      <p:cBhvr>
                                        <p:cTn id="82" dur="500" fill="hold"/>
                                        <p:tgtEl>
                                          <p:spTgt spid="35"/>
                                        </p:tgtEl>
                                        <p:attrNameLst>
                                          <p:attrName>ppt_y</p:attrName>
                                        </p:attrNameLst>
                                      </p:cBhvr>
                                      <p:tavLst>
                                        <p:tav tm="0">
                                          <p:val>
                                            <p:fltVal val="0.5"/>
                                          </p:val>
                                        </p:tav>
                                        <p:tav tm="100000">
                                          <p:val>
                                            <p:strVal val="#ppt_y"/>
                                          </p:val>
                                        </p:tav>
                                      </p:tavLst>
                                    </p:anim>
                                  </p:childTnLst>
                                </p:cTn>
                              </p:par>
                            </p:childTnLst>
                          </p:cTn>
                        </p:par>
                        <p:par>
                          <p:cTn id="83" fill="hold">
                            <p:stCondLst>
                              <p:cond delay="8000"/>
                            </p:stCondLst>
                            <p:childTnLst>
                              <p:par>
                                <p:cTn id="84" presetID="42" presetClass="entr" presetSubtype="0" fill="hold" grpId="0" nodeType="afterEffect">
                                  <p:stCondLst>
                                    <p:cond delay="0"/>
                                  </p:stCondLst>
                                  <p:childTnLst>
                                    <p:set>
                                      <p:cBhvr>
                                        <p:cTn id="85" dur="1" fill="hold">
                                          <p:stCondLst>
                                            <p:cond delay="0"/>
                                          </p:stCondLst>
                                        </p:cTn>
                                        <p:tgtEl>
                                          <p:spTgt spid="50"/>
                                        </p:tgtEl>
                                        <p:attrNameLst>
                                          <p:attrName>style.visibility</p:attrName>
                                        </p:attrNameLst>
                                      </p:cBhvr>
                                      <p:to>
                                        <p:strVal val="visible"/>
                                      </p:to>
                                    </p:set>
                                    <p:animEffect transition="in" filter="fade">
                                      <p:cBhvr>
                                        <p:cTn id="86" dur="1000"/>
                                        <p:tgtEl>
                                          <p:spTgt spid="50"/>
                                        </p:tgtEl>
                                      </p:cBhvr>
                                    </p:animEffect>
                                    <p:anim calcmode="lin" valueType="num">
                                      <p:cBhvr>
                                        <p:cTn id="87" dur="1000" fill="hold"/>
                                        <p:tgtEl>
                                          <p:spTgt spid="50"/>
                                        </p:tgtEl>
                                        <p:attrNameLst>
                                          <p:attrName>ppt_x</p:attrName>
                                        </p:attrNameLst>
                                      </p:cBhvr>
                                      <p:tavLst>
                                        <p:tav tm="0">
                                          <p:val>
                                            <p:strVal val="#ppt_x"/>
                                          </p:val>
                                        </p:tav>
                                        <p:tav tm="100000">
                                          <p:val>
                                            <p:strVal val="#ppt_x"/>
                                          </p:val>
                                        </p:tav>
                                      </p:tavLst>
                                    </p:anim>
                                    <p:anim calcmode="lin" valueType="num">
                                      <p:cBhvr>
                                        <p:cTn id="88" dur="1000" fill="hold"/>
                                        <p:tgtEl>
                                          <p:spTgt spid="50"/>
                                        </p:tgtEl>
                                        <p:attrNameLst>
                                          <p:attrName>ppt_y</p:attrName>
                                        </p:attrNameLst>
                                      </p:cBhvr>
                                      <p:tavLst>
                                        <p:tav tm="0">
                                          <p:val>
                                            <p:strVal val="#ppt_y+.1"/>
                                          </p:val>
                                        </p:tav>
                                        <p:tav tm="100000">
                                          <p:val>
                                            <p:strVal val="#ppt_y"/>
                                          </p:val>
                                        </p:tav>
                                      </p:tavLst>
                                    </p:anim>
                                  </p:childTnLst>
                                </p:cTn>
                              </p:par>
                            </p:childTnLst>
                          </p:cTn>
                        </p:par>
                        <p:par>
                          <p:cTn id="89" fill="hold">
                            <p:stCondLst>
                              <p:cond delay="9000"/>
                            </p:stCondLst>
                            <p:childTnLst>
                              <p:par>
                                <p:cTn id="90" presetID="53" presetClass="entr" presetSubtype="528" fill="hold" nodeType="afterEffect">
                                  <p:stCondLst>
                                    <p:cond delay="0"/>
                                  </p:stCondLst>
                                  <p:childTnLst>
                                    <p:set>
                                      <p:cBhvr>
                                        <p:cTn id="91" dur="1" fill="hold">
                                          <p:stCondLst>
                                            <p:cond delay="0"/>
                                          </p:stCondLst>
                                        </p:cTn>
                                        <p:tgtEl>
                                          <p:spTgt spid="40"/>
                                        </p:tgtEl>
                                        <p:attrNameLst>
                                          <p:attrName>style.visibility</p:attrName>
                                        </p:attrNameLst>
                                      </p:cBhvr>
                                      <p:to>
                                        <p:strVal val="visible"/>
                                      </p:to>
                                    </p:set>
                                    <p:anim calcmode="lin" valueType="num">
                                      <p:cBhvr>
                                        <p:cTn id="92" dur="500" fill="hold"/>
                                        <p:tgtEl>
                                          <p:spTgt spid="40"/>
                                        </p:tgtEl>
                                        <p:attrNameLst>
                                          <p:attrName>ppt_w</p:attrName>
                                        </p:attrNameLst>
                                      </p:cBhvr>
                                      <p:tavLst>
                                        <p:tav tm="0">
                                          <p:val>
                                            <p:fltVal val="0"/>
                                          </p:val>
                                        </p:tav>
                                        <p:tav tm="100000">
                                          <p:val>
                                            <p:strVal val="#ppt_w"/>
                                          </p:val>
                                        </p:tav>
                                      </p:tavLst>
                                    </p:anim>
                                    <p:anim calcmode="lin" valueType="num">
                                      <p:cBhvr>
                                        <p:cTn id="93" dur="500" fill="hold"/>
                                        <p:tgtEl>
                                          <p:spTgt spid="40"/>
                                        </p:tgtEl>
                                        <p:attrNameLst>
                                          <p:attrName>ppt_h</p:attrName>
                                        </p:attrNameLst>
                                      </p:cBhvr>
                                      <p:tavLst>
                                        <p:tav tm="0">
                                          <p:val>
                                            <p:fltVal val="0"/>
                                          </p:val>
                                        </p:tav>
                                        <p:tav tm="100000">
                                          <p:val>
                                            <p:strVal val="#ppt_h"/>
                                          </p:val>
                                        </p:tav>
                                      </p:tavLst>
                                    </p:anim>
                                    <p:animEffect transition="in" filter="fade">
                                      <p:cBhvr>
                                        <p:cTn id="94" dur="500"/>
                                        <p:tgtEl>
                                          <p:spTgt spid="40"/>
                                        </p:tgtEl>
                                      </p:cBhvr>
                                    </p:animEffect>
                                    <p:anim calcmode="lin" valueType="num">
                                      <p:cBhvr>
                                        <p:cTn id="95" dur="500" fill="hold"/>
                                        <p:tgtEl>
                                          <p:spTgt spid="40"/>
                                        </p:tgtEl>
                                        <p:attrNameLst>
                                          <p:attrName>ppt_x</p:attrName>
                                        </p:attrNameLst>
                                      </p:cBhvr>
                                      <p:tavLst>
                                        <p:tav tm="0">
                                          <p:val>
                                            <p:fltVal val="0.5"/>
                                          </p:val>
                                        </p:tav>
                                        <p:tav tm="100000">
                                          <p:val>
                                            <p:strVal val="#ppt_x"/>
                                          </p:val>
                                        </p:tav>
                                      </p:tavLst>
                                    </p:anim>
                                    <p:anim calcmode="lin" valueType="num">
                                      <p:cBhvr>
                                        <p:cTn id="96" dur="500" fill="hold"/>
                                        <p:tgtEl>
                                          <p:spTgt spid="40"/>
                                        </p:tgtEl>
                                        <p:attrNameLst>
                                          <p:attrName>ppt_y</p:attrName>
                                        </p:attrNameLst>
                                      </p:cBhvr>
                                      <p:tavLst>
                                        <p:tav tm="0">
                                          <p:val>
                                            <p:fltVal val="0.5"/>
                                          </p:val>
                                        </p:tav>
                                        <p:tav tm="100000">
                                          <p:val>
                                            <p:strVal val="#ppt_y"/>
                                          </p:val>
                                        </p:tav>
                                      </p:tavLst>
                                    </p:anim>
                                  </p:childTnLst>
                                </p:cTn>
                              </p:par>
                            </p:childTnLst>
                          </p:cTn>
                        </p:par>
                        <p:par>
                          <p:cTn id="97" fill="hold">
                            <p:stCondLst>
                              <p:cond delay="9500"/>
                            </p:stCondLst>
                            <p:childTnLst>
                              <p:par>
                                <p:cTn id="98" presetID="42" presetClass="entr" presetSubtype="0" fill="hold" grpId="0" nodeType="afterEffect">
                                  <p:stCondLst>
                                    <p:cond delay="0"/>
                                  </p:stCondLst>
                                  <p:childTnLst>
                                    <p:set>
                                      <p:cBhvr>
                                        <p:cTn id="99" dur="1" fill="hold">
                                          <p:stCondLst>
                                            <p:cond delay="0"/>
                                          </p:stCondLst>
                                        </p:cTn>
                                        <p:tgtEl>
                                          <p:spTgt spid="52"/>
                                        </p:tgtEl>
                                        <p:attrNameLst>
                                          <p:attrName>style.visibility</p:attrName>
                                        </p:attrNameLst>
                                      </p:cBhvr>
                                      <p:to>
                                        <p:strVal val="visible"/>
                                      </p:to>
                                    </p:set>
                                    <p:animEffect transition="in" filter="fade">
                                      <p:cBhvr>
                                        <p:cTn id="100" dur="1000"/>
                                        <p:tgtEl>
                                          <p:spTgt spid="52"/>
                                        </p:tgtEl>
                                      </p:cBhvr>
                                    </p:animEffect>
                                    <p:anim calcmode="lin" valueType="num">
                                      <p:cBhvr>
                                        <p:cTn id="101" dur="1000" fill="hold"/>
                                        <p:tgtEl>
                                          <p:spTgt spid="52"/>
                                        </p:tgtEl>
                                        <p:attrNameLst>
                                          <p:attrName>ppt_x</p:attrName>
                                        </p:attrNameLst>
                                      </p:cBhvr>
                                      <p:tavLst>
                                        <p:tav tm="0">
                                          <p:val>
                                            <p:strVal val="#ppt_x"/>
                                          </p:val>
                                        </p:tav>
                                        <p:tav tm="100000">
                                          <p:val>
                                            <p:strVal val="#ppt_x"/>
                                          </p:val>
                                        </p:tav>
                                      </p:tavLst>
                                    </p:anim>
                                    <p:anim calcmode="lin" valueType="num">
                                      <p:cBhvr>
                                        <p:cTn id="102"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16" grpId="0" animBg="1"/>
      <p:bldP spid="22" grpId="0" animBg="1"/>
      <p:bldP spid="28" grpId="0" animBg="1"/>
      <p:bldP spid="49" grpId="0"/>
      <p:bldP spid="50"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1935</TotalTime>
  <Words>1282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2018-11-09T22:44:56Z</dcterms:modified>
</cp:coreProperties>
</file>