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994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MockUp7">
    <p:spTree>
      <p:nvGrpSpPr>
        <p:cNvPr id="1" name=""/>
        <p:cNvGrpSpPr/>
        <p:nvPr/>
      </p:nvGrpSpPr>
      <p:grpSpPr>
        <a:xfrm>
          <a:off x="0" y="0"/>
          <a:ext cx="0" cy="0"/>
          <a:chOff x="0" y="0"/>
          <a:chExt cx="0" cy="0"/>
        </a:xfrm>
      </p:grpSpPr>
      <p:sp>
        <p:nvSpPr>
          <p:cNvPr id="54" name="Picture Placeholder 7"/>
          <p:cNvSpPr>
            <a:spLocks noGrp="1"/>
          </p:cNvSpPr>
          <p:nvPr>
            <p:ph type="pic" sz="quarter" idx="10" hasCustomPrompt="1"/>
          </p:nvPr>
        </p:nvSpPr>
        <p:spPr>
          <a:xfrm>
            <a:off x="656055" y="1615389"/>
            <a:ext cx="3707396" cy="2106379"/>
          </a:xfrm>
          <a:prstGeom prst="rect">
            <a:avLst/>
          </a:prstGeom>
          <a:solidFill>
            <a:schemeClr val="bg1">
              <a:lumMod val="95000"/>
            </a:schemeClr>
          </a:solidFill>
          <a:ln>
            <a:noFill/>
          </a:ln>
        </p:spPr>
        <p:txBody>
          <a:bodyPr bIns="457200" anchor="b"/>
          <a:lstStyle>
            <a:lvl1pPr algn="ctr">
              <a:buNone/>
              <a:defRPr sz="1467">
                <a:solidFill>
                  <a:schemeClr val="tx1">
                    <a:lumMod val="50000"/>
                    <a:lumOff val="50000"/>
                  </a:schemeClr>
                </a:solidFill>
              </a:defRPr>
            </a:lvl1pPr>
          </a:lstStyle>
          <a:p>
            <a:r>
              <a:rPr lang="en-US" dirty="0"/>
              <a:t>Image Holder</a:t>
            </a:r>
          </a:p>
        </p:txBody>
      </p:sp>
      <p:sp>
        <p:nvSpPr>
          <p:cNvPr id="56"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57"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grpSp>
        <p:nvGrpSpPr>
          <p:cNvPr id="6" name="Group 57"/>
          <p:cNvGrpSpPr/>
          <p:nvPr userDrawn="1"/>
        </p:nvGrpSpPr>
        <p:grpSpPr>
          <a:xfrm>
            <a:off x="502741" y="1479464"/>
            <a:ext cx="4057072" cy="3228019"/>
            <a:chOff x="2094899" y="1081795"/>
            <a:chExt cx="4400683" cy="3501414"/>
          </a:xfrm>
          <a:effectLst>
            <a:outerShdw blurRad="50800" dist="38100" dir="5400000" algn="t" rotWithShape="0">
              <a:prstClr val="black">
                <a:alpha val="40000"/>
              </a:prstClr>
            </a:outerShdw>
          </a:effectLst>
        </p:grpSpPr>
        <p:sp>
          <p:nvSpPr>
            <p:cNvPr id="7" name="Freeform 5"/>
            <p:cNvSpPr>
              <a:spLocks noEditPoints="1"/>
            </p:cNvSpPr>
            <p:nvPr/>
          </p:nvSpPr>
          <p:spPr bwMode="auto">
            <a:xfrm>
              <a:off x="2094899" y="1081795"/>
              <a:ext cx="4400683" cy="2608522"/>
            </a:xfrm>
            <a:custGeom>
              <a:avLst/>
              <a:gdLst/>
              <a:ahLst/>
              <a:cxnLst>
                <a:cxn ang="0">
                  <a:pos x="1757" y="0"/>
                </a:cxn>
                <a:cxn ang="0">
                  <a:pos x="921" y="0"/>
                </a:cxn>
                <a:cxn ang="0">
                  <a:pos x="893" y="0"/>
                </a:cxn>
                <a:cxn ang="0">
                  <a:pos x="56" y="0"/>
                </a:cxn>
                <a:cxn ang="0">
                  <a:pos x="0" y="47"/>
                </a:cxn>
                <a:cxn ang="0">
                  <a:pos x="0" y="1076"/>
                </a:cxn>
                <a:cxn ang="0">
                  <a:pos x="1816" y="1076"/>
                </a:cxn>
                <a:cxn ang="0">
                  <a:pos x="1816" y="47"/>
                </a:cxn>
                <a:cxn ang="0">
                  <a:pos x="1757" y="0"/>
                </a:cxn>
                <a:cxn ang="0">
                  <a:pos x="1732" y="1000"/>
                </a:cxn>
                <a:cxn ang="0">
                  <a:pos x="76" y="1000"/>
                </a:cxn>
                <a:cxn ang="0">
                  <a:pos x="76" y="68"/>
                </a:cxn>
                <a:cxn ang="0">
                  <a:pos x="1732" y="68"/>
                </a:cxn>
                <a:cxn ang="0">
                  <a:pos x="1732" y="1000"/>
                </a:cxn>
              </a:cxnLst>
              <a:rect l="0" t="0" r="r" b="b"/>
              <a:pathLst>
                <a:path w="1816" h="1076">
                  <a:moveTo>
                    <a:pt x="1757" y="0"/>
                  </a:moveTo>
                  <a:cubicBezTo>
                    <a:pt x="921" y="0"/>
                    <a:pt x="921" y="0"/>
                    <a:pt x="921" y="0"/>
                  </a:cubicBezTo>
                  <a:cubicBezTo>
                    <a:pt x="893" y="0"/>
                    <a:pt x="893" y="0"/>
                    <a:pt x="893" y="0"/>
                  </a:cubicBezTo>
                  <a:cubicBezTo>
                    <a:pt x="56" y="0"/>
                    <a:pt x="56" y="0"/>
                    <a:pt x="56" y="0"/>
                  </a:cubicBezTo>
                  <a:cubicBezTo>
                    <a:pt x="27" y="0"/>
                    <a:pt x="0" y="17"/>
                    <a:pt x="0" y="47"/>
                  </a:cubicBezTo>
                  <a:cubicBezTo>
                    <a:pt x="0" y="1076"/>
                    <a:pt x="0" y="1076"/>
                    <a:pt x="0" y="1076"/>
                  </a:cubicBezTo>
                  <a:cubicBezTo>
                    <a:pt x="1816" y="1076"/>
                    <a:pt x="1816" y="1076"/>
                    <a:pt x="1816" y="1076"/>
                  </a:cubicBezTo>
                  <a:cubicBezTo>
                    <a:pt x="1816" y="47"/>
                    <a:pt x="1816" y="47"/>
                    <a:pt x="1816" y="47"/>
                  </a:cubicBezTo>
                  <a:cubicBezTo>
                    <a:pt x="1816" y="17"/>
                    <a:pt x="1787" y="0"/>
                    <a:pt x="1757" y="0"/>
                  </a:cubicBezTo>
                  <a:moveTo>
                    <a:pt x="1732" y="1000"/>
                  </a:moveTo>
                  <a:cubicBezTo>
                    <a:pt x="76" y="1000"/>
                    <a:pt x="76" y="1000"/>
                    <a:pt x="76" y="1000"/>
                  </a:cubicBezTo>
                  <a:cubicBezTo>
                    <a:pt x="76" y="68"/>
                    <a:pt x="76" y="68"/>
                    <a:pt x="76" y="68"/>
                  </a:cubicBezTo>
                  <a:cubicBezTo>
                    <a:pt x="1732" y="68"/>
                    <a:pt x="1732" y="68"/>
                    <a:pt x="1732" y="68"/>
                  </a:cubicBezTo>
                  <a:cubicBezTo>
                    <a:pt x="1732" y="1000"/>
                    <a:pt x="1732" y="1000"/>
                    <a:pt x="1732" y="1000"/>
                  </a:cubicBezTo>
                </a:path>
              </a:pathLst>
            </a:custGeom>
            <a:solidFill>
              <a:srgbClr val="231F2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23"/>
            <p:cNvSpPr>
              <a:spLocks/>
            </p:cNvSpPr>
            <p:nvPr/>
          </p:nvSpPr>
          <p:spPr bwMode="auto">
            <a:xfrm>
              <a:off x="2311744" y="1247618"/>
              <a:ext cx="3979748" cy="2259869"/>
            </a:xfrm>
            <a:custGeom>
              <a:avLst/>
              <a:gdLst/>
              <a:ahLst/>
              <a:cxnLst>
                <a:cxn ang="0">
                  <a:pos x="1872" y="0"/>
                </a:cxn>
                <a:cxn ang="0">
                  <a:pos x="0" y="0"/>
                </a:cxn>
                <a:cxn ang="0">
                  <a:pos x="1872" y="1063"/>
                </a:cxn>
                <a:cxn ang="0">
                  <a:pos x="1872" y="0"/>
                </a:cxn>
              </a:cxnLst>
              <a:rect l="0" t="0" r="r" b="b"/>
              <a:pathLst>
                <a:path w="1872" h="1063">
                  <a:moveTo>
                    <a:pt x="1872" y="0"/>
                  </a:moveTo>
                  <a:lnTo>
                    <a:pt x="0" y="0"/>
                  </a:lnTo>
                  <a:lnTo>
                    <a:pt x="1872" y="1063"/>
                  </a:lnTo>
                  <a:lnTo>
                    <a:pt x="1872" y="0"/>
                  </a:lnTo>
                  <a:close/>
                </a:path>
              </a:pathLst>
            </a:custGeom>
            <a:solidFill>
              <a:srgbClr val="FFFFFF">
                <a:alpha val="16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27"/>
            <p:cNvSpPr>
              <a:spLocks/>
            </p:cNvSpPr>
            <p:nvPr/>
          </p:nvSpPr>
          <p:spPr bwMode="auto">
            <a:xfrm>
              <a:off x="2094899" y="3690315"/>
              <a:ext cx="4400683" cy="397550"/>
            </a:xfrm>
            <a:custGeom>
              <a:avLst/>
              <a:gdLst/>
              <a:ahLst/>
              <a:cxnLst>
                <a:cxn ang="0">
                  <a:pos x="0" y="0"/>
                </a:cxn>
                <a:cxn ang="0">
                  <a:pos x="0" y="100"/>
                </a:cxn>
                <a:cxn ang="0">
                  <a:pos x="56" y="164"/>
                </a:cxn>
                <a:cxn ang="0">
                  <a:pos x="893" y="164"/>
                </a:cxn>
                <a:cxn ang="0">
                  <a:pos x="921" y="164"/>
                </a:cxn>
                <a:cxn ang="0">
                  <a:pos x="1757" y="164"/>
                </a:cxn>
                <a:cxn ang="0">
                  <a:pos x="1816" y="100"/>
                </a:cxn>
                <a:cxn ang="0">
                  <a:pos x="1816" y="0"/>
                </a:cxn>
                <a:cxn ang="0">
                  <a:pos x="0" y="0"/>
                </a:cxn>
              </a:cxnLst>
              <a:rect l="0" t="0" r="r" b="b"/>
              <a:pathLst>
                <a:path w="1816" h="164">
                  <a:moveTo>
                    <a:pt x="0" y="0"/>
                  </a:moveTo>
                  <a:cubicBezTo>
                    <a:pt x="0" y="100"/>
                    <a:pt x="0" y="100"/>
                    <a:pt x="0" y="100"/>
                  </a:cubicBezTo>
                  <a:cubicBezTo>
                    <a:pt x="0" y="130"/>
                    <a:pt x="27" y="164"/>
                    <a:pt x="56" y="164"/>
                  </a:cubicBezTo>
                  <a:cubicBezTo>
                    <a:pt x="893" y="164"/>
                    <a:pt x="893" y="164"/>
                    <a:pt x="893" y="164"/>
                  </a:cubicBezTo>
                  <a:cubicBezTo>
                    <a:pt x="921" y="164"/>
                    <a:pt x="921" y="164"/>
                    <a:pt x="921" y="164"/>
                  </a:cubicBezTo>
                  <a:cubicBezTo>
                    <a:pt x="1757" y="164"/>
                    <a:pt x="1757" y="164"/>
                    <a:pt x="1757" y="164"/>
                  </a:cubicBezTo>
                  <a:cubicBezTo>
                    <a:pt x="1787" y="164"/>
                    <a:pt x="1816" y="130"/>
                    <a:pt x="1816" y="100"/>
                  </a:cubicBezTo>
                  <a:cubicBezTo>
                    <a:pt x="1816" y="0"/>
                    <a:pt x="1816" y="0"/>
                    <a:pt x="1816" y="0"/>
                  </a:cubicBezTo>
                  <a:lnTo>
                    <a:pt x="0" y="0"/>
                  </a:lnTo>
                  <a:close/>
                </a:path>
              </a:pathLst>
            </a:custGeom>
            <a:gradFill>
              <a:gsLst>
                <a:gs pos="83000">
                  <a:schemeClr val="bg1">
                    <a:lumMod val="75000"/>
                  </a:schemeClr>
                </a:gs>
                <a:gs pos="54000">
                  <a:schemeClr val="bg1">
                    <a:lumMod val="85000"/>
                  </a:schemeClr>
                </a:gs>
              </a:gsLst>
              <a:lin ang="1800000" scaled="0"/>
            </a:gradFill>
            <a:ln w="9525">
              <a:noFill/>
              <a:round/>
              <a:headEnd/>
              <a:tailEnd/>
            </a:ln>
          </p:spPr>
          <p:txBody>
            <a:bodyPr vert="horz" wrap="square" lIns="121920" tIns="60960" rIns="121920" bIns="60960" numCol="1" anchor="t" anchorCtr="0" compatLnSpc="1">
              <a:prstTxWarp prst="textNoShape">
                <a:avLst/>
              </a:prstTxWarp>
            </a:bodyPr>
            <a:lstStyle/>
            <a:p>
              <a:r>
                <a:rPr lang="en-US" sz="2400" dirty="0"/>
                <a:t> </a:t>
              </a:r>
            </a:p>
          </p:txBody>
        </p:sp>
        <p:sp>
          <p:nvSpPr>
            <p:cNvPr id="10" name="Freeform 29"/>
            <p:cNvSpPr>
              <a:spLocks/>
            </p:cNvSpPr>
            <p:nvPr/>
          </p:nvSpPr>
          <p:spPr bwMode="auto">
            <a:xfrm>
              <a:off x="3506519" y="4087866"/>
              <a:ext cx="1590198" cy="495343"/>
            </a:xfrm>
            <a:custGeom>
              <a:avLst/>
              <a:gdLst/>
              <a:ahLst/>
              <a:cxnLst>
                <a:cxn ang="0">
                  <a:pos x="335" y="0"/>
                </a:cxn>
                <a:cxn ang="0">
                  <a:pos x="322" y="0"/>
                </a:cxn>
                <a:cxn ang="0">
                  <a:pos x="143" y="0"/>
                </a:cxn>
                <a:cxn ang="0">
                  <a:pos x="102" y="128"/>
                </a:cxn>
                <a:cxn ang="0">
                  <a:pos x="108" y="204"/>
                </a:cxn>
                <a:cxn ang="0">
                  <a:pos x="322" y="204"/>
                </a:cxn>
                <a:cxn ang="0">
                  <a:pos x="335" y="204"/>
                </a:cxn>
                <a:cxn ang="0">
                  <a:pos x="549" y="204"/>
                </a:cxn>
                <a:cxn ang="0">
                  <a:pos x="555" y="128"/>
                </a:cxn>
                <a:cxn ang="0">
                  <a:pos x="513" y="0"/>
                </a:cxn>
                <a:cxn ang="0">
                  <a:pos x="335" y="0"/>
                </a:cxn>
              </a:cxnLst>
              <a:rect l="0" t="0" r="r" b="b"/>
              <a:pathLst>
                <a:path w="656" h="204">
                  <a:moveTo>
                    <a:pt x="335" y="0"/>
                  </a:moveTo>
                  <a:cubicBezTo>
                    <a:pt x="322" y="0"/>
                    <a:pt x="322" y="0"/>
                    <a:pt x="322" y="0"/>
                  </a:cubicBezTo>
                  <a:cubicBezTo>
                    <a:pt x="143" y="0"/>
                    <a:pt x="143" y="0"/>
                    <a:pt x="143" y="0"/>
                  </a:cubicBezTo>
                  <a:cubicBezTo>
                    <a:pt x="143" y="0"/>
                    <a:pt x="142" y="88"/>
                    <a:pt x="102" y="128"/>
                  </a:cubicBezTo>
                  <a:cubicBezTo>
                    <a:pt x="62" y="169"/>
                    <a:pt x="0" y="204"/>
                    <a:pt x="108" y="204"/>
                  </a:cubicBezTo>
                  <a:cubicBezTo>
                    <a:pt x="322" y="204"/>
                    <a:pt x="322" y="204"/>
                    <a:pt x="322" y="204"/>
                  </a:cubicBezTo>
                  <a:cubicBezTo>
                    <a:pt x="335" y="204"/>
                    <a:pt x="335" y="204"/>
                    <a:pt x="335" y="204"/>
                  </a:cubicBezTo>
                  <a:cubicBezTo>
                    <a:pt x="549" y="204"/>
                    <a:pt x="549" y="204"/>
                    <a:pt x="549" y="204"/>
                  </a:cubicBezTo>
                  <a:cubicBezTo>
                    <a:pt x="656" y="204"/>
                    <a:pt x="594" y="169"/>
                    <a:pt x="555" y="128"/>
                  </a:cubicBezTo>
                  <a:cubicBezTo>
                    <a:pt x="515" y="88"/>
                    <a:pt x="513" y="0"/>
                    <a:pt x="513" y="0"/>
                  </a:cubicBezTo>
                  <a:lnTo>
                    <a:pt x="335" y="0"/>
                  </a:lnTo>
                  <a:close/>
                </a:path>
              </a:pathLst>
            </a:custGeom>
            <a:gradFill>
              <a:gsLst>
                <a:gs pos="42000">
                  <a:schemeClr val="bg1">
                    <a:lumMod val="75000"/>
                  </a:schemeClr>
                </a:gs>
                <a:gs pos="6000">
                  <a:schemeClr val="bg1">
                    <a:lumMod val="85000"/>
                  </a:schemeClr>
                </a:gs>
                <a:gs pos="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41"/>
          <p:cNvGrpSpPr/>
          <p:nvPr userDrawn="1"/>
        </p:nvGrpSpPr>
        <p:grpSpPr>
          <a:xfrm>
            <a:off x="4016900" y="2923543"/>
            <a:ext cx="3958167" cy="2070131"/>
            <a:chOff x="2844800" y="1304396"/>
            <a:chExt cx="2803525" cy="1466250"/>
          </a:xfrm>
          <a:effectLst>
            <a:outerShdw blurRad="50800" dist="38100" dir="5400000" algn="t" rotWithShape="0">
              <a:prstClr val="black">
                <a:alpha val="40000"/>
              </a:prstClr>
            </a:outerShdw>
          </a:effectLst>
        </p:grpSpPr>
        <p:grpSp>
          <p:nvGrpSpPr>
            <p:cNvPr id="28" name="Group 44"/>
            <p:cNvGrpSpPr/>
            <p:nvPr/>
          </p:nvGrpSpPr>
          <p:grpSpPr>
            <a:xfrm>
              <a:off x="3209925" y="1304396"/>
              <a:ext cx="2073275" cy="1397000"/>
              <a:chOff x="4843457" y="992546"/>
              <a:chExt cx="2073275" cy="1397000"/>
            </a:xfrm>
          </p:grpSpPr>
          <p:sp>
            <p:nvSpPr>
              <p:cNvPr id="33" name="Freeform 12"/>
              <p:cNvSpPr>
                <a:spLocks/>
              </p:cNvSpPr>
              <p:nvPr/>
            </p:nvSpPr>
            <p:spPr bwMode="auto">
              <a:xfrm>
                <a:off x="4843457" y="992546"/>
                <a:ext cx="2073275" cy="1397000"/>
              </a:xfrm>
              <a:custGeom>
                <a:avLst/>
                <a:gdLst/>
                <a:ahLst/>
                <a:cxnLst>
                  <a:cxn ang="0">
                    <a:pos x="1146" y="737"/>
                  </a:cxn>
                  <a:cxn ang="0">
                    <a:pos x="1120" y="772"/>
                  </a:cxn>
                  <a:cxn ang="0">
                    <a:pos x="26" y="772"/>
                  </a:cxn>
                  <a:cxn ang="0">
                    <a:pos x="0" y="737"/>
                  </a:cxn>
                  <a:cxn ang="0">
                    <a:pos x="0" y="35"/>
                  </a:cxn>
                  <a:cxn ang="0">
                    <a:pos x="26" y="0"/>
                  </a:cxn>
                  <a:cxn ang="0">
                    <a:pos x="1120" y="0"/>
                  </a:cxn>
                  <a:cxn ang="0">
                    <a:pos x="1146" y="35"/>
                  </a:cxn>
                  <a:cxn ang="0">
                    <a:pos x="1146" y="737"/>
                  </a:cxn>
                </a:cxnLst>
                <a:rect l="0" t="0" r="r" b="b"/>
                <a:pathLst>
                  <a:path w="1146" h="772">
                    <a:moveTo>
                      <a:pt x="1146" y="737"/>
                    </a:moveTo>
                    <a:cubicBezTo>
                      <a:pt x="1146" y="756"/>
                      <a:pt x="1134" y="772"/>
                      <a:pt x="1120" y="772"/>
                    </a:cubicBezTo>
                    <a:cubicBezTo>
                      <a:pt x="26" y="772"/>
                      <a:pt x="26" y="772"/>
                      <a:pt x="26" y="772"/>
                    </a:cubicBezTo>
                    <a:cubicBezTo>
                      <a:pt x="12" y="772"/>
                      <a:pt x="0" y="756"/>
                      <a:pt x="0" y="737"/>
                    </a:cubicBezTo>
                    <a:cubicBezTo>
                      <a:pt x="0" y="35"/>
                      <a:pt x="0" y="35"/>
                      <a:pt x="0" y="35"/>
                    </a:cubicBezTo>
                    <a:cubicBezTo>
                      <a:pt x="0" y="16"/>
                      <a:pt x="12" y="0"/>
                      <a:pt x="26" y="0"/>
                    </a:cubicBezTo>
                    <a:cubicBezTo>
                      <a:pt x="1120" y="0"/>
                      <a:pt x="1120" y="0"/>
                      <a:pt x="1120" y="0"/>
                    </a:cubicBezTo>
                    <a:cubicBezTo>
                      <a:pt x="1134" y="0"/>
                      <a:pt x="1146" y="16"/>
                      <a:pt x="1146" y="35"/>
                    </a:cubicBezTo>
                    <a:cubicBezTo>
                      <a:pt x="1146" y="737"/>
                      <a:pt x="1146" y="737"/>
                      <a:pt x="1146" y="737"/>
                    </a:cubicBezTo>
                  </a:path>
                </a:pathLst>
              </a:custGeom>
              <a:solidFill>
                <a:srgbClr val="000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4" name="Freeform 21"/>
              <p:cNvSpPr>
                <a:spLocks/>
              </p:cNvSpPr>
              <p:nvPr/>
            </p:nvSpPr>
            <p:spPr bwMode="auto">
              <a:xfrm>
                <a:off x="4936351" y="1068746"/>
                <a:ext cx="1901825" cy="1089025"/>
              </a:xfrm>
              <a:custGeom>
                <a:avLst/>
                <a:gdLst/>
                <a:ahLst/>
                <a:cxnLst>
                  <a:cxn ang="0">
                    <a:pos x="1198" y="0"/>
                  </a:cxn>
                  <a:cxn ang="0">
                    <a:pos x="0" y="0"/>
                  </a:cxn>
                  <a:cxn ang="0">
                    <a:pos x="1198" y="686"/>
                  </a:cxn>
                  <a:cxn ang="0">
                    <a:pos x="1198" y="0"/>
                  </a:cxn>
                </a:cxnLst>
                <a:rect l="0" t="0" r="r" b="b"/>
                <a:pathLst>
                  <a:path w="1198" h="686">
                    <a:moveTo>
                      <a:pt x="1198" y="0"/>
                    </a:moveTo>
                    <a:lnTo>
                      <a:pt x="0" y="0"/>
                    </a:lnTo>
                    <a:lnTo>
                      <a:pt x="1198" y="686"/>
                    </a:lnTo>
                    <a:lnTo>
                      <a:pt x="1198" y="0"/>
                    </a:lnTo>
                    <a:close/>
                  </a:path>
                </a:pathLst>
              </a:custGeom>
              <a:solidFill>
                <a:schemeClr val="bg1">
                  <a:alpha val="23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9" name="Group 43"/>
            <p:cNvGrpSpPr/>
            <p:nvPr/>
          </p:nvGrpSpPr>
          <p:grpSpPr>
            <a:xfrm>
              <a:off x="2844800" y="2648409"/>
              <a:ext cx="2803525" cy="122237"/>
              <a:chOff x="4462463" y="2425701"/>
              <a:chExt cx="2803525" cy="122237"/>
            </a:xfrm>
          </p:grpSpPr>
          <p:sp>
            <p:nvSpPr>
              <p:cNvPr id="30" name="Freeform 15"/>
              <p:cNvSpPr>
                <a:spLocks/>
              </p:cNvSpPr>
              <p:nvPr/>
            </p:nvSpPr>
            <p:spPr bwMode="auto">
              <a:xfrm>
                <a:off x="4462463" y="2481263"/>
                <a:ext cx="2800350" cy="66675"/>
              </a:xfrm>
              <a:custGeom>
                <a:avLst/>
                <a:gdLst/>
                <a:ahLst/>
                <a:cxnLst>
                  <a:cxn ang="0">
                    <a:pos x="10" y="5"/>
                  </a:cxn>
                  <a:cxn ang="0">
                    <a:pos x="68" y="37"/>
                  </a:cxn>
                  <a:cxn ang="0">
                    <a:pos x="1487" y="37"/>
                  </a:cxn>
                  <a:cxn ang="0">
                    <a:pos x="1546" y="12"/>
                  </a:cxn>
                  <a:cxn ang="0">
                    <a:pos x="1547" y="0"/>
                  </a:cxn>
                  <a:cxn ang="0">
                    <a:pos x="10" y="5"/>
                  </a:cxn>
                </a:cxnLst>
                <a:rect l="0" t="0" r="r" b="b"/>
                <a:pathLst>
                  <a:path w="1547" h="37">
                    <a:moveTo>
                      <a:pt x="10" y="5"/>
                    </a:moveTo>
                    <a:cubicBezTo>
                      <a:pt x="10" y="5"/>
                      <a:pt x="0" y="23"/>
                      <a:pt x="68" y="37"/>
                    </a:cubicBezTo>
                    <a:cubicBezTo>
                      <a:pt x="1487" y="37"/>
                      <a:pt x="1487" y="37"/>
                      <a:pt x="1487" y="37"/>
                    </a:cubicBezTo>
                    <a:cubicBezTo>
                      <a:pt x="1487" y="37"/>
                      <a:pt x="1534" y="34"/>
                      <a:pt x="1546" y="12"/>
                    </a:cubicBezTo>
                    <a:cubicBezTo>
                      <a:pt x="1547" y="0"/>
                      <a:pt x="1547" y="0"/>
                      <a:pt x="1547" y="0"/>
                    </a:cubicBezTo>
                    <a:lnTo>
                      <a:pt x="10" y="5"/>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p:cNvSpPr>
              <p:nvPr/>
            </p:nvSpPr>
            <p:spPr bwMode="auto">
              <a:xfrm>
                <a:off x="4478338" y="2425701"/>
                <a:ext cx="2787650" cy="84138"/>
              </a:xfrm>
              <a:custGeom>
                <a:avLst/>
                <a:gdLst/>
                <a:ahLst/>
                <a:cxnLst>
                  <a:cxn ang="0">
                    <a:pos x="1" y="0"/>
                  </a:cxn>
                  <a:cxn ang="0">
                    <a:pos x="0" y="38"/>
                  </a:cxn>
                  <a:cxn ang="0">
                    <a:pos x="16" y="43"/>
                  </a:cxn>
                  <a:cxn ang="0">
                    <a:pos x="1522" y="43"/>
                  </a:cxn>
                  <a:cxn ang="0">
                    <a:pos x="1538" y="40"/>
                  </a:cxn>
                  <a:cxn ang="0">
                    <a:pos x="1538" y="0"/>
                  </a:cxn>
                  <a:cxn ang="0">
                    <a:pos x="1" y="0"/>
                  </a:cxn>
                </a:cxnLst>
                <a:rect l="0" t="0" r="r" b="b"/>
                <a:pathLst>
                  <a:path w="1540" h="47">
                    <a:moveTo>
                      <a:pt x="1" y="0"/>
                    </a:moveTo>
                    <a:cubicBezTo>
                      <a:pt x="0" y="38"/>
                      <a:pt x="0" y="38"/>
                      <a:pt x="0" y="38"/>
                    </a:cubicBezTo>
                    <a:cubicBezTo>
                      <a:pt x="1" y="47"/>
                      <a:pt x="16" y="43"/>
                      <a:pt x="16" y="43"/>
                    </a:cubicBezTo>
                    <a:cubicBezTo>
                      <a:pt x="1522" y="43"/>
                      <a:pt x="1522" y="43"/>
                      <a:pt x="1522" y="43"/>
                    </a:cubicBezTo>
                    <a:cubicBezTo>
                      <a:pt x="1540" y="45"/>
                      <a:pt x="1538" y="40"/>
                      <a:pt x="1538" y="40"/>
                    </a:cubicBezTo>
                    <a:cubicBezTo>
                      <a:pt x="1538" y="0"/>
                      <a:pt x="1538" y="0"/>
                      <a:pt x="1538" y="0"/>
                    </a:cubicBezTo>
                    <a:lnTo>
                      <a:pt x="1" y="0"/>
                    </a:lnTo>
                    <a:close/>
                  </a:path>
                </a:pathLst>
              </a:custGeom>
              <a:gradFill>
                <a:gsLst>
                  <a:gs pos="42000">
                    <a:schemeClr val="bg1">
                      <a:lumMod val="75000"/>
                    </a:schemeClr>
                  </a:gs>
                  <a:gs pos="6000">
                    <a:schemeClr val="bg1">
                      <a:lumMod val="85000"/>
                    </a:schemeClr>
                  </a:gs>
                  <a:gs pos="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31"/>
              <p:cNvSpPr>
                <a:spLocks/>
              </p:cNvSpPr>
              <p:nvPr/>
            </p:nvSpPr>
            <p:spPr bwMode="auto">
              <a:xfrm>
                <a:off x="5672138" y="2425701"/>
                <a:ext cx="392113" cy="44450"/>
              </a:xfrm>
              <a:custGeom>
                <a:avLst/>
                <a:gdLst/>
                <a:ahLst/>
                <a:cxnLst>
                  <a:cxn ang="0">
                    <a:pos x="20" y="22"/>
                  </a:cxn>
                  <a:cxn ang="0">
                    <a:pos x="198" y="22"/>
                  </a:cxn>
                  <a:cxn ang="0">
                    <a:pos x="215" y="1"/>
                  </a:cxn>
                  <a:cxn ang="0">
                    <a:pos x="6" y="0"/>
                  </a:cxn>
                  <a:cxn ang="0">
                    <a:pos x="20" y="22"/>
                  </a:cxn>
                </a:cxnLst>
                <a:rect l="0" t="0" r="r" b="b"/>
                <a:pathLst>
                  <a:path w="217" h="25">
                    <a:moveTo>
                      <a:pt x="20" y="22"/>
                    </a:moveTo>
                    <a:cubicBezTo>
                      <a:pt x="198" y="22"/>
                      <a:pt x="198" y="22"/>
                      <a:pt x="198" y="22"/>
                    </a:cubicBezTo>
                    <a:cubicBezTo>
                      <a:pt x="198" y="22"/>
                      <a:pt x="217" y="25"/>
                      <a:pt x="215" y="1"/>
                    </a:cubicBezTo>
                    <a:cubicBezTo>
                      <a:pt x="6" y="0"/>
                      <a:pt x="6" y="0"/>
                      <a:pt x="6" y="0"/>
                    </a:cubicBezTo>
                    <a:cubicBezTo>
                      <a:pt x="6" y="0"/>
                      <a:pt x="0" y="20"/>
                      <a:pt x="20" y="2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55" name="Picture Placeholder 7"/>
          <p:cNvSpPr>
            <a:spLocks noGrp="1"/>
          </p:cNvSpPr>
          <p:nvPr>
            <p:ph type="pic" sz="quarter" idx="15" hasCustomPrompt="1"/>
          </p:nvPr>
        </p:nvSpPr>
        <p:spPr>
          <a:xfrm>
            <a:off x="4633814" y="3034168"/>
            <a:ext cx="2708361" cy="1693957"/>
          </a:xfrm>
          <a:prstGeom prst="rect">
            <a:avLst/>
          </a:prstGeom>
          <a:solidFill>
            <a:schemeClr val="bg1">
              <a:lumMod val="95000"/>
            </a:schemeClr>
          </a:solidFill>
          <a:ln>
            <a:noFill/>
          </a:ln>
        </p:spPr>
        <p:txBody>
          <a:bodyPr bIns="457200" anchor="b"/>
          <a:lstStyle>
            <a:lvl1pPr algn="ctr">
              <a:buNone/>
              <a:defRPr sz="1467">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9922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0" fill="hold" nodeType="after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p:cTn id="13" dur="500" fill="hold"/>
                                        <p:tgtEl>
                                          <p:spTgt spid="27"/>
                                        </p:tgtEl>
                                        <p:attrNameLst>
                                          <p:attrName>ppt_w</p:attrName>
                                        </p:attrNameLst>
                                      </p:cBhvr>
                                      <p:tavLst>
                                        <p:tav tm="0">
                                          <p:val>
                                            <p:fltVal val="0"/>
                                          </p:val>
                                        </p:tav>
                                        <p:tav tm="100000">
                                          <p:val>
                                            <p:strVal val="#ppt_w"/>
                                          </p:val>
                                        </p:tav>
                                      </p:tavLst>
                                    </p:anim>
                                    <p:anim calcmode="lin" valueType="num">
                                      <p:cBhvr>
                                        <p:cTn id="14" dur="500" fill="hold"/>
                                        <p:tgtEl>
                                          <p:spTgt spid="27"/>
                                        </p:tgtEl>
                                        <p:attrNameLst>
                                          <p:attrName>ppt_h</p:attrName>
                                        </p:attrNameLst>
                                      </p:cBhvr>
                                      <p:tavLst>
                                        <p:tav tm="0">
                                          <p:val>
                                            <p:fltVal val="0"/>
                                          </p:val>
                                        </p:tav>
                                        <p:tav tm="100000">
                                          <p:val>
                                            <p:strVal val="#ppt_h"/>
                                          </p:val>
                                        </p:tav>
                                      </p:tavLst>
                                    </p:anim>
                                    <p:animEffect transition="in" filter="fade">
                                      <p:cBhvr>
                                        <p:cTn id="15" dur="500"/>
                                        <p:tgtEl>
                                          <p:spTgt spid="27"/>
                                        </p:tgtEl>
                                      </p:cBhvr>
                                    </p:animEffect>
                                  </p:childTnLst>
                                </p:cTn>
                              </p:par>
                            </p:childTnLst>
                          </p:cTn>
                        </p:par>
                        <p:par>
                          <p:cTn id="16" fill="hold">
                            <p:stCondLst>
                              <p:cond delay="1000"/>
                            </p:stCondLst>
                            <p:childTnLst>
                              <p:par>
                                <p:cTn id="17" presetID="22" presetClass="entr" presetSubtype="4" fill="hold" grpId="0" nodeType="afterEffect">
                                  <p:stCondLst>
                                    <p:cond delay="0"/>
                                  </p:stCondLst>
                                  <p:childTnLst>
                                    <p:set>
                                      <p:cBhvr>
                                        <p:cTn id="18" dur="1" fill="hold">
                                          <p:stCondLst>
                                            <p:cond delay="0"/>
                                          </p:stCondLst>
                                        </p:cTn>
                                        <p:tgtEl>
                                          <p:spTgt spid="54"/>
                                        </p:tgtEl>
                                        <p:attrNameLst>
                                          <p:attrName>style.visibility</p:attrName>
                                        </p:attrNameLst>
                                      </p:cBhvr>
                                      <p:to>
                                        <p:strVal val="visible"/>
                                      </p:to>
                                    </p:set>
                                    <p:animEffect transition="in" filter="wipe(down)">
                                      <p:cBhvr>
                                        <p:cTn id="19" dur="500"/>
                                        <p:tgtEl>
                                          <p:spTgt spid="54"/>
                                        </p:tgtEl>
                                      </p:cBhvr>
                                    </p:animEffect>
                                  </p:childTnLst>
                                </p:cTn>
                              </p:par>
                            </p:childTnLst>
                          </p:cTn>
                        </p:par>
                        <p:par>
                          <p:cTn id="20" fill="hold">
                            <p:stCondLst>
                              <p:cond delay="1500"/>
                            </p:stCondLst>
                            <p:childTnLst>
                              <p:par>
                                <p:cTn id="21" presetID="22" presetClass="entr" presetSubtype="4"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down)">
                                      <p:cBhvr>
                                        <p:cTn id="23"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5942" b="15942"/>
          <a:stretch>
            <a:fillRect/>
          </a:stretch>
        </p:blipFill>
        <p:spPr/>
      </p:pic>
      <p:pic>
        <p:nvPicPr>
          <p:cNvPr id="15" name="Picture Placeholder 14"/>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12474" b="12474"/>
          <a:stretch>
            <a:fillRect/>
          </a:stretch>
        </p:blipFill>
        <p:spPr/>
      </p:pic>
      <p:sp>
        <p:nvSpPr>
          <p:cNvPr id="259" name="Rectangular Callout 258"/>
          <p:cNvSpPr>
            <a:spLocks noChangeAspect="1"/>
          </p:cNvSpPr>
          <p:nvPr/>
        </p:nvSpPr>
        <p:spPr>
          <a:xfrm flipH="1">
            <a:off x="719347" y="5277007"/>
            <a:ext cx="772051" cy="749947"/>
          </a:xfrm>
          <a:prstGeom prst="wedgeRectCallou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733" b="1" dirty="0">
              <a:solidFill>
                <a:schemeClr val="bg1"/>
              </a:solidFill>
              <a:latin typeface="FontAwesome" pitchFamily="2" charset="0"/>
            </a:endParaRPr>
          </a:p>
        </p:txBody>
      </p:sp>
      <p:sp>
        <p:nvSpPr>
          <p:cNvPr id="262" name="Rectangular Callout 261"/>
          <p:cNvSpPr>
            <a:spLocks noChangeAspect="1"/>
          </p:cNvSpPr>
          <p:nvPr/>
        </p:nvSpPr>
        <p:spPr>
          <a:xfrm flipH="1">
            <a:off x="4483004" y="5277006"/>
            <a:ext cx="772051" cy="749949"/>
          </a:xfrm>
          <a:prstGeom prst="wedgeRectCallou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p>
        </p:txBody>
      </p:sp>
      <p:sp>
        <p:nvSpPr>
          <p:cNvPr id="265" name="Rectangular Callout 264"/>
          <p:cNvSpPr>
            <a:spLocks noChangeAspect="1"/>
          </p:cNvSpPr>
          <p:nvPr/>
        </p:nvSpPr>
        <p:spPr>
          <a:xfrm>
            <a:off x="8144441" y="5277006"/>
            <a:ext cx="772051" cy="749949"/>
          </a:xfrm>
          <a:prstGeom prst="wedgeRectCallou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FontAwesome" pitchFamily="2" charset="0"/>
            </a:endParaRPr>
          </a:p>
        </p:txBody>
      </p:sp>
      <p:sp>
        <p:nvSpPr>
          <p:cNvPr id="42" name="TextBox 41"/>
          <p:cNvSpPr txBox="1"/>
          <p:nvPr/>
        </p:nvSpPr>
        <p:spPr>
          <a:xfrm>
            <a:off x="3341511" y="258228"/>
            <a:ext cx="5508978" cy="172354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3" name="TextBox 42"/>
          <p:cNvSpPr txBox="1"/>
          <p:nvPr/>
        </p:nvSpPr>
        <p:spPr>
          <a:xfrm>
            <a:off x="7659078" y="1479464"/>
            <a:ext cx="4111979" cy="338328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44" name="TextBox 43"/>
          <p:cNvSpPr txBox="1"/>
          <p:nvPr/>
        </p:nvSpPr>
        <p:spPr>
          <a:xfrm>
            <a:off x="1542521" y="5218629"/>
            <a:ext cx="2743200" cy="1097280"/>
          </a:xfrm>
          <a:prstGeom prst="rect">
            <a:avLst/>
          </a:prstGeom>
          <a:noFill/>
        </p:spPr>
        <p:txBody>
          <a:bodyPr wrap="square" rtlCol="0">
            <a:spAutoFit/>
          </a:bodyPr>
          <a:lstStyle/>
          <a:p>
            <a:r>
              <a:rPr lang="en-US" sz="1400" b="1" dirty="0">
                <a:solidFill>
                  <a:srgbClr val="FE4A1E"/>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5" name="TextBox 44"/>
          <p:cNvSpPr txBox="1"/>
          <p:nvPr/>
        </p:nvSpPr>
        <p:spPr>
          <a:xfrm>
            <a:off x="5324889" y="5190644"/>
            <a:ext cx="2743200" cy="1097280"/>
          </a:xfrm>
          <a:prstGeom prst="rect">
            <a:avLst/>
          </a:prstGeom>
          <a:noFill/>
        </p:spPr>
        <p:txBody>
          <a:bodyPr wrap="square" rtlCol="0">
            <a:spAutoFit/>
          </a:bodyPr>
          <a:lstStyle/>
          <a:p>
            <a:r>
              <a:rPr lang="en-US" sz="1400" b="1" dirty="0">
                <a:solidFill>
                  <a:srgbClr val="5C9AD3"/>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0" name="TextBox 49"/>
          <p:cNvSpPr txBox="1"/>
          <p:nvPr/>
        </p:nvSpPr>
        <p:spPr>
          <a:xfrm>
            <a:off x="9027857" y="5190644"/>
            <a:ext cx="2743200" cy="1097280"/>
          </a:xfrm>
          <a:prstGeom prst="rect">
            <a:avLst/>
          </a:prstGeom>
          <a:noFill/>
        </p:spPr>
        <p:txBody>
          <a:bodyPr wrap="square" rtlCol="0">
            <a:spAutoFit/>
          </a:bodyPr>
          <a:lstStyle/>
          <a:p>
            <a:r>
              <a:rPr lang="en-US" sz="1400" b="1" dirty="0">
                <a:solidFill>
                  <a:srgbClr val="44546B"/>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2" name="Freeform 211"/>
          <p:cNvSpPr>
            <a:spLocks noEditPoints="1"/>
          </p:cNvSpPr>
          <p:nvPr/>
        </p:nvSpPr>
        <p:spPr bwMode="auto">
          <a:xfrm>
            <a:off x="848261" y="5464638"/>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3" name="Freeform 213"/>
          <p:cNvSpPr>
            <a:spLocks noEditPoints="1"/>
          </p:cNvSpPr>
          <p:nvPr/>
        </p:nvSpPr>
        <p:spPr bwMode="auto">
          <a:xfrm>
            <a:off x="4743008" y="5424585"/>
            <a:ext cx="284244" cy="45479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4" name="Freeform 25"/>
          <p:cNvSpPr>
            <a:spLocks noEditPoints="1"/>
          </p:cNvSpPr>
          <p:nvPr/>
        </p:nvSpPr>
        <p:spPr bwMode="auto">
          <a:xfrm>
            <a:off x="8368072" y="5405406"/>
            <a:ext cx="324788" cy="433916"/>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6" name="Picture 15">
            <a:hlinkClick r:id="rId5"/>
            <a:extLst>
              <a:ext uri="{FF2B5EF4-FFF2-40B4-BE49-F238E27FC236}">
                <a16:creationId xmlns:a16="http://schemas.microsoft.com/office/drawing/2014/main" id="{2F094BD0-CED5-4E79-B8C7-54D5E22C46E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8161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wipe(up)">
                                      <p:cBhvr>
                                        <p:cTn id="11" dur="1000"/>
                                        <p:tgtEl>
                                          <p:spTgt spid="43"/>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259"/>
                                        </p:tgtEl>
                                        <p:attrNameLst>
                                          <p:attrName>style.visibility</p:attrName>
                                        </p:attrNameLst>
                                      </p:cBhvr>
                                      <p:to>
                                        <p:strVal val="visible"/>
                                      </p:to>
                                    </p:set>
                                    <p:anim calcmode="lin" valueType="num">
                                      <p:cBhvr>
                                        <p:cTn id="15" dur="500" fill="hold"/>
                                        <p:tgtEl>
                                          <p:spTgt spid="259"/>
                                        </p:tgtEl>
                                        <p:attrNameLst>
                                          <p:attrName>ppt_w</p:attrName>
                                        </p:attrNameLst>
                                      </p:cBhvr>
                                      <p:tavLst>
                                        <p:tav tm="0">
                                          <p:val>
                                            <p:fltVal val="0"/>
                                          </p:val>
                                        </p:tav>
                                        <p:tav tm="100000">
                                          <p:val>
                                            <p:strVal val="#ppt_w"/>
                                          </p:val>
                                        </p:tav>
                                      </p:tavLst>
                                    </p:anim>
                                    <p:anim calcmode="lin" valueType="num">
                                      <p:cBhvr>
                                        <p:cTn id="16" dur="500" fill="hold"/>
                                        <p:tgtEl>
                                          <p:spTgt spid="259"/>
                                        </p:tgtEl>
                                        <p:attrNameLst>
                                          <p:attrName>ppt_h</p:attrName>
                                        </p:attrNameLst>
                                      </p:cBhvr>
                                      <p:tavLst>
                                        <p:tav tm="0">
                                          <p:val>
                                            <p:fltVal val="0"/>
                                          </p:val>
                                        </p:tav>
                                        <p:tav tm="100000">
                                          <p:val>
                                            <p:strVal val="#ppt_h"/>
                                          </p:val>
                                        </p:tav>
                                      </p:tavLst>
                                    </p:anim>
                                    <p:animEffect transition="in" filter="fade">
                                      <p:cBhvr>
                                        <p:cTn id="17" dur="500"/>
                                        <p:tgtEl>
                                          <p:spTgt spid="259"/>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52"/>
                                        </p:tgtEl>
                                        <p:attrNameLst>
                                          <p:attrName>style.visibility</p:attrName>
                                        </p:attrNameLst>
                                      </p:cBhvr>
                                      <p:to>
                                        <p:strVal val="visible"/>
                                      </p:to>
                                    </p:set>
                                    <p:anim calcmode="lin" valueType="num">
                                      <p:cBhvr>
                                        <p:cTn id="20" dur="170" fill="hold"/>
                                        <p:tgtEl>
                                          <p:spTgt spid="52"/>
                                        </p:tgtEl>
                                        <p:attrNameLst>
                                          <p:attrName>ppt_w</p:attrName>
                                        </p:attrNameLst>
                                      </p:cBhvr>
                                      <p:tavLst>
                                        <p:tav tm="0">
                                          <p:val>
                                            <p:fltVal val="0"/>
                                          </p:val>
                                        </p:tav>
                                        <p:tav tm="100000">
                                          <p:val>
                                            <p:strVal val="#ppt_w"/>
                                          </p:val>
                                        </p:tav>
                                      </p:tavLst>
                                    </p:anim>
                                    <p:anim calcmode="lin" valueType="num">
                                      <p:cBhvr>
                                        <p:cTn id="21" dur="170" fill="hold"/>
                                        <p:tgtEl>
                                          <p:spTgt spid="52"/>
                                        </p:tgtEl>
                                        <p:attrNameLst>
                                          <p:attrName>ppt_h</p:attrName>
                                        </p:attrNameLst>
                                      </p:cBhvr>
                                      <p:tavLst>
                                        <p:tav tm="0">
                                          <p:val>
                                            <p:fltVal val="0"/>
                                          </p:val>
                                        </p:tav>
                                        <p:tav tm="100000">
                                          <p:val>
                                            <p:strVal val="#ppt_h"/>
                                          </p:val>
                                        </p:tav>
                                      </p:tavLst>
                                    </p:anim>
                                    <p:animEffect transition="in" filter="fade">
                                      <p:cBhvr>
                                        <p:cTn id="22" dur="170"/>
                                        <p:tgtEl>
                                          <p:spTgt spid="52"/>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left)">
                                      <p:cBhvr>
                                        <p:cTn id="26" dur="500"/>
                                        <p:tgtEl>
                                          <p:spTgt spid="44"/>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262"/>
                                        </p:tgtEl>
                                        <p:attrNameLst>
                                          <p:attrName>style.visibility</p:attrName>
                                        </p:attrNameLst>
                                      </p:cBhvr>
                                      <p:to>
                                        <p:strVal val="visible"/>
                                      </p:to>
                                    </p:set>
                                    <p:anim calcmode="lin" valueType="num">
                                      <p:cBhvr>
                                        <p:cTn id="30" dur="500" fill="hold"/>
                                        <p:tgtEl>
                                          <p:spTgt spid="262"/>
                                        </p:tgtEl>
                                        <p:attrNameLst>
                                          <p:attrName>ppt_w</p:attrName>
                                        </p:attrNameLst>
                                      </p:cBhvr>
                                      <p:tavLst>
                                        <p:tav tm="0">
                                          <p:val>
                                            <p:fltVal val="0"/>
                                          </p:val>
                                        </p:tav>
                                        <p:tav tm="100000">
                                          <p:val>
                                            <p:strVal val="#ppt_w"/>
                                          </p:val>
                                        </p:tav>
                                      </p:tavLst>
                                    </p:anim>
                                    <p:anim calcmode="lin" valueType="num">
                                      <p:cBhvr>
                                        <p:cTn id="31" dur="500" fill="hold"/>
                                        <p:tgtEl>
                                          <p:spTgt spid="262"/>
                                        </p:tgtEl>
                                        <p:attrNameLst>
                                          <p:attrName>ppt_h</p:attrName>
                                        </p:attrNameLst>
                                      </p:cBhvr>
                                      <p:tavLst>
                                        <p:tav tm="0">
                                          <p:val>
                                            <p:fltVal val="0"/>
                                          </p:val>
                                        </p:tav>
                                        <p:tav tm="100000">
                                          <p:val>
                                            <p:strVal val="#ppt_h"/>
                                          </p:val>
                                        </p:tav>
                                      </p:tavLst>
                                    </p:anim>
                                    <p:animEffect transition="in" filter="fade">
                                      <p:cBhvr>
                                        <p:cTn id="32" dur="500"/>
                                        <p:tgtEl>
                                          <p:spTgt spid="262"/>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3"/>
                                        </p:tgtEl>
                                        <p:attrNameLst>
                                          <p:attrName>style.visibility</p:attrName>
                                        </p:attrNameLst>
                                      </p:cBhvr>
                                      <p:to>
                                        <p:strVal val="visible"/>
                                      </p:to>
                                    </p:set>
                                    <p:anim calcmode="lin" valueType="num">
                                      <p:cBhvr>
                                        <p:cTn id="35" dur="170" fill="hold"/>
                                        <p:tgtEl>
                                          <p:spTgt spid="53"/>
                                        </p:tgtEl>
                                        <p:attrNameLst>
                                          <p:attrName>ppt_w</p:attrName>
                                        </p:attrNameLst>
                                      </p:cBhvr>
                                      <p:tavLst>
                                        <p:tav tm="0">
                                          <p:val>
                                            <p:fltVal val="0"/>
                                          </p:val>
                                        </p:tav>
                                        <p:tav tm="100000">
                                          <p:val>
                                            <p:strVal val="#ppt_w"/>
                                          </p:val>
                                        </p:tav>
                                      </p:tavLst>
                                    </p:anim>
                                    <p:anim calcmode="lin" valueType="num">
                                      <p:cBhvr>
                                        <p:cTn id="36" dur="170" fill="hold"/>
                                        <p:tgtEl>
                                          <p:spTgt spid="53"/>
                                        </p:tgtEl>
                                        <p:attrNameLst>
                                          <p:attrName>ppt_h</p:attrName>
                                        </p:attrNameLst>
                                      </p:cBhvr>
                                      <p:tavLst>
                                        <p:tav tm="0">
                                          <p:val>
                                            <p:fltVal val="0"/>
                                          </p:val>
                                        </p:tav>
                                        <p:tav tm="100000">
                                          <p:val>
                                            <p:strVal val="#ppt_h"/>
                                          </p:val>
                                        </p:tav>
                                      </p:tavLst>
                                    </p:anim>
                                    <p:animEffect transition="in" filter="fade">
                                      <p:cBhvr>
                                        <p:cTn id="37" dur="170"/>
                                        <p:tgtEl>
                                          <p:spTgt spid="53"/>
                                        </p:tgtEl>
                                      </p:cBhvr>
                                    </p:animEffect>
                                  </p:childTnLst>
                                </p:cTn>
                              </p:par>
                            </p:childTnLst>
                          </p:cTn>
                        </p:par>
                        <p:par>
                          <p:cTn id="38" fill="hold">
                            <p:stCondLst>
                              <p:cond delay="3000"/>
                            </p:stCondLst>
                            <p:childTnLst>
                              <p:par>
                                <p:cTn id="39" presetID="22" presetClass="entr" presetSubtype="8" fill="hold" grpId="0"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wipe(left)">
                                      <p:cBhvr>
                                        <p:cTn id="41" dur="500"/>
                                        <p:tgtEl>
                                          <p:spTgt spid="45"/>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265"/>
                                        </p:tgtEl>
                                        <p:attrNameLst>
                                          <p:attrName>style.visibility</p:attrName>
                                        </p:attrNameLst>
                                      </p:cBhvr>
                                      <p:to>
                                        <p:strVal val="visible"/>
                                      </p:to>
                                    </p:set>
                                    <p:anim calcmode="lin" valueType="num">
                                      <p:cBhvr>
                                        <p:cTn id="45" dur="500" fill="hold"/>
                                        <p:tgtEl>
                                          <p:spTgt spid="265"/>
                                        </p:tgtEl>
                                        <p:attrNameLst>
                                          <p:attrName>ppt_w</p:attrName>
                                        </p:attrNameLst>
                                      </p:cBhvr>
                                      <p:tavLst>
                                        <p:tav tm="0">
                                          <p:val>
                                            <p:fltVal val="0"/>
                                          </p:val>
                                        </p:tav>
                                        <p:tav tm="100000">
                                          <p:val>
                                            <p:strVal val="#ppt_w"/>
                                          </p:val>
                                        </p:tav>
                                      </p:tavLst>
                                    </p:anim>
                                    <p:anim calcmode="lin" valueType="num">
                                      <p:cBhvr>
                                        <p:cTn id="46" dur="500" fill="hold"/>
                                        <p:tgtEl>
                                          <p:spTgt spid="265"/>
                                        </p:tgtEl>
                                        <p:attrNameLst>
                                          <p:attrName>ppt_h</p:attrName>
                                        </p:attrNameLst>
                                      </p:cBhvr>
                                      <p:tavLst>
                                        <p:tav tm="0">
                                          <p:val>
                                            <p:fltVal val="0"/>
                                          </p:val>
                                        </p:tav>
                                        <p:tav tm="100000">
                                          <p:val>
                                            <p:strVal val="#ppt_h"/>
                                          </p:val>
                                        </p:tav>
                                      </p:tavLst>
                                    </p:anim>
                                    <p:animEffect transition="in" filter="fade">
                                      <p:cBhvr>
                                        <p:cTn id="47" dur="500"/>
                                        <p:tgtEl>
                                          <p:spTgt spid="265"/>
                                        </p:tgtEl>
                                      </p:cBhvr>
                                    </p:animEffect>
                                  </p:childTnLst>
                                </p:cTn>
                              </p:par>
                              <p:par>
                                <p:cTn id="48" presetID="23" presetClass="entr" presetSubtype="16" fill="hold" grpId="0" nodeType="withEffect">
                                  <p:stCondLst>
                                    <p:cond delay="0"/>
                                  </p:stCondLst>
                                  <p:childTnLst>
                                    <p:set>
                                      <p:cBhvr>
                                        <p:cTn id="49" dur="1" fill="hold">
                                          <p:stCondLst>
                                            <p:cond delay="0"/>
                                          </p:stCondLst>
                                        </p:cTn>
                                        <p:tgtEl>
                                          <p:spTgt spid="54"/>
                                        </p:tgtEl>
                                        <p:attrNameLst>
                                          <p:attrName>style.visibility</p:attrName>
                                        </p:attrNameLst>
                                      </p:cBhvr>
                                      <p:to>
                                        <p:strVal val="visible"/>
                                      </p:to>
                                    </p:set>
                                    <p:anim calcmode="lin" valueType="num">
                                      <p:cBhvr>
                                        <p:cTn id="50" dur="500" fill="hold"/>
                                        <p:tgtEl>
                                          <p:spTgt spid="54"/>
                                        </p:tgtEl>
                                        <p:attrNameLst>
                                          <p:attrName>ppt_w</p:attrName>
                                        </p:attrNameLst>
                                      </p:cBhvr>
                                      <p:tavLst>
                                        <p:tav tm="0">
                                          <p:val>
                                            <p:fltVal val="0"/>
                                          </p:val>
                                        </p:tav>
                                        <p:tav tm="100000">
                                          <p:val>
                                            <p:strVal val="#ppt_w"/>
                                          </p:val>
                                        </p:tav>
                                      </p:tavLst>
                                    </p:anim>
                                    <p:anim calcmode="lin" valueType="num">
                                      <p:cBhvr>
                                        <p:cTn id="51" dur="500" fill="hold"/>
                                        <p:tgtEl>
                                          <p:spTgt spid="54"/>
                                        </p:tgtEl>
                                        <p:attrNameLst>
                                          <p:attrName>ppt_h</p:attrName>
                                        </p:attrNameLst>
                                      </p:cBhvr>
                                      <p:tavLst>
                                        <p:tav tm="0">
                                          <p:val>
                                            <p:fltVal val="0"/>
                                          </p:val>
                                        </p:tav>
                                        <p:tav tm="100000">
                                          <p:val>
                                            <p:strVal val="#ppt_h"/>
                                          </p:val>
                                        </p:tav>
                                      </p:tavLst>
                                    </p:anim>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wipe(left)">
                                      <p:cBhvr>
                                        <p:cTn id="5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 grpId="0" animBg="1"/>
      <p:bldP spid="262" grpId="0" animBg="1"/>
      <p:bldP spid="265" grpId="0" animBg="1"/>
      <p:bldP spid="42" grpId="0"/>
      <p:bldP spid="43" grpId="0"/>
      <p:bldP spid="44" grpId="0"/>
      <p:bldP spid="45" grpId="0"/>
      <p:bldP spid="50" grpId="0"/>
      <p:bldP spid="52" grpId="0" animBg="1"/>
      <p:bldP spid="53"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1933</TotalTime>
  <Words>1387</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2018-11-09T22:43:47Z</dcterms:modified>
</cp:coreProperties>
</file>