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947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340F948-8D26-4B1A-8328-1B725FAD4D48}"/>
              </a:ext>
            </a:extLst>
          </p:cNvPr>
          <p:cNvSpPr/>
          <p:nvPr/>
        </p:nvSpPr>
        <p:spPr>
          <a:xfrm>
            <a:off x="0" y="3535876"/>
            <a:ext cx="11442156" cy="731520"/>
          </a:xfrm>
          <a:custGeom>
            <a:avLst/>
            <a:gdLst>
              <a:gd name="connsiteX0" fmla="*/ 0 w 11442156"/>
              <a:gd name="connsiteY0" fmla="*/ 0 h 731520"/>
              <a:gd name="connsiteX1" fmla="*/ 11442156 w 11442156"/>
              <a:gd name="connsiteY1" fmla="*/ 0 h 731520"/>
              <a:gd name="connsiteX2" fmla="*/ 10710636 w 11442156"/>
              <a:gd name="connsiteY2" fmla="*/ 731520 h 731520"/>
              <a:gd name="connsiteX3" fmla="*/ 0 w 1144215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1442156" h="731520">
                <a:moveTo>
                  <a:pt x="0" y="0"/>
                </a:moveTo>
                <a:lnTo>
                  <a:pt x="11442156" y="0"/>
                </a:lnTo>
                <a:lnTo>
                  <a:pt x="10710636" y="731520"/>
                </a:lnTo>
                <a:lnTo>
                  <a:pt x="0" y="731520"/>
                </a:ln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FE14FE3-FE9D-4BB9-B204-342DB506B7DA}"/>
              </a:ext>
            </a:extLst>
          </p:cNvPr>
          <p:cNvSpPr/>
          <p:nvPr/>
        </p:nvSpPr>
        <p:spPr>
          <a:xfrm>
            <a:off x="0" y="4269090"/>
            <a:ext cx="10708942" cy="731520"/>
          </a:xfrm>
          <a:custGeom>
            <a:avLst/>
            <a:gdLst>
              <a:gd name="connsiteX0" fmla="*/ 0 w 10708942"/>
              <a:gd name="connsiteY0" fmla="*/ 0 h 731520"/>
              <a:gd name="connsiteX1" fmla="*/ 10708942 w 10708942"/>
              <a:gd name="connsiteY1" fmla="*/ 0 h 731520"/>
              <a:gd name="connsiteX2" fmla="*/ 9977422 w 10708942"/>
              <a:gd name="connsiteY2" fmla="*/ 731520 h 731520"/>
              <a:gd name="connsiteX3" fmla="*/ 0 w 10708942"/>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0708942" h="731520">
                <a:moveTo>
                  <a:pt x="0" y="0"/>
                </a:moveTo>
                <a:lnTo>
                  <a:pt x="10708942" y="0"/>
                </a:lnTo>
                <a:lnTo>
                  <a:pt x="9977422" y="731520"/>
                </a:lnTo>
                <a:lnTo>
                  <a:pt x="0" y="731520"/>
                </a:ln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511AABD-0A3C-4699-A202-F507329EAAE5}"/>
              </a:ext>
            </a:extLst>
          </p:cNvPr>
          <p:cNvSpPr/>
          <p:nvPr/>
        </p:nvSpPr>
        <p:spPr>
          <a:xfrm>
            <a:off x="2" y="5002304"/>
            <a:ext cx="9975727" cy="731520"/>
          </a:xfrm>
          <a:custGeom>
            <a:avLst/>
            <a:gdLst>
              <a:gd name="connsiteX0" fmla="*/ 0 w 9975727"/>
              <a:gd name="connsiteY0" fmla="*/ 0 h 731520"/>
              <a:gd name="connsiteX1" fmla="*/ 9975727 w 9975727"/>
              <a:gd name="connsiteY1" fmla="*/ 0 h 731520"/>
              <a:gd name="connsiteX2" fmla="*/ 9244208 w 9975727"/>
              <a:gd name="connsiteY2" fmla="*/ 731520 h 731520"/>
              <a:gd name="connsiteX3" fmla="*/ 0 w 9975727"/>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9975727" h="731520">
                <a:moveTo>
                  <a:pt x="0" y="0"/>
                </a:moveTo>
                <a:lnTo>
                  <a:pt x="9975727" y="0"/>
                </a:lnTo>
                <a:lnTo>
                  <a:pt x="9244208" y="731520"/>
                </a:lnTo>
                <a:lnTo>
                  <a:pt x="0" y="731520"/>
                </a:ln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DA96C0F-FAB9-46A6-9AF2-7B908D3FC56C}"/>
              </a:ext>
            </a:extLst>
          </p:cNvPr>
          <p:cNvSpPr/>
          <p:nvPr/>
        </p:nvSpPr>
        <p:spPr>
          <a:xfrm>
            <a:off x="2" y="5733823"/>
            <a:ext cx="9244209" cy="731520"/>
          </a:xfrm>
          <a:custGeom>
            <a:avLst/>
            <a:gdLst>
              <a:gd name="connsiteX0" fmla="*/ 0 w 9244209"/>
              <a:gd name="connsiteY0" fmla="*/ 0 h 731520"/>
              <a:gd name="connsiteX1" fmla="*/ 9244209 w 9244209"/>
              <a:gd name="connsiteY1" fmla="*/ 0 h 731520"/>
              <a:gd name="connsiteX2" fmla="*/ 8512688 w 9244209"/>
              <a:gd name="connsiteY2" fmla="*/ 731520 h 731520"/>
              <a:gd name="connsiteX3" fmla="*/ 0 w 9244209"/>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9244209" h="731520">
                <a:moveTo>
                  <a:pt x="0" y="0"/>
                </a:moveTo>
                <a:lnTo>
                  <a:pt x="9244209" y="0"/>
                </a:lnTo>
                <a:lnTo>
                  <a:pt x="8512688" y="731520"/>
                </a:lnTo>
                <a:lnTo>
                  <a:pt x="0" y="731520"/>
                </a:lnTo>
                <a:close/>
              </a:path>
            </a:pathLst>
          </a:cu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7C2EEA8-5EE2-46D9-837C-DB02FD653C0D}"/>
              </a:ext>
            </a:extLst>
          </p:cNvPr>
          <p:cNvSpPr/>
          <p:nvPr/>
        </p:nvSpPr>
        <p:spPr>
          <a:xfrm rot="5400000">
            <a:off x="7098689" y="4312818"/>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E5D50EE-1149-4F9C-BD4E-6A6E6AE0A0D0}"/>
              </a:ext>
            </a:extLst>
          </p:cNvPr>
          <p:cNvSpPr/>
          <p:nvPr/>
        </p:nvSpPr>
        <p:spPr>
          <a:xfrm rot="5400000">
            <a:off x="7824226" y="3583143"/>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D2C0EEA-C485-49DE-A072-C49FAD4AE28C}"/>
              </a:ext>
            </a:extLst>
          </p:cNvPr>
          <p:cNvSpPr/>
          <p:nvPr/>
        </p:nvSpPr>
        <p:spPr>
          <a:xfrm rot="5400000">
            <a:off x="8555303" y="2851623"/>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EE003E0-C523-4A3F-8C41-257D0E4E1D19}"/>
              </a:ext>
            </a:extLst>
          </p:cNvPr>
          <p:cNvSpPr/>
          <p:nvPr/>
        </p:nvSpPr>
        <p:spPr>
          <a:xfrm rot="5400000">
            <a:off x="9289573" y="2117564"/>
            <a:ext cx="3568147" cy="731521"/>
          </a:xfrm>
          <a:custGeom>
            <a:avLst/>
            <a:gdLst>
              <a:gd name="connsiteX0" fmla="*/ 0 w 3568147"/>
              <a:gd name="connsiteY0" fmla="*/ 731521 h 731521"/>
              <a:gd name="connsiteX1" fmla="*/ 0 w 3568147"/>
              <a:gd name="connsiteY1" fmla="*/ 0 h 731521"/>
              <a:gd name="connsiteX2" fmla="*/ 2839375 w 3568147"/>
              <a:gd name="connsiteY2" fmla="*/ 0 h 731521"/>
              <a:gd name="connsiteX3" fmla="*/ 3568147 w 3568147"/>
              <a:gd name="connsiteY3" fmla="*/ 728772 h 731521"/>
              <a:gd name="connsiteX4" fmla="*/ 3568147 w 3568147"/>
              <a:gd name="connsiteY4" fmla="*/ 731521 h 731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8147" h="731521">
                <a:moveTo>
                  <a:pt x="0" y="731521"/>
                </a:moveTo>
                <a:lnTo>
                  <a:pt x="0" y="0"/>
                </a:lnTo>
                <a:lnTo>
                  <a:pt x="2839375" y="0"/>
                </a:lnTo>
                <a:lnTo>
                  <a:pt x="3568147" y="728772"/>
                </a:lnTo>
                <a:lnTo>
                  <a:pt x="3568147" y="731521"/>
                </a:ln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4C0C4D7-05BD-4C03-AFEA-ECDF85737A9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9441FFE4-2575-4500-B53E-4C61E9BF1668}"/>
              </a:ext>
            </a:extLst>
          </p:cNvPr>
          <p:cNvSpPr/>
          <p:nvPr/>
        </p:nvSpPr>
        <p:spPr>
          <a:xfrm>
            <a:off x="677731" y="2386818"/>
            <a:ext cx="45719" cy="517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E29C08AB-B345-497B-88B5-34B134496A84}"/>
              </a:ext>
            </a:extLst>
          </p:cNvPr>
          <p:cNvSpPr txBox="1"/>
          <p:nvPr/>
        </p:nvSpPr>
        <p:spPr>
          <a:xfrm>
            <a:off x="805327" y="2285372"/>
            <a:ext cx="7592211"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9" name="Text Box 10">
            <a:extLst>
              <a:ext uri="{FF2B5EF4-FFF2-40B4-BE49-F238E27FC236}">
                <a16:creationId xmlns:a16="http://schemas.microsoft.com/office/drawing/2014/main" id="{0829BDE6-0FA9-43E4-90DF-49614342F69C}"/>
              </a:ext>
            </a:extLst>
          </p:cNvPr>
          <p:cNvSpPr txBox="1">
            <a:spLocks noChangeArrowheads="1"/>
          </p:cNvSpPr>
          <p:nvPr/>
        </p:nvSpPr>
        <p:spPr bwMode="auto">
          <a:xfrm>
            <a:off x="608171" y="1852790"/>
            <a:ext cx="4461416" cy="430887"/>
          </a:xfrm>
          <a:prstGeom prst="rect">
            <a:avLst/>
          </a:prstGeom>
          <a:noFill/>
          <a:ln w="9525">
            <a:noFill/>
            <a:miter lim="800000"/>
            <a:headEnd/>
            <a:tailEnd/>
          </a:ln>
        </p:spPr>
        <p:txBody>
          <a:bodyPr wrap="square" lIns="60960" tIns="30480" rIns="60960" bIns="30480">
            <a:spAutoFit/>
          </a:bodyPr>
          <a:lstStyle/>
          <a:p>
            <a:r>
              <a:rPr lang="en-US" sz="2400" b="1" dirty="0">
                <a:solidFill>
                  <a:schemeClr val="bg1"/>
                </a:solidFill>
                <a:latin typeface="Candara" panose="020E0502030303020204" pitchFamily="34" charset="0"/>
              </a:rPr>
              <a:t>LOREM IPSUM DOLOR</a:t>
            </a:r>
          </a:p>
        </p:txBody>
      </p:sp>
      <p:sp>
        <p:nvSpPr>
          <p:cNvPr id="32" name="TextBox 31">
            <a:extLst>
              <a:ext uri="{FF2B5EF4-FFF2-40B4-BE49-F238E27FC236}">
                <a16:creationId xmlns:a16="http://schemas.microsoft.com/office/drawing/2014/main" id="{B98A5564-468A-4DB0-A411-FF8738699D2E}"/>
              </a:ext>
            </a:extLst>
          </p:cNvPr>
          <p:cNvSpPr txBox="1"/>
          <p:nvPr/>
        </p:nvSpPr>
        <p:spPr>
          <a:xfrm>
            <a:off x="238499" y="3513538"/>
            <a:ext cx="924182" cy="707886"/>
          </a:xfrm>
          <a:prstGeom prst="rect">
            <a:avLst/>
          </a:prstGeom>
          <a:noFill/>
        </p:spPr>
        <p:txBody>
          <a:bodyPr wrap="square" rtlCol="0" anchor="ctr" anchorCtr="1">
            <a:spAutoFit/>
          </a:bodyPr>
          <a:lstStyle/>
          <a:p>
            <a:r>
              <a:rPr lang="en-US" sz="4000" dirty="0">
                <a:solidFill>
                  <a:schemeClr val="bg1"/>
                </a:solidFill>
              </a:rPr>
              <a:t>01</a:t>
            </a:r>
          </a:p>
        </p:txBody>
      </p:sp>
      <p:sp>
        <p:nvSpPr>
          <p:cNvPr id="33" name="TextBox 32">
            <a:extLst>
              <a:ext uri="{FF2B5EF4-FFF2-40B4-BE49-F238E27FC236}">
                <a16:creationId xmlns:a16="http://schemas.microsoft.com/office/drawing/2014/main" id="{E17351D0-D808-4DCC-9714-2CC2AD71F7A4}"/>
              </a:ext>
            </a:extLst>
          </p:cNvPr>
          <p:cNvSpPr txBox="1"/>
          <p:nvPr/>
        </p:nvSpPr>
        <p:spPr>
          <a:xfrm>
            <a:off x="1145871" y="3628868"/>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34" name="Freeform 37">
            <a:extLst>
              <a:ext uri="{FF2B5EF4-FFF2-40B4-BE49-F238E27FC236}">
                <a16:creationId xmlns:a16="http://schemas.microsoft.com/office/drawing/2014/main" id="{B69F33C0-4344-4494-B985-32773DE8FC79}"/>
              </a:ext>
            </a:extLst>
          </p:cNvPr>
          <p:cNvSpPr>
            <a:spLocks noEditPoints="1"/>
          </p:cNvSpPr>
          <p:nvPr/>
        </p:nvSpPr>
        <p:spPr bwMode="auto">
          <a:xfrm>
            <a:off x="10848163" y="152645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41">
            <a:extLst>
              <a:ext uri="{FF2B5EF4-FFF2-40B4-BE49-F238E27FC236}">
                <a16:creationId xmlns:a16="http://schemas.microsoft.com/office/drawing/2014/main" id="{5FD7D955-17E2-413F-A8F1-201D159CE6F3}"/>
              </a:ext>
            </a:extLst>
          </p:cNvPr>
          <p:cNvSpPr>
            <a:spLocks noChangeAspect="1" noEditPoints="1"/>
          </p:cNvSpPr>
          <p:nvPr/>
        </p:nvSpPr>
        <p:spPr bwMode="auto">
          <a:xfrm>
            <a:off x="10045930" y="2295131"/>
            <a:ext cx="548640" cy="426405"/>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a:extLst>
              <a:ext uri="{FF2B5EF4-FFF2-40B4-BE49-F238E27FC236}">
                <a16:creationId xmlns:a16="http://schemas.microsoft.com/office/drawing/2014/main" id="{470468D4-6CF9-4DC9-B714-F661B91B5790}"/>
              </a:ext>
            </a:extLst>
          </p:cNvPr>
          <p:cNvGrpSpPr/>
          <p:nvPr/>
        </p:nvGrpSpPr>
        <p:grpSpPr>
          <a:xfrm>
            <a:off x="8724815" y="369477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7" name="Freeform 30">
              <a:extLst>
                <a:ext uri="{FF2B5EF4-FFF2-40B4-BE49-F238E27FC236}">
                  <a16:creationId xmlns:a16="http://schemas.microsoft.com/office/drawing/2014/main" id="{B2300D64-8FAB-463A-9D7D-D659DBD365DF}"/>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31">
              <a:extLst>
                <a:ext uri="{FF2B5EF4-FFF2-40B4-BE49-F238E27FC236}">
                  <a16:creationId xmlns:a16="http://schemas.microsoft.com/office/drawing/2014/main" id="{F4DE3F33-38ED-4343-92AF-FA29DC6BA218}"/>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32">
              <a:extLst>
                <a:ext uri="{FF2B5EF4-FFF2-40B4-BE49-F238E27FC236}">
                  <a16:creationId xmlns:a16="http://schemas.microsoft.com/office/drawing/2014/main" id="{AB14851D-C6B5-4433-A808-2317E794438C}"/>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33">
              <a:extLst>
                <a:ext uri="{FF2B5EF4-FFF2-40B4-BE49-F238E27FC236}">
                  <a16:creationId xmlns:a16="http://schemas.microsoft.com/office/drawing/2014/main" id="{67F828D6-96AB-4885-8FBA-D6E9F004AE6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9C66B3BC-DFA6-4758-9D52-5A6B5AEED95D}"/>
              </a:ext>
            </a:extLst>
          </p:cNvPr>
          <p:cNvGrpSpPr/>
          <p:nvPr/>
        </p:nvGrpSpPr>
        <p:grpSpPr>
          <a:xfrm>
            <a:off x="9352817" y="3012356"/>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2" name="Freeform 38">
              <a:extLst>
                <a:ext uri="{FF2B5EF4-FFF2-40B4-BE49-F238E27FC236}">
                  <a16:creationId xmlns:a16="http://schemas.microsoft.com/office/drawing/2014/main" id="{F166A9C9-6936-475B-93D9-A427BA22463D}"/>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39">
              <a:extLst>
                <a:ext uri="{FF2B5EF4-FFF2-40B4-BE49-F238E27FC236}">
                  <a16:creationId xmlns:a16="http://schemas.microsoft.com/office/drawing/2014/main" id="{0B5EA30C-112A-4588-990E-58780D0D6FB8}"/>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40">
              <a:extLst>
                <a:ext uri="{FF2B5EF4-FFF2-40B4-BE49-F238E27FC236}">
                  <a16:creationId xmlns:a16="http://schemas.microsoft.com/office/drawing/2014/main" id="{05416E27-1F51-4A66-900B-488F2F934F02}"/>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1">
              <a:extLst>
                <a:ext uri="{FF2B5EF4-FFF2-40B4-BE49-F238E27FC236}">
                  <a16:creationId xmlns:a16="http://schemas.microsoft.com/office/drawing/2014/main" id="{0A25ECAD-9C54-4426-A0F2-1CCB567EE0F5}"/>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F8179932-55DB-414D-8593-A0CC383D1B87}"/>
              </a:ext>
            </a:extLst>
          </p:cNvPr>
          <p:cNvSpPr txBox="1"/>
          <p:nvPr/>
        </p:nvSpPr>
        <p:spPr>
          <a:xfrm>
            <a:off x="8531142" y="3262470"/>
            <a:ext cx="696556" cy="369332"/>
          </a:xfrm>
          <a:prstGeom prst="rect">
            <a:avLst/>
          </a:prstGeom>
          <a:noFill/>
        </p:spPr>
        <p:txBody>
          <a:bodyPr wrap="square" rtlCol="0">
            <a:spAutoFit/>
          </a:bodyPr>
          <a:lstStyle/>
          <a:p>
            <a:r>
              <a:rPr lang="en-US" dirty="0">
                <a:solidFill>
                  <a:schemeClr val="bg1"/>
                </a:solidFill>
              </a:rPr>
              <a:t>$238</a:t>
            </a:r>
          </a:p>
        </p:txBody>
      </p:sp>
      <p:sp>
        <p:nvSpPr>
          <p:cNvPr id="47" name="TextBox 46">
            <a:extLst>
              <a:ext uri="{FF2B5EF4-FFF2-40B4-BE49-F238E27FC236}">
                <a16:creationId xmlns:a16="http://schemas.microsoft.com/office/drawing/2014/main" id="{CEA94BB2-5E9E-4F55-9351-5E1E93DFC237}"/>
              </a:ext>
            </a:extLst>
          </p:cNvPr>
          <p:cNvSpPr txBox="1"/>
          <p:nvPr/>
        </p:nvSpPr>
        <p:spPr>
          <a:xfrm>
            <a:off x="238499" y="4260295"/>
            <a:ext cx="924182" cy="707886"/>
          </a:xfrm>
          <a:prstGeom prst="rect">
            <a:avLst/>
          </a:prstGeom>
          <a:noFill/>
        </p:spPr>
        <p:txBody>
          <a:bodyPr wrap="square" rtlCol="0" anchor="ctr" anchorCtr="1">
            <a:spAutoFit/>
          </a:bodyPr>
          <a:lstStyle/>
          <a:p>
            <a:r>
              <a:rPr lang="en-US" sz="4000" dirty="0">
                <a:solidFill>
                  <a:schemeClr val="bg1"/>
                </a:solidFill>
                <a:latin typeface="Calibri" panose="020F0502020204030204" pitchFamily="34" charset="0"/>
              </a:rPr>
              <a:t>02</a:t>
            </a:r>
          </a:p>
        </p:txBody>
      </p:sp>
      <p:sp>
        <p:nvSpPr>
          <p:cNvPr id="48" name="TextBox 47">
            <a:extLst>
              <a:ext uri="{FF2B5EF4-FFF2-40B4-BE49-F238E27FC236}">
                <a16:creationId xmlns:a16="http://schemas.microsoft.com/office/drawing/2014/main" id="{724B421F-CFD5-4586-B5EE-C1A4898336AC}"/>
              </a:ext>
            </a:extLst>
          </p:cNvPr>
          <p:cNvSpPr txBox="1"/>
          <p:nvPr/>
        </p:nvSpPr>
        <p:spPr>
          <a:xfrm>
            <a:off x="1145871" y="4375625"/>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49" name="TextBox 48">
            <a:extLst>
              <a:ext uri="{FF2B5EF4-FFF2-40B4-BE49-F238E27FC236}">
                <a16:creationId xmlns:a16="http://schemas.microsoft.com/office/drawing/2014/main" id="{96BA7894-863F-4F91-995E-A7F41078DF25}"/>
              </a:ext>
            </a:extLst>
          </p:cNvPr>
          <p:cNvSpPr txBox="1"/>
          <p:nvPr/>
        </p:nvSpPr>
        <p:spPr>
          <a:xfrm>
            <a:off x="238499" y="4967497"/>
            <a:ext cx="924182" cy="707886"/>
          </a:xfrm>
          <a:prstGeom prst="rect">
            <a:avLst/>
          </a:prstGeom>
          <a:noFill/>
        </p:spPr>
        <p:txBody>
          <a:bodyPr wrap="square" rtlCol="0" anchor="ctr" anchorCtr="1">
            <a:spAutoFit/>
          </a:bodyPr>
          <a:lstStyle/>
          <a:p>
            <a:r>
              <a:rPr lang="en-US" sz="4000" dirty="0">
                <a:solidFill>
                  <a:schemeClr val="bg1"/>
                </a:solidFill>
                <a:latin typeface="Calibri" panose="020F0502020204030204" pitchFamily="34" charset="0"/>
              </a:rPr>
              <a:t>03</a:t>
            </a:r>
          </a:p>
        </p:txBody>
      </p:sp>
      <p:sp>
        <p:nvSpPr>
          <p:cNvPr id="50" name="TextBox 49">
            <a:extLst>
              <a:ext uri="{FF2B5EF4-FFF2-40B4-BE49-F238E27FC236}">
                <a16:creationId xmlns:a16="http://schemas.microsoft.com/office/drawing/2014/main" id="{30787AE8-7B4A-4004-9EF5-9CCAA6729E05}"/>
              </a:ext>
            </a:extLst>
          </p:cNvPr>
          <p:cNvSpPr txBox="1"/>
          <p:nvPr/>
        </p:nvSpPr>
        <p:spPr>
          <a:xfrm>
            <a:off x="1145871" y="5082827"/>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51" name="TextBox 50">
            <a:extLst>
              <a:ext uri="{FF2B5EF4-FFF2-40B4-BE49-F238E27FC236}">
                <a16:creationId xmlns:a16="http://schemas.microsoft.com/office/drawing/2014/main" id="{5973D0AF-4FA0-443F-A881-83FE73C3FBBF}"/>
              </a:ext>
            </a:extLst>
          </p:cNvPr>
          <p:cNvSpPr txBox="1"/>
          <p:nvPr/>
        </p:nvSpPr>
        <p:spPr>
          <a:xfrm>
            <a:off x="238499" y="5689783"/>
            <a:ext cx="924182" cy="707886"/>
          </a:xfrm>
          <a:prstGeom prst="rect">
            <a:avLst/>
          </a:prstGeom>
          <a:noFill/>
        </p:spPr>
        <p:txBody>
          <a:bodyPr wrap="square" rtlCol="0" anchor="ctr" anchorCtr="1">
            <a:spAutoFit/>
          </a:bodyPr>
          <a:lstStyle/>
          <a:p>
            <a:r>
              <a:rPr lang="en-US" sz="4000" dirty="0">
                <a:solidFill>
                  <a:schemeClr val="bg1"/>
                </a:solidFill>
                <a:latin typeface="Calibri" panose="020F0502020204030204" pitchFamily="34" charset="0"/>
              </a:rPr>
              <a:t>04</a:t>
            </a:r>
          </a:p>
        </p:txBody>
      </p:sp>
      <p:sp>
        <p:nvSpPr>
          <p:cNvPr id="52" name="TextBox 51">
            <a:extLst>
              <a:ext uri="{FF2B5EF4-FFF2-40B4-BE49-F238E27FC236}">
                <a16:creationId xmlns:a16="http://schemas.microsoft.com/office/drawing/2014/main" id="{8D21AC4D-CB78-4AE8-AD00-29FD1E588906}"/>
              </a:ext>
            </a:extLst>
          </p:cNvPr>
          <p:cNvSpPr txBox="1"/>
          <p:nvPr/>
        </p:nvSpPr>
        <p:spPr>
          <a:xfrm>
            <a:off x="1145871" y="5805113"/>
            <a:ext cx="6768882" cy="56015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sp>
        <p:nvSpPr>
          <p:cNvPr id="53" name="TextBox 52">
            <a:extLst>
              <a:ext uri="{FF2B5EF4-FFF2-40B4-BE49-F238E27FC236}">
                <a16:creationId xmlns:a16="http://schemas.microsoft.com/office/drawing/2014/main" id="{024BCA99-50FD-4DD6-BA66-031AB194DE77}"/>
              </a:ext>
            </a:extLst>
          </p:cNvPr>
          <p:cNvSpPr txBox="1"/>
          <p:nvPr/>
        </p:nvSpPr>
        <p:spPr>
          <a:xfrm>
            <a:off x="9261563" y="2607471"/>
            <a:ext cx="696556" cy="369332"/>
          </a:xfrm>
          <a:prstGeom prst="rect">
            <a:avLst/>
          </a:prstGeom>
          <a:noFill/>
        </p:spPr>
        <p:txBody>
          <a:bodyPr wrap="square" rtlCol="0">
            <a:spAutoFit/>
          </a:bodyPr>
          <a:lstStyle/>
          <a:p>
            <a:r>
              <a:rPr lang="en-US" dirty="0">
                <a:solidFill>
                  <a:schemeClr val="bg1"/>
                </a:solidFill>
              </a:rPr>
              <a:t>$427</a:t>
            </a:r>
          </a:p>
        </p:txBody>
      </p:sp>
      <p:sp>
        <p:nvSpPr>
          <p:cNvPr id="54" name="TextBox 53">
            <a:extLst>
              <a:ext uri="{FF2B5EF4-FFF2-40B4-BE49-F238E27FC236}">
                <a16:creationId xmlns:a16="http://schemas.microsoft.com/office/drawing/2014/main" id="{0B7B7BD2-EDE7-4CCE-9E8C-6C40E18E6FAD}"/>
              </a:ext>
            </a:extLst>
          </p:cNvPr>
          <p:cNvSpPr txBox="1"/>
          <p:nvPr/>
        </p:nvSpPr>
        <p:spPr>
          <a:xfrm>
            <a:off x="9998573" y="1886009"/>
            <a:ext cx="696556" cy="369332"/>
          </a:xfrm>
          <a:prstGeom prst="rect">
            <a:avLst/>
          </a:prstGeom>
          <a:noFill/>
        </p:spPr>
        <p:txBody>
          <a:bodyPr wrap="square" rtlCol="0">
            <a:spAutoFit/>
          </a:bodyPr>
          <a:lstStyle/>
          <a:p>
            <a:r>
              <a:rPr lang="en-US" dirty="0">
                <a:solidFill>
                  <a:schemeClr val="bg1"/>
                </a:solidFill>
              </a:rPr>
              <a:t>$325</a:t>
            </a:r>
          </a:p>
        </p:txBody>
      </p:sp>
      <p:sp>
        <p:nvSpPr>
          <p:cNvPr id="55" name="TextBox 54">
            <a:extLst>
              <a:ext uri="{FF2B5EF4-FFF2-40B4-BE49-F238E27FC236}">
                <a16:creationId xmlns:a16="http://schemas.microsoft.com/office/drawing/2014/main" id="{2D7550D0-9383-4D30-AC7E-E419B67F4746}"/>
              </a:ext>
            </a:extLst>
          </p:cNvPr>
          <p:cNvSpPr txBox="1"/>
          <p:nvPr/>
        </p:nvSpPr>
        <p:spPr>
          <a:xfrm>
            <a:off x="10725368" y="1124732"/>
            <a:ext cx="696556" cy="369332"/>
          </a:xfrm>
          <a:prstGeom prst="rect">
            <a:avLst/>
          </a:prstGeom>
          <a:noFill/>
        </p:spPr>
        <p:txBody>
          <a:bodyPr wrap="square" rtlCol="0">
            <a:spAutoFit/>
          </a:bodyPr>
          <a:lstStyle/>
          <a:p>
            <a:r>
              <a:rPr lang="en-US" dirty="0">
                <a:solidFill>
                  <a:schemeClr val="bg1"/>
                </a:solidFill>
              </a:rPr>
              <a:t>$643</a:t>
            </a:r>
          </a:p>
        </p:txBody>
      </p:sp>
      <p:pic>
        <p:nvPicPr>
          <p:cNvPr id="56" name="Picture 55">
            <a:hlinkClick r:id="rId2"/>
            <a:extLst>
              <a:ext uri="{FF2B5EF4-FFF2-40B4-BE49-F238E27FC236}">
                <a16:creationId xmlns:a16="http://schemas.microsoft.com/office/drawing/2014/main" id="{3F00EDAE-57AA-494F-8204-AE827646A3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171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250" fill="hold"/>
                                        <p:tgtEl>
                                          <p:spTgt spid="3"/>
                                        </p:tgtEl>
                                        <p:attrNameLst>
                                          <p:attrName>ppt_x</p:attrName>
                                        </p:attrNameLst>
                                      </p:cBhvr>
                                      <p:tavLst>
                                        <p:tav tm="0">
                                          <p:val>
                                            <p:strVal val="0-#ppt_w/2"/>
                                          </p:val>
                                        </p:tav>
                                        <p:tav tm="100000">
                                          <p:val>
                                            <p:strVal val="#ppt_x"/>
                                          </p:val>
                                        </p:tav>
                                      </p:tavLst>
                                    </p:anim>
                                    <p:anim calcmode="lin" valueType="num">
                                      <p:cBhvr additive="base">
                                        <p:cTn id="18" dur="25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left)">
                                      <p:cBhvr>
                                        <p:cTn id="22" dur="500"/>
                                        <p:tgtEl>
                                          <p:spTgt spid="28"/>
                                        </p:tgtEl>
                                      </p:cBhvr>
                                    </p:animEffect>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1000"/>
                                        <p:tgtEl>
                                          <p:spTgt spid="15"/>
                                        </p:tgtEl>
                                      </p:cBhvr>
                                    </p:animEffect>
                                  </p:childTnLst>
                                </p:cTn>
                              </p:par>
                              <p:par>
                                <p:cTn id="27" presetID="22" presetClass="entr" presetSubtype="4" fill="hold" grpId="0" nodeType="withEffect">
                                  <p:stCondLst>
                                    <p:cond delay="85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750"/>
                                        <p:tgtEl>
                                          <p:spTgt spid="23"/>
                                        </p:tgtEl>
                                      </p:cBhvr>
                                    </p:animEffect>
                                  </p:childTnLst>
                                </p:cTn>
                              </p:par>
                            </p:childTnLst>
                          </p:cTn>
                        </p:par>
                        <p:par>
                          <p:cTn id="30" fill="hold">
                            <p:stCondLst>
                              <p:cond delay="3850"/>
                            </p:stCondLst>
                            <p:childTnLst>
                              <p:par>
                                <p:cTn id="31" presetID="53" presetClass="entr" presetSubtype="16"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p:cTn id="33" dur="500" fill="hold"/>
                                        <p:tgtEl>
                                          <p:spTgt spid="32"/>
                                        </p:tgtEl>
                                        <p:attrNameLst>
                                          <p:attrName>ppt_w</p:attrName>
                                        </p:attrNameLst>
                                      </p:cBhvr>
                                      <p:tavLst>
                                        <p:tav tm="0">
                                          <p:val>
                                            <p:fltVal val="0"/>
                                          </p:val>
                                        </p:tav>
                                        <p:tav tm="100000">
                                          <p:val>
                                            <p:strVal val="#ppt_w"/>
                                          </p:val>
                                        </p:tav>
                                      </p:tavLst>
                                    </p:anim>
                                    <p:anim calcmode="lin" valueType="num">
                                      <p:cBhvr>
                                        <p:cTn id="34" dur="500" fill="hold"/>
                                        <p:tgtEl>
                                          <p:spTgt spid="32"/>
                                        </p:tgtEl>
                                        <p:attrNameLst>
                                          <p:attrName>ppt_h</p:attrName>
                                        </p:attrNameLst>
                                      </p:cBhvr>
                                      <p:tavLst>
                                        <p:tav tm="0">
                                          <p:val>
                                            <p:fltVal val="0"/>
                                          </p:val>
                                        </p:tav>
                                        <p:tav tm="100000">
                                          <p:val>
                                            <p:strVal val="#ppt_h"/>
                                          </p:val>
                                        </p:tav>
                                      </p:tavLst>
                                    </p:anim>
                                    <p:animEffect transition="in" filter="fade">
                                      <p:cBhvr>
                                        <p:cTn id="35" dur="500"/>
                                        <p:tgtEl>
                                          <p:spTgt spid="32"/>
                                        </p:tgtEl>
                                      </p:cBhvr>
                                    </p:animEffect>
                                  </p:childTnLst>
                                </p:cTn>
                              </p:par>
                            </p:childTnLst>
                          </p:cTn>
                        </p:par>
                        <p:par>
                          <p:cTn id="36" fill="hold">
                            <p:stCondLst>
                              <p:cond delay="4350"/>
                            </p:stCondLst>
                            <p:childTnLst>
                              <p:par>
                                <p:cTn id="37" presetID="22" presetClass="entr" presetSubtype="8" fill="hold" grpId="0"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left)">
                                      <p:cBhvr>
                                        <p:cTn id="39" dur="500"/>
                                        <p:tgtEl>
                                          <p:spTgt spid="33"/>
                                        </p:tgtEl>
                                      </p:cBhvr>
                                    </p:animEffect>
                                  </p:childTnLst>
                                </p:cTn>
                              </p:par>
                            </p:childTnLst>
                          </p:cTn>
                        </p:par>
                        <p:par>
                          <p:cTn id="40" fill="hold">
                            <p:stCondLst>
                              <p:cond delay="4850"/>
                            </p:stCondLst>
                            <p:childTnLst>
                              <p:par>
                                <p:cTn id="41" presetID="53" presetClass="entr" presetSubtype="16" fill="hold" grpId="0" nodeType="afterEffect">
                                  <p:stCondLst>
                                    <p:cond delay="0"/>
                                  </p:stCondLst>
                                  <p:childTnLst>
                                    <p:set>
                                      <p:cBhvr>
                                        <p:cTn id="42" dur="1" fill="hold">
                                          <p:stCondLst>
                                            <p:cond delay="0"/>
                                          </p:stCondLst>
                                        </p:cTn>
                                        <p:tgtEl>
                                          <p:spTgt spid="55"/>
                                        </p:tgtEl>
                                        <p:attrNameLst>
                                          <p:attrName>style.visibility</p:attrName>
                                        </p:attrNameLst>
                                      </p:cBhvr>
                                      <p:to>
                                        <p:strVal val="visible"/>
                                      </p:to>
                                    </p:set>
                                    <p:anim calcmode="lin" valueType="num">
                                      <p:cBhvr>
                                        <p:cTn id="43" dur="500" fill="hold"/>
                                        <p:tgtEl>
                                          <p:spTgt spid="55"/>
                                        </p:tgtEl>
                                        <p:attrNameLst>
                                          <p:attrName>ppt_w</p:attrName>
                                        </p:attrNameLst>
                                      </p:cBhvr>
                                      <p:tavLst>
                                        <p:tav tm="0">
                                          <p:val>
                                            <p:fltVal val="0"/>
                                          </p:val>
                                        </p:tav>
                                        <p:tav tm="100000">
                                          <p:val>
                                            <p:strVal val="#ppt_w"/>
                                          </p:val>
                                        </p:tav>
                                      </p:tavLst>
                                    </p:anim>
                                    <p:anim calcmode="lin" valueType="num">
                                      <p:cBhvr>
                                        <p:cTn id="44" dur="500" fill="hold"/>
                                        <p:tgtEl>
                                          <p:spTgt spid="55"/>
                                        </p:tgtEl>
                                        <p:attrNameLst>
                                          <p:attrName>ppt_h</p:attrName>
                                        </p:attrNameLst>
                                      </p:cBhvr>
                                      <p:tavLst>
                                        <p:tav tm="0">
                                          <p:val>
                                            <p:fltVal val="0"/>
                                          </p:val>
                                        </p:tav>
                                        <p:tav tm="100000">
                                          <p:val>
                                            <p:strVal val="#ppt_h"/>
                                          </p:val>
                                        </p:tav>
                                      </p:tavLst>
                                    </p:anim>
                                    <p:animEffect transition="in" filter="fade">
                                      <p:cBhvr>
                                        <p:cTn id="45" dur="500"/>
                                        <p:tgtEl>
                                          <p:spTgt spid="55"/>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350"/>
                            </p:stCondLst>
                            <p:childTnLst>
                              <p:par>
                                <p:cTn id="52" presetID="22" presetClass="entr" presetSubtype="8"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left)">
                                      <p:cBhvr>
                                        <p:cTn id="54" dur="1000"/>
                                        <p:tgtEl>
                                          <p:spTgt spid="17"/>
                                        </p:tgtEl>
                                      </p:cBhvr>
                                    </p:animEffect>
                                  </p:childTnLst>
                                </p:cTn>
                              </p:par>
                              <p:par>
                                <p:cTn id="55" presetID="22" presetClass="entr" presetSubtype="4" fill="hold" grpId="0" nodeType="withEffect">
                                  <p:stCondLst>
                                    <p:cond delay="850"/>
                                  </p:stCondLst>
                                  <p:childTnLst>
                                    <p:set>
                                      <p:cBhvr>
                                        <p:cTn id="56" dur="1" fill="hold">
                                          <p:stCondLst>
                                            <p:cond delay="0"/>
                                          </p:stCondLst>
                                        </p:cTn>
                                        <p:tgtEl>
                                          <p:spTgt spid="24"/>
                                        </p:tgtEl>
                                        <p:attrNameLst>
                                          <p:attrName>style.visibility</p:attrName>
                                        </p:attrNameLst>
                                      </p:cBhvr>
                                      <p:to>
                                        <p:strVal val="visible"/>
                                      </p:to>
                                    </p:set>
                                    <p:animEffect transition="in" filter="wipe(down)">
                                      <p:cBhvr>
                                        <p:cTn id="57" dur="750"/>
                                        <p:tgtEl>
                                          <p:spTgt spid="24"/>
                                        </p:tgtEl>
                                      </p:cBhvr>
                                    </p:animEffect>
                                  </p:childTnLst>
                                </p:cTn>
                              </p:par>
                            </p:childTnLst>
                          </p:cTn>
                        </p:par>
                        <p:par>
                          <p:cTn id="58" fill="hold">
                            <p:stCondLst>
                              <p:cond delay="6950"/>
                            </p:stCondLst>
                            <p:childTnLst>
                              <p:par>
                                <p:cTn id="59" presetID="53" presetClass="entr" presetSubtype="16" fill="hold" grpId="0" nodeType="after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p:cTn id="61" dur="500" fill="hold"/>
                                        <p:tgtEl>
                                          <p:spTgt spid="47"/>
                                        </p:tgtEl>
                                        <p:attrNameLst>
                                          <p:attrName>ppt_w</p:attrName>
                                        </p:attrNameLst>
                                      </p:cBhvr>
                                      <p:tavLst>
                                        <p:tav tm="0">
                                          <p:val>
                                            <p:fltVal val="0"/>
                                          </p:val>
                                        </p:tav>
                                        <p:tav tm="100000">
                                          <p:val>
                                            <p:strVal val="#ppt_w"/>
                                          </p:val>
                                        </p:tav>
                                      </p:tavLst>
                                    </p:anim>
                                    <p:anim calcmode="lin" valueType="num">
                                      <p:cBhvr>
                                        <p:cTn id="62" dur="500" fill="hold"/>
                                        <p:tgtEl>
                                          <p:spTgt spid="47"/>
                                        </p:tgtEl>
                                        <p:attrNameLst>
                                          <p:attrName>ppt_h</p:attrName>
                                        </p:attrNameLst>
                                      </p:cBhvr>
                                      <p:tavLst>
                                        <p:tav tm="0">
                                          <p:val>
                                            <p:fltVal val="0"/>
                                          </p:val>
                                        </p:tav>
                                        <p:tav tm="100000">
                                          <p:val>
                                            <p:strVal val="#ppt_h"/>
                                          </p:val>
                                        </p:tav>
                                      </p:tavLst>
                                    </p:anim>
                                    <p:animEffect transition="in" filter="fade">
                                      <p:cBhvr>
                                        <p:cTn id="63" dur="500"/>
                                        <p:tgtEl>
                                          <p:spTgt spid="47"/>
                                        </p:tgtEl>
                                      </p:cBhvr>
                                    </p:animEffect>
                                  </p:childTnLst>
                                </p:cTn>
                              </p:par>
                            </p:childTnLst>
                          </p:cTn>
                        </p:par>
                        <p:par>
                          <p:cTn id="64" fill="hold">
                            <p:stCondLst>
                              <p:cond delay="7450"/>
                            </p:stCondLst>
                            <p:childTnLst>
                              <p:par>
                                <p:cTn id="65" presetID="22" presetClass="entr" presetSubtype="8"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wipe(left)">
                                      <p:cBhvr>
                                        <p:cTn id="67" dur="500"/>
                                        <p:tgtEl>
                                          <p:spTgt spid="48"/>
                                        </p:tgtEl>
                                      </p:cBhvr>
                                    </p:animEffect>
                                  </p:childTnLst>
                                </p:cTn>
                              </p:par>
                            </p:childTnLst>
                          </p:cTn>
                        </p:par>
                        <p:par>
                          <p:cTn id="68" fill="hold">
                            <p:stCondLst>
                              <p:cond delay="7950"/>
                            </p:stCondLst>
                            <p:childTnLst>
                              <p:par>
                                <p:cTn id="69" presetID="53" presetClass="entr" presetSubtype="16" fill="hold" grpId="0" nodeType="afterEffect">
                                  <p:stCondLst>
                                    <p:cond delay="0"/>
                                  </p:stCondLst>
                                  <p:childTnLst>
                                    <p:set>
                                      <p:cBhvr>
                                        <p:cTn id="70" dur="1" fill="hold">
                                          <p:stCondLst>
                                            <p:cond delay="0"/>
                                          </p:stCondLst>
                                        </p:cTn>
                                        <p:tgtEl>
                                          <p:spTgt spid="54"/>
                                        </p:tgtEl>
                                        <p:attrNameLst>
                                          <p:attrName>style.visibility</p:attrName>
                                        </p:attrNameLst>
                                      </p:cBhvr>
                                      <p:to>
                                        <p:strVal val="visible"/>
                                      </p:to>
                                    </p:set>
                                    <p:anim calcmode="lin" valueType="num">
                                      <p:cBhvr>
                                        <p:cTn id="71" dur="500" fill="hold"/>
                                        <p:tgtEl>
                                          <p:spTgt spid="54"/>
                                        </p:tgtEl>
                                        <p:attrNameLst>
                                          <p:attrName>ppt_w</p:attrName>
                                        </p:attrNameLst>
                                      </p:cBhvr>
                                      <p:tavLst>
                                        <p:tav tm="0">
                                          <p:val>
                                            <p:fltVal val="0"/>
                                          </p:val>
                                        </p:tav>
                                        <p:tav tm="100000">
                                          <p:val>
                                            <p:strVal val="#ppt_w"/>
                                          </p:val>
                                        </p:tav>
                                      </p:tavLst>
                                    </p:anim>
                                    <p:anim calcmode="lin" valueType="num">
                                      <p:cBhvr>
                                        <p:cTn id="72" dur="500" fill="hold"/>
                                        <p:tgtEl>
                                          <p:spTgt spid="54"/>
                                        </p:tgtEl>
                                        <p:attrNameLst>
                                          <p:attrName>ppt_h</p:attrName>
                                        </p:attrNameLst>
                                      </p:cBhvr>
                                      <p:tavLst>
                                        <p:tav tm="0">
                                          <p:val>
                                            <p:fltVal val="0"/>
                                          </p:val>
                                        </p:tav>
                                        <p:tav tm="100000">
                                          <p:val>
                                            <p:strVal val="#ppt_h"/>
                                          </p:val>
                                        </p:tav>
                                      </p:tavLst>
                                    </p:anim>
                                    <p:animEffect transition="in" filter="fade">
                                      <p:cBhvr>
                                        <p:cTn id="73" dur="500"/>
                                        <p:tgtEl>
                                          <p:spTgt spid="54"/>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450"/>
                            </p:stCondLst>
                            <p:childTnLst>
                              <p:par>
                                <p:cTn id="80" presetID="22" presetClass="entr" presetSubtype="8"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left)">
                                      <p:cBhvr>
                                        <p:cTn id="82" dur="1000"/>
                                        <p:tgtEl>
                                          <p:spTgt spid="19"/>
                                        </p:tgtEl>
                                      </p:cBhvr>
                                    </p:animEffect>
                                  </p:childTnLst>
                                </p:cTn>
                              </p:par>
                              <p:par>
                                <p:cTn id="83" presetID="22" presetClass="entr" presetSubtype="4" fill="hold" grpId="0" nodeType="withEffect">
                                  <p:stCondLst>
                                    <p:cond delay="850"/>
                                  </p:stCondLst>
                                  <p:childTnLst>
                                    <p:set>
                                      <p:cBhvr>
                                        <p:cTn id="84" dur="1" fill="hold">
                                          <p:stCondLst>
                                            <p:cond delay="0"/>
                                          </p:stCondLst>
                                        </p:cTn>
                                        <p:tgtEl>
                                          <p:spTgt spid="25"/>
                                        </p:tgtEl>
                                        <p:attrNameLst>
                                          <p:attrName>style.visibility</p:attrName>
                                        </p:attrNameLst>
                                      </p:cBhvr>
                                      <p:to>
                                        <p:strVal val="visible"/>
                                      </p:to>
                                    </p:set>
                                    <p:animEffect transition="in" filter="wipe(down)">
                                      <p:cBhvr>
                                        <p:cTn id="85" dur="750"/>
                                        <p:tgtEl>
                                          <p:spTgt spid="25"/>
                                        </p:tgtEl>
                                      </p:cBhvr>
                                    </p:animEffect>
                                  </p:childTnLst>
                                </p:cTn>
                              </p:par>
                            </p:childTnLst>
                          </p:cTn>
                        </p:par>
                        <p:par>
                          <p:cTn id="86" fill="hold">
                            <p:stCondLst>
                              <p:cond delay="10050"/>
                            </p:stCondLst>
                            <p:childTnLst>
                              <p:par>
                                <p:cTn id="87" presetID="53" presetClass="entr" presetSubtype="16" fill="hold" grpId="0" nodeType="afterEffect">
                                  <p:stCondLst>
                                    <p:cond delay="0"/>
                                  </p:stCondLst>
                                  <p:childTnLst>
                                    <p:set>
                                      <p:cBhvr>
                                        <p:cTn id="88" dur="1" fill="hold">
                                          <p:stCondLst>
                                            <p:cond delay="0"/>
                                          </p:stCondLst>
                                        </p:cTn>
                                        <p:tgtEl>
                                          <p:spTgt spid="49"/>
                                        </p:tgtEl>
                                        <p:attrNameLst>
                                          <p:attrName>style.visibility</p:attrName>
                                        </p:attrNameLst>
                                      </p:cBhvr>
                                      <p:to>
                                        <p:strVal val="visible"/>
                                      </p:to>
                                    </p:set>
                                    <p:anim calcmode="lin" valueType="num">
                                      <p:cBhvr>
                                        <p:cTn id="89" dur="500" fill="hold"/>
                                        <p:tgtEl>
                                          <p:spTgt spid="49"/>
                                        </p:tgtEl>
                                        <p:attrNameLst>
                                          <p:attrName>ppt_w</p:attrName>
                                        </p:attrNameLst>
                                      </p:cBhvr>
                                      <p:tavLst>
                                        <p:tav tm="0">
                                          <p:val>
                                            <p:fltVal val="0"/>
                                          </p:val>
                                        </p:tav>
                                        <p:tav tm="100000">
                                          <p:val>
                                            <p:strVal val="#ppt_w"/>
                                          </p:val>
                                        </p:tav>
                                      </p:tavLst>
                                    </p:anim>
                                    <p:anim calcmode="lin" valueType="num">
                                      <p:cBhvr>
                                        <p:cTn id="90" dur="500" fill="hold"/>
                                        <p:tgtEl>
                                          <p:spTgt spid="49"/>
                                        </p:tgtEl>
                                        <p:attrNameLst>
                                          <p:attrName>ppt_h</p:attrName>
                                        </p:attrNameLst>
                                      </p:cBhvr>
                                      <p:tavLst>
                                        <p:tav tm="0">
                                          <p:val>
                                            <p:fltVal val="0"/>
                                          </p:val>
                                        </p:tav>
                                        <p:tav tm="100000">
                                          <p:val>
                                            <p:strVal val="#ppt_h"/>
                                          </p:val>
                                        </p:tav>
                                      </p:tavLst>
                                    </p:anim>
                                    <p:animEffect transition="in" filter="fade">
                                      <p:cBhvr>
                                        <p:cTn id="91" dur="500"/>
                                        <p:tgtEl>
                                          <p:spTgt spid="49"/>
                                        </p:tgtEl>
                                      </p:cBhvr>
                                    </p:animEffect>
                                  </p:childTnLst>
                                </p:cTn>
                              </p:par>
                            </p:childTnLst>
                          </p:cTn>
                        </p:par>
                        <p:par>
                          <p:cTn id="92" fill="hold">
                            <p:stCondLst>
                              <p:cond delay="10550"/>
                            </p:stCondLst>
                            <p:childTnLst>
                              <p:par>
                                <p:cTn id="93" presetID="22" presetClass="entr" presetSubtype="8"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Effect transition="in" filter="wipe(left)">
                                      <p:cBhvr>
                                        <p:cTn id="95" dur="500"/>
                                        <p:tgtEl>
                                          <p:spTgt spid="50"/>
                                        </p:tgtEl>
                                      </p:cBhvr>
                                    </p:animEffect>
                                  </p:childTnLst>
                                </p:cTn>
                              </p:par>
                            </p:childTnLst>
                          </p:cTn>
                        </p:par>
                        <p:par>
                          <p:cTn id="96" fill="hold">
                            <p:stCondLst>
                              <p:cond delay="11050"/>
                            </p:stCondLst>
                            <p:childTnLst>
                              <p:par>
                                <p:cTn id="97" presetID="53" presetClass="entr" presetSubtype="16" fill="hold" grpId="0" nodeType="afterEffect">
                                  <p:stCondLst>
                                    <p:cond delay="0"/>
                                  </p:stCondLst>
                                  <p:childTnLst>
                                    <p:set>
                                      <p:cBhvr>
                                        <p:cTn id="98" dur="1" fill="hold">
                                          <p:stCondLst>
                                            <p:cond delay="0"/>
                                          </p:stCondLst>
                                        </p:cTn>
                                        <p:tgtEl>
                                          <p:spTgt spid="53"/>
                                        </p:tgtEl>
                                        <p:attrNameLst>
                                          <p:attrName>style.visibility</p:attrName>
                                        </p:attrNameLst>
                                      </p:cBhvr>
                                      <p:to>
                                        <p:strVal val="visible"/>
                                      </p:to>
                                    </p:set>
                                    <p:anim calcmode="lin" valueType="num">
                                      <p:cBhvr>
                                        <p:cTn id="99" dur="500" fill="hold"/>
                                        <p:tgtEl>
                                          <p:spTgt spid="53"/>
                                        </p:tgtEl>
                                        <p:attrNameLst>
                                          <p:attrName>ppt_w</p:attrName>
                                        </p:attrNameLst>
                                      </p:cBhvr>
                                      <p:tavLst>
                                        <p:tav tm="0">
                                          <p:val>
                                            <p:fltVal val="0"/>
                                          </p:val>
                                        </p:tav>
                                        <p:tav tm="100000">
                                          <p:val>
                                            <p:strVal val="#ppt_w"/>
                                          </p:val>
                                        </p:tav>
                                      </p:tavLst>
                                    </p:anim>
                                    <p:anim calcmode="lin" valueType="num">
                                      <p:cBhvr>
                                        <p:cTn id="100" dur="500" fill="hold"/>
                                        <p:tgtEl>
                                          <p:spTgt spid="53"/>
                                        </p:tgtEl>
                                        <p:attrNameLst>
                                          <p:attrName>ppt_h</p:attrName>
                                        </p:attrNameLst>
                                      </p:cBhvr>
                                      <p:tavLst>
                                        <p:tav tm="0">
                                          <p:val>
                                            <p:fltVal val="0"/>
                                          </p:val>
                                        </p:tav>
                                        <p:tav tm="100000">
                                          <p:val>
                                            <p:strVal val="#ppt_h"/>
                                          </p:val>
                                        </p:tav>
                                      </p:tavLst>
                                    </p:anim>
                                    <p:animEffect transition="in" filter="fade">
                                      <p:cBhvr>
                                        <p:cTn id="101" dur="500"/>
                                        <p:tgtEl>
                                          <p:spTgt spid="53"/>
                                        </p:tgtEl>
                                      </p:cBhvr>
                                    </p:animEffect>
                                  </p:childTnLst>
                                </p:cTn>
                              </p:par>
                              <p:par>
                                <p:cTn id="102" presetID="53" presetClass="entr" presetSubtype="16" fill="hold" nodeType="with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500" fill="hold"/>
                                        <p:tgtEl>
                                          <p:spTgt spid="41"/>
                                        </p:tgtEl>
                                        <p:attrNameLst>
                                          <p:attrName>ppt_w</p:attrName>
                                        </p:attrNameLst>
                                      </p:cBhvr>
                                      <p:tavLst>
                                        <p:tav tm="0">
                                          <p:val>
                                            <p:fltVal val="0"/>
                                          </p:val>
                                        </p:tav>
                                        <p:tav tm="100000">
                                          <p:val>
                                            <p:strVal val="#ppt_w"/>
                                          </p:val>
                                        </p:tav>
                                      </p:tavLst>
                                    </p:anim>
                                    <p:anim calcmode="lin" valueType="num">
                                      <p:cBhvr>
                                        <p:cTn id="105" dur="500" fill="hold"/>
                                        <p:tgtEl>
                                          <p:spTgt spid="41"/>
                                        </p:tgtEl>
                                        <p:attrNameLst>
                                          <p:attrName>ppt_h</p:attrName>
                                        </p:attrNameLst>
                                      </p:cBhvr>
                                      <p:tavLst>
                                        <p:tav tm="0">
                                          <p:val>
                                            <p:fltVal val="0"/>
                                          </p:val>
                                        </p:tav>
                                        <p:tav tm="100000">
                                          <p:val>
                                            <p:strVal val="#ppt_h"/>
                                          </p:val>
                                        </p:tav>
                                      </p:tavLst>
                                    </p:anim>
                                    <p:animEffect transition="in" filter="fade">
                                      <p:cBhvr>
                                        <p:cTn id="106" dur="500"/>
                                        <p:tgtEl>
                                          <p:spTgt spid="41"/>
                                        </p:tgtEl>
                                      </p:cBhvr>
                                    </p:animEffect>
                                  </p:childTnLst>
                                </p:cTn>
                              </p:par>
                            </p:childTnLst>
                          </p:cTn>
                        </p:par>
                        <p:par>
                          <p:cTn id="107" fill="hold">
                            <p:stCondLst>
                              <p:cond delay="11550"/>
                            </p:stCondLst>
                            <p:childTnLst>
                              <p:par>
                                <p:cTn id="108" presetID="22" presetClass="entr" presetSubtype="8" fill="hold" grpId="0" nodeType="afterEffect">
                                  <p:stCondLst>
                                    <p:cond delay="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1000"/>
                                        <p:tgtEl>
                                          <p:spTgt spid="21"/>
                                        </p:tgtEl>
                                      </p:cBhvr>
                                    </p:animEffect>
                                  </p:childTnLst>
                                </p:cTn>
                              </p:par>
                              <p:par>
                                <p:cTn id="111" presetID="22" presetClass="entr" presetSubtype="4" fill="hold" grpId="0" nodeType="withEffect">
                                  <p:stCondLst>
                                    <p:cond delay="850"/>
                                  </p:stCondLst>
                                  <p:childTnLst>
                                    <p:set>
                                      <p:cBhvr>
                                        <p:cTn id="112" dur="1" fill="hold">
                                          <p:stCondLst>
                                            <p:cond delay="0"/>
                                          </p:stCondLst>
                                        </p:cTn>
                                        <p:tgtEl>
                                          <p:spTgt spid="26"/>
                                        </p:tgtEl>
                                        <p:attrNameLst>
                                          <p:attrName>style.visibility</p:attrName>
                                        </p:attrNameLst>
                                      </p:cBhvr>
                                      <p:to>
                                        <p:strVal val="visible"/>
                                      </p:to>
                                    </p:set>
                                    <p:animEffect transition="in" filter="wipe(down)">
                                      <p:cBhvr>
                                        <p:cTn id="113" dur="750"/>
                                        <p:tgtEl>
                                          <p:spTgt spid="26"/>
                                        </p:tgtEl>
                                      </p:cBhvr>
                                    </p:animEffect>
                                  </p:childTnLst>
                                </p:cTn>
                              </p:par>
                            </p:childTnLst>
                          </p:cTn>
                        </p:par>
                        <p:par>
                          <p:cTn id="114" fill="hold">
                            <p:stCondLst>
                              <p:cond delay="13150"/>
                            </p:stCondLst>
                            <p:childTnLst>
                              <p:par>
                                <p:cTn id="115" presetID="53" presetClass="entr" presetSubtype="16" fill="hold" grpId="0" nodeType="afterEffect">
                                  <p:stCondLst>
                                    <p:cond delay="0"/>
                                  </p:stCondLst>
                                  <p:childTnLst>
                                    <p:set>
                                      <p:cBhvr>
                                        <p:cTn id="116" dur="1" fill="hold">
                                          <p:stCondLst>
                                            <p:cond delay="0"/>
                                          </p:stCondLst>
                                        </p:cTn>
                                        <p:tgtEl>
                                          <p:spTgt spid="51"/>
                                        </p:tgtEl>
                                        <p:attrNameLst>
                                          <p:attrName>style.visibility</p:attrName>
                                        </p:attrNameLst>
                                      </p:cBhvr>
                                      <p:to>
                                        <p:strVal val="visible"/>
                                      </p:to>
                                    </p:set>
                                    <p:anim calcmode="lin" valueType="num">
                                      <p:cBhvr>
                                        <p:cTn id="117" dur="500" fill="hold"/>
                                        <p:tgtEl>
                                          <p:spTgt spid="51"/>
                                        </p:tgtEl>
                                        <p:attrNameLst>
                                          <p:attrName>ppt_w</p:attrName>
                                        </p:attrNameLst>
                                      </p:cBhvr>
                                      <p:tavLst>
                                        <p:tav tm="0">
                                          <p:val>
                                            <p:fltVal val="0"/>
                                          </p:val>
                                        </p:tav>
                                        <p:tav tm="100000">
                                          <p:val>
                                            <p:strVal val="#ppt_w"/>
                                          </p:val>
                                        </p:tav>
                                      </p:tavLst>
                                    </p:anim>
                                    <p:anim calcmode="lin" valueType="num">
                                      <p:cBhvr>
                                        <p:cTn id="118" dur="500" fill="hold"/>
                                        <p:tgtEl>
                                          <p:spTgt spid="51"/>
                                        </p:tgtEl>
                                        <p:attrNameLst>
                                          <p:attrName>ppt_h</p:attrName>
                                        </p:attrNameLst>
                                      </p:cBhvr>
                                      <p:tavLst>
                                        <p:tav tm="0">
                                          <p:val>
                                            <p:fltVal val="0"/>
                                          </p:val>
                                        </p:tav>
                                        <p:tav tm="100000">
                                          <p:val>
                                            <p:strVal val="#ppt_h"/>
                                          </p:val>
                                        </p:tav>
                                      </p:tavLst>
                                    </p:anim>
                                    <p:animEffect transition="in" filter="fade">
                                      <p:cBhvr>
                                        <p:cTn id="119" dur="500"/>
                                        <p:tgtEl>
                                          <p:spTgt spid="51"/>
                                        </p:tgtEl>
                                      </p:cBhvr>
                                    </p:animEffect>
                                  </p:childTnLst>
                                </p:cTn>
                              </p:par>
                            </p:childTnLst>
                          </p:cTn>
                        </p:par>
                        <p:par>
                          <p:cTn id="120" fill="hold">
                            <p:stCondLst>
                              <p:cond delay="13650"/>
                            </p:stCondLst>
                            <p:childTnLst>
                              <p:par>
                                <p:cTn id="121" presetID="22" presetClass="entr" presetSubtype="8" fill="hold" grpId="0" nodeType="afterEffect">
                                  <p:stCondLst>
                                    <p:cond delay="0"/>
                                  </p:stCondLst>
                                  <p:childTnLst>
                                    <p:set>
                                      <p:cBhvr>
                                        <p:cTn id="122" dur="1" fill="hold">
                                          <p:stCondLst>
                                            <p:cond delay="0"/>
                                          </p:stCondLst>
                                        </p:cTn>
                                        <p:tgtEl>
                                          <p:spTgt spid="52"/>
                                        </p:tgtEl>
                                        <p:attrNameLst>
                                          <p:attrName>style.visibility</p:attrName>
                                        </p:attrNameLst>
                                      </p:cBhvr>
                                      <p:to>
                                        <p:strVal val="visible"/>
                                      </p:to>
                                    </p:set>
                                    <p:animEffect transition="in" filter="wipe(left)">
                                      <p:cBhvr>
                                        <p:cTn id="123" dur="500"/>
                                        <p:tgtEl>
                                          <p:spTgt spid="52"/>
                                        </p:tgtEl>
                                      </p:cBhvr>
                                    </p:animEffect>
                                  </p:childTnLst>
                                </p:cTn>
                              </p:par>
                            </p:childTnLst>
                          </p:cTn>
                        </p:par>
                        <p:par>
                          <p:cTn id="124" fill="hold">
                            <p:stCondLst>
                              <p:cond delay="14150"/>
                            </p:stCondLst>
                            <p:childTnLst>
                              <p:par>
                                <p:cTn id="125" presetID="53" presetClass="entr" presetSubtype="16" fill="hold" grpId="0" nodeType="afterEffect">
                                  <p:stCondLst>
                                    <p:cond delay="0"/>
                                  </p:stCondLst>
                                  <p:childTnLst>
                                    <p:set>
                                      <p:cBhvr>
                                        <p:cTn id="126" dur="1" fill="hold">
                                          <p:stCondLst>
                                            <p:cond delay="0"/>
                                          </p:stCondLst>
                                        </p:cTn>
                                        <p:tgtEl>
                                          <p:spTgt spid="46"/>
                                        </p:tgtEl>
                                        <p:attrNameLst>
                                          <p:attrName>style.visibility</p:attrName>
                                        </p:attrNameLst>
                                      </p:cBhvr>
                                      <p:to>
                                        <p:strVal val="visible"/>
                                      </p:to>
                                    </p:set>
                                    <p:anim calcmode="lin" valueType="num">
                                      <p:cBhvr>
                                        <p:cTn id="127" dur="500" fill="hold"/>
                                        <p:tgtEl>
                                          <p:spTgt spid="46"/>
                                        </p:tgtEl>
                                        <p:attrNameLst>
                                          <p:attrName>ppt_w</p:attrName>
                                        </p:attrNameLst>
                                      </p:cBhvr>
                                      <p:tavLst>
                                        <p:tav tm="0">
                                          <p:val>
                                            <p:fltVal val="0"/>
                                          </p:val>
                                        </p:tav>
                                        <p:tav tm="100000">
                                          <p:val>
                                            <p:strVal val="#ppt_w"/>
                                          </p:val>
                                        </p:tav>
                                      </p:tavLst>
                                    </p:anim>
                                    <p:anim calcmode="lin" valueType="num">
                                      <p:cBhvr>
                                        <p:cTn id="128" dur="500" fill="hold"/>
                                        <p:tgtEl>
                                          <p:spTgt spid="46"/>
                                        </p:tgtEl>
                                        <p:attrNameLst>
                                          <p:attrName>ppt_h</p:attrName>
                                        </p:attrNameLst>
                                      </p:cBhvr>
                                      <p:tavLst>
                                        <p:tav tm="0">
                                          <p:val>
                                            <p:fltVal val="0"/>
                                          </p:val>
                                        </p:tav>
                                        <p:tav tm="100000">
                                          <p:val>
                                            <p:strVal val="#ppt_h"/>
                                          </p:val>
                                        </p:tav>
                                      </p:tavLst>
                                    </p:anim>
                                    <p:animEffect transition="in" filter="fade">
                                      <p:cBhvr>
                                        <p:cTn id="129" dur="500"/>
                                        <p:tgtEl>
                                          <p:spTgt spid="46"/>
                                        </p:tgtEl>
                                      </p:cBhvr>
                                    </p:animEffect>
                                  </p:childTnLst>
                                </p:cTn>
                              </p:par>
                              <p:par>
                                <p:cTn id="130" presetID="53" presetClass="entr" presetSubtype="16" fill="hold" nodeType="withEffect">
                                  <p:stCondLst>
                                    <p:cond delay="0"/>
                                  </p:stCondLst>
                                  <p:childTnLst>
                                    <p:set>
                                      <p:cBhvr>
                                        <p:cTn id="131" dur="1" fill="hold">
                                          <p:stCondLst>
                                            <p:cond delay="0"/>
                                          </p:stCondLst>
                                        </p:cTn>
                                        <p:tgtEl>
                                          <p:spTgt spid="36"/>
                                        </p:tgtEl>
                                        <p:attrNameLst>
                                          <p:attrName>style.visibility</p:attrName>
                                        </p:attrNameLst>
                                      </p:cBhvr>
                                      <p:to>
                                        <p:strVal val="visible"/>
                                      </p:to>
                                    </p:set>
                                    <p:anim calcmode="lin" valueType="num">
                                      <p:cBhvr>
                                        <p:cTn id="132" dur="500" fill="hold"/>
                                        <p:tgtEl>
                                          <p:spTgt spid="36"/>
                                        </p:tgtEl>
                                        <p:attrNameLst>
                                          <p:attrName>ppt_w</p:attrName>
                                        </p:attrNameLst>
                                      </p:cBhvr>
                                      <p:tavLst>
                                        <p:tav tm="0">
                                          <p:val>
                                            <p:fltVal val="0"/>
                                          </p:val>
                                        </p:tav>
                                        <p:tav tm="100000">
                                          <p:val>
                                            <p:strVal val="#ppt_w"/>
                                          </p:val>
                                        </p:tav>
                                      </p:tavLst>
                                    </p:anim>
                                    <p:anim calcmode="lin" valueType="num">
                                      <p:cBhvr>
                                        <p:cTn id="133" dur="500" fill="hold"/>
                                        <p:tgtEl>
                                          <p:spTgt spid="36"/>
                                        </p:tgtEl>
                                        <p:attrNameLst>
                                          <p:attrName>ppt_h</p:attrName>
                                        </p:attrNameLst>
                                      </p:cBhvr>
                                      <p:tavLst>
                                        <p:tav tm="0">
                                          <p:val>
                                            <p:fltVal val="0"/>
                                          </p:val>
                                        </p:tav>
                                        <p:tav tm="100000">
                                          <p:val>
                                            <p:strVal val="#ppt_h"/>
                                          </p:val>
                                        </p:tav>
                                      </p:tavLst>
                                    </p:anim>
                                    <p:animEffect transition="in" filter="fade">
                                      <p:cBhvr>
                                        <p:cTn id="13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9" grpId="0" animBg="1"/>
      <p:bldP spid="21" grpId="0" animBg="1"/>
      <p:bldP spid="26" grpId="0" animBg="1"/>
      <p:bldP spid="25" grpId="0" animBg="1"/>
      <p:bldP spid="24" grpId="0" animBg="1"/>
      <p:bldP spid="23" grpId="0" animBg="1"/>
      <p:bldP spid="27" grpId="0"/>
      <p:bldP spid="3" grpId="0" animBg="1"/>
      <p:bldP spid="28" grpId="0"/>
      <p:bldP spid="29" grpId="0"/>
      <p:bldP spid="32" grpId="0"/>
      <p:bldP spid="33" grpId="0"/>
      <p:bldP spid="34" grpId="0" animBg="1"/>
      <p:bldP spid="35" grpId="0" animBg="1"/>
      <p:bldP spid="46" grpId="0"/>
      <p:bldP spid="47" grpId="0"/>
      <p:bldP spid="48" grpId="0"/>
      <p:bldP spid="49" grpId="0"/>
      <p:bldP spid="50" grpId="0"/>
      <p:bldP spid="51" grpId="0"/>
      <p:bldP spid="52" grpId="0"/>
      <p:bldP spid="53" grpId="0"/>
      <p:bldP spid="54"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1932</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2018-11-09T22:42:31Z</dcterms:modified>
</cp:coreProperties>
</file>