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00691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8" name="Oval 17">
            <a:extLst>
              <a:ext uri="{FF2B5EF4-FFF2-40B4-BE49-F238E27FC236}">
                <a16:creationId xmlns:a16="http://schemas.microsoft.com/office/drawing/2014/main" id="{07446304-66B4-4FFE-ABB8-AACBE0503989}"/>
              </a:ext>
            </a:extLst>
          </p:cNvPr>
          <p:cNvSpPr/>
          <p:nvPr/>
        </p:nvSpPr>
        <p:spPr>
          <a:xfrm>
            <a:off x="1759215" y="2485177"/>
            <a:ext cx="1371600" cy="1371600"/>
          </a:xfrm>
          <a:prstGeom prst="ellipse">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7" name="Freeform: Shape 16">
            <a:extLst>
              <a:ext uri="{FF2B5EF4-FFF2-40B4-BE49-F238E27FC236}">
                <a16:creationId xmlns:a16="http://schemas.microsoft.com/office/drawing/2014/main" id="{207F4D34-B10B-4EB3-AF46-4BEC4AA4A7DA}"/>
              </a:ext>
            </a:extLst>
          </p:cNvPr>
          <p:cNvSpPr/>
          <p:nvPr/>
        </p:nvSpPr>
        <p:spPr>
          <a:xfrm rot="1940145">
            <a:off x="1724035" y="1827539"/>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EF3425"/>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7F031ABD-5ED0-41BF-898F-E98C26231F74}"/>
              </a:ext>
            </a:extLst>
          </p:cNvPr>
          <p:cNvSpPr txBox="1">
            <a:spLocks noChangeArrowheads="1"/>
          </p:cNvSpPr>
          <p:nvPr/>
        </p:nvSpPr>
        <p:spPr bwMode="auto">
          <a:xfrm>
            <a:off x="1326705" y="4549736"/>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EF3425"/>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sp>
        <p:nvSpPr>
          <p:cNvPr id="20" name="Oval 19">
            <a:extLst>
              <a:ext uri="{FF2B5EF4-FFF2-40B4-BE49-F238E27FC236}">
                <a16:creationId xmlns:a16="http://schemas.microsoft.com/office/drawing/2014/main" id="{9D2D2713-EA26-4608-A06C-68CA90E063E6}"/>
              </a:ext>
            </a:extLst>
          </p:cNvPr>
          <p:cNvSpPr/>
          <p:nvPr/>
        </p:nvSpPr>
        <p:spPr>
          <a:xfrm>
            <a:off x="4192256" y="2485179"/>
            <a:ext cx="1371600" cy="1371600"/>
          </a:xfrm>
          <a:prstGeom prst="ellipse">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Freeform: Shape 20">
            <a:extLst>
              <a:ext uri="{FF2B5EF4-FFF2-40B4-BE49-F238E27FC236}">
                <a16:creationId xmlns:a16="http://schemas.microsoft.com/office/drawing/2014/main" id="{9675232F-650C-4BC5-AB82-2F59CA82735D}"/>
              </a:ext>
            </a:extLst>
          </p:cNvPr>
          <p:cNvSpPr/>
          <p:nvPr/>
        </p:nvSpPr>
        <p:spPr>
          <a:xfrm rot="1940145">
            <a:off x="4157076" y="1827541"/>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8397B1"/>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 Box 10">
            <a:extLst>
              <a:ext uri="{FF2B5EF4-FFF2-40B4-BE49-F238E27FC236}">
                <a16:creationId xmlns:a16="http://schemas.microsoft.com/office/drawing/2014/main" id="{FF4BBADF-A42E-4C1D-9A15-E62344F667B7}"/>
              </a:ext>
            </a:extLst>
          </p:cNvPr>
          <p:cNvSpPr txBox="1">
            <a:spLocks noChangeArrowheads="1"/>
          </p:cNvSpPr>
          <p:nvPr/>
        </p:nvSpPr>
        <p:spPr bwMode="auto">
          <a:xfrm>
            <a:off x="3759746" y="4549738"/>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8397B1"/>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sp>
        <p:nvSpPr>
          <p:cNvPr id="23" name="Oval 22">
            <a:extLst>
              <a:ext uri="{FF2B5EF4-FFF2-40B4-BE49-F238E27FC236}">
                <a16:creationId xmlns:a16="http://schemas.microsoft.com/office/drawing/2014/main" id="{8C02F8A3-1B01-4796-A62A-EB6ED7399FBD}"/>
              </a:ext>
            </a:extLst>
          </p:cNvPr>
          <p:cNvSpPr/>
          <p:nvPr/>
        </p:nvSpPr>
        <p:spPr>
          <a:xfrm>
            <a:off x="6625295" y="2485177"/>
            <a:ext cx="1371600" cy="1371600"/>
          </a:xfrm>
          <a:prstGeom prst="ellipse">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4" name="Freeform: Shape 23">
            <a:extLst>
              <a:ext uri="{FF2B5EF4-FFF2-40B4-BE49-F238E27FC236}">
                <a16:creationId xmlns:a16="http://schemas.microsoft.com/office/drawing/2014/main" id="{94A37982-720C-46DA-AB4C-29B53FB06BA5}"/>
              </a:ext>
            </a:extLst>
          </p:cNvPr>
          <p:cNvSpPr/>
          <p:nvPr/>
        </p:nvSpPr>
        <p:spPr>
          <a:xfrm rot="1940145">
            <a:off x="6590115" y="1827539"/>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44546B"/>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 Box 10">
            <a:extLst>
              <a:ext uri="{FF2B5EF4-FFF2-40B4-BE49-F238E27FC236}">
                <a16:creationId xmlns:a16="http://schemas.microsoft.com/office/drawing/2014/main" id="{88B98D8D-7D60-45FB-9935-8A5748487F65}"/>
              </a:ext>
            </a:extLst>
          </p:cNvPr>
          <p:cNvSpPr txBox="1">
            <a:spLocks noChangeArrowheads="1"/>
          </p:cNvSpPr>
          <p:nvPr/>
        </p:nvSpPr>
        <p:spPr bwMode="auto">
          <a:xfrm>
            <a:off x="6192785" y="4549736"/>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44546B"/>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sp>
        <p:nvSpPr>
          <p:cNvPr id="26" name="Oval 25">
            <a:extLst>
              <a:ext uri="{FF2B5EF4-FFF2-40B4-BE49-F238E27FC236}">
                <a16:creationId xmlns:a16="http://schemas.microsoft.com/office/drawing/2014/main" id="{B0572F58-B825-4339-A5BC-4844ACDB02CC}"/>
              </a:ext>
            </a:extLst>
          </p:cNvPr>
          <p:cNvSpPr/>
          <p:nvPr/>
        </p:nvSpPr>
        <p:spPr>
          <a:xfrm>
            <a:off x="9037066" y="2485176"/>
            <a:ext cx="1371600" cy="1371600"/>
          </a:xfrm>
          <a:prstGeom prst="ellipse">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Freeform: Shape 26">
            <a:extLst>
              <a:ext uri="{FF2B5EF4-FFF2-40B4-BE49-F238E27FC236}">
                <a16:creationId xmlns:a16="http://schemas.microsoft.com/office/drawing/2014/main" id="{EDCF552E-99A0-48B6-AF4C-0BBD3AE35701}"/>
              </a:ext>
            </a:extLst>
          </p:cNvPr>
          <p:cNvSpPr/>
          <p:nvPr/>
        </p:nvSpPr>
        <p:spPr>
          <a:xfrm rot="1940145">
            <a:off x="9001886" y="1827538"/>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2C3749"/>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2F6389BD-F7AF-4F37-BB23-E676A82BD14F}"/>
              </a:ext>
            </a:extLst>
          </p:cNvPr>
          <p:cNvSpPr txBox="1">
            <a:spLocks noChangeArrowheads="1"/>
          </p:cNvSpPr>
          <p:nvPr/>
        </p:nvSpPr>
        <p:spPr bwMode="auto">
          <a:xfrm>
            <a:off x="8604556" y="4549735"/>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2C3749"/>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pic>
        <p:nvPicPr>
          <p:cNvPr id="15" name="Picture 14">
            <a:hlinkClick r:id="rId6"/>
            <a:extLst>
              <a:ext uri="{FF2B5EF4-FFF2-40B4-BE49-F238E27FC236}">
                <a16:creationId xmlns:a16="http://schemas.microsoft.com/office/drawing/2014/main" id="{902FFE1A-012D-4DE5-B1E7-A003F8622C4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68369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500" fill="hold"/>
                                        <p:tgtEl>
                                          <p:spTgt spid="17"/>
                                        </p:tgtEl>
                                        <p:attrNameLst>
                                          <p:attrName>ppt_w</p:attrName>
                                        </p:attrNameLst>
                                      </p:cBhvr>
                                      <p:tavLst>
                                        <p:tav tm="0">
                                          <p:val>
                                            <p:fltVal val="0"/>
                                          </p:val>
                                        </p:tav>
                                        <p:tav tm="100000">
                                          <p:val>
                                            <p:strVal val="#ppt_w"/>
                                          </p:val>
                                        </p:tav>
                                      </p:tavLst>
                                    </p:anim>
                                    <p:anim calcmode="lin" valueType="num">
                                      <p:cBhvr>
                                        <p:cTn id="12" dur="500" fill="hold"/>
                                        <p:tgtEl>
                                          <p:spTgt spid="17"/>
                                        </p:tgtEl>
                                        <p:attrNameLst>
                                          <p:attrName>ppt_h</p:attrName>
                                        </p:attrNameLst>
                                      </p:cBhvr>
                                      <p:tavLst>
                                        <p:tav tm="0">
                                          <p:val>
                                            <p:fltVal val="0"/>
                                          </p:val>
                                        </p:tav>
                                        <p:tav tm="100000">
                                          <p:val>
                                            <p:strVal val="#ppt_h"/>
                                          </p:val>
                                        </p:tav>
                                      </p:tavLst>
                                    </p:anim>
                                    <p:anim calcmode="lin" valueType="num">
                                      <p:cBhvr>
                                        <p:cTn id="13" dur="500" fill="hold"/>
                                        <p:tgtEl>
                                          <p:spTgt spid="17"/>
                                        </p:tgtEl>
                                        <p:attrNameLst>
                                          <p:attrName>style.rotation</p:attrName>
                                        </p:attrNameLst>
                                      </p:cBhvr>
                                      <p:tavLst>
                                        <p:tav tm="0">
                                          <p:val>
                                            <p:fltVal val="360"/>
                                          </p:val>
                                        </p:tav>
                                        <p:tav tm="100000">
                                          <p:val>
                                            <p:fltVal val="0"/>
                                          </p:val>
                                        </p:tav>
                                      </p:tavLst>
                                    </p:anim>
                                    <p:animEffect transition="in" filter="fade">
                                      <p:cBhvr>
                                        <p:cTn id="14" dur="500"/>
                                        <p:tgtEl>
                                          <p:spTgt spid="17"/>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p:cTn id="18" dur="500" fill="hold"/>
                                        <p:tgtEl>
                                          <p:spTgt spid="18"/>
                                        </p:tgtEl>
                                        <p:attrNameLst>
                                          <p:attrName>ppt_w</p:attrName>
                                        </p:attrNameLst>
                                      </p:cBhvr>
                                      <p:tavLst>
                                        <p:tav tm="0">
                                          <p:val>
                                            <p:fltVal val="0"/>
                                          </p:val>
                                        </p:tav>
                                        <p:tav tm="100000">
                                          <p:val>
                                            <p:strVal val="#ppt_w"/>
                                          </p:val>
                                        </p:tav>
                                      </p:tavLst>
                                    </p:anim>
                                    <p:anim calcmode="lin" valueType="num">
                                      <p:cBhvr>
                                        <p:cTn id="19" dur="500" fill="hold"/>
                                        <p:tgtEl>
                                          <p:spTgt spid="18"/>
                                        </p:tgtEl>
                                        <p:attrNameLst>
                                          <p:attrName>ppt_h</p:attrName>
                                        </p:attrNameLst>
                                      </p:cBhvr>
                                      <p:tavLst>
                                        <p:tav tm="0">
                                          <p:val>
                                            <p:fltVal val="0"/>
                                          </p:val>
                                        </p:tav>
                                        <p:tav tm="100000">
                                          <p:val>
                                            <p:strVal val="#ppt_h"/>
                                          </p:val>
                                        </p:tav>
                                      </p:tavLst>
                                    </p:anim>
                                    <p:animEffect transition="in" filter="fade">
                                      <p:cBhvr>
                                        <p:cTn id="20" dur="500"/>
                                        <p:tgtEl>
                                          <p:spTgt spid="18"/>
                                        </p:tgtEl>
                                      </p:cBhvr>
                                    </p:animEffect>
                                  </p:childTnLst>
                                </p:cTn>
                              </p:par>
                            </p:childTnLst>
                          </p:cTn>
                        </p:par>
                        <p:par>
                          <p:cTn id="21" fill="hold">
                            <p:stCondLst>
                              <p:cond delay="1500"/>
                            </p:stCondLst>
                            <p:childTnLst>
                              <p:par>
                                <p:cTn id="22" presetID="42" presetClass="entr" presetSubtype="0" fill="hold" grpId="0" nodeType="after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1000"/>
                                        <p:tgtEl>
                                          <p:spTgt spid="19"/>
                                        </p:tgtEl>
                                      </p:cBhvr>
                                    </p:animEffect>
                                    <p:anim calcmode="lin" valueType="num">
                                      <p:cBhvr>
                                        <p:cTn id="25" dur="1000" fill="hold"/>
                                        <p:tgtEl>
                                          <p:spTgt spid="19"/>
                                        </p:tgtEl>
                                        <p:attrNameLst>
                                          <p:attrName>ppt_x</p:attrName>
                                        </p:attrNameLst>
                                      </p:cBhvr>
                                      <p:tavLst>
                                        <p:tav tm="0">
                                          <p:val>
                                            <p:strVal val="#ppt_x"/>
                                          </p:val>
                                        </p:tav>
                                        <p:tav tm="100000">
                                          <p:val>
                                            <p:strVal val="#ppt_x"/>
                                          </p:val>
                                        </p:tav>
                                      </p:tavLst>
                                    </p:anim>
                                    <p:anim calcmode="lin" valueType="num">
                                      <p:cBhvr>
                                        <p:cTn id="26" dur="1000" fill="hold"/>
                                        <p:tgtEl>
                                          <p:spTgt spid="19"/>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49" presetClass="entr" presetSubtype="0" decel="100000" fill="hold" grpId="0" nodeType="after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p:cTn id="30" dur="500" fill="hold"/>
                                        <p:tgtEl>
                                          <p:spTgt spid="21"/>
                                        </p:tgtEl>
                                        <p:attrNameLst>
                                          <p:attrName>ppt_w</p:attrName>
                                        </p:attrNameLst>
                                      </p:cBhvr>
                                      <p:tavLst>
                                        <p:tav tm="0">
                                          <p:val>
                                            <p:fltVal val="0"/>
                                          </p:val>
                                        </p:tav>
                                        <p:tav tm="100000">
                                          <p:val>
                                            <p:strVal val="#ppt_w"/>
                                          </p:val>
                                        </p:tav>
                                      </p:tavLst>
                                    </p:anim>
                                    <p:anim calcmode="lin" valueType="num">
                                      <p:cBhvr>
                                        <p:cTn id="31" dur="500" fill="hold"/>
                                        <p:tgtEl>
                                          <p:spTgt spid="21"/>
                                        </p:tgtEl>
                                        <p:attrNameLst>
                                          <p:attrName>ppt_h</p:attrName>
                                        </p:attrNameLst>
                                      </p:cBhvr>
                                      <p:tavLst>
                                        <p:tav tm="0">
                                          <p:val>
                                            <p:fltVal val="0"/>
                                          </p:val>
                                        </p:tav>
                                        <p:tav tm="100000">
                                          <p:val>
                                            <p:strVal val="#ppt_h"/>
                                          </p:val>
                                        </p:tav>
                                      </p:tavLst>
                                    </p:anim>
                                    <p:anim calcmode="lin" valueType="num">
                                      <p:cBhvr>
                                        <p:cTn id="32" dur="500" fill="hold"/>
                                        <p:tgtEl>
                                          <p:spTgt spid="21"/>
                                        </p:tgtEl>
                                        <p:attrNameLst>
                                          <p:attrName>style.rotation</p:attrName>
                                        </p:attrNameLst>
                                      </p:cBhvr>
                                      <p:tavLst>
                                        <p:tav tm="0">
                                          <p:val>
                                            <p:fltVal val="360"/>
                                          </p:val>
                                        </p:tav>
                                        <p:tav tm="100000">
                                          <p:val>
                                            <p:fltVal val="0"/>
                                          </p:val>
                                        </p:tav>
                                      </p:tavLst>
                                    </p:anim>
                                    <p:animEffect transition="in" filter="fade">
                                      <p:cBhvr>
                                        <p:cTn id="33" dur="500"/>
                                        <p:tgtEl>
                                          <p:spTgt spid="21"/>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p:cTn id="37" dur="500" fill="hold"/>
                                        <p:tgtEl>
                                          <p:spTgt spid="20"/>
                                        </p:tgtEl>
                                        <p:attrNameLst>
                                          <p:attrName>ppt_w</p:attrName>
                                        </p:attrNameLst>
                                      </p:cBhvr>
                                      <p:tavLst>
                                        <p:tav tm="0">
                                          <p:val>
                                            <p:fltVal val="0"/>
                                          </p:val>
                                        </p:tav>
                                        <p:tav tm="100000">
                                          <p:val>
                                            <p:strVal val="#ppt_w"/>
                                          </p:val>
                                        </p:tav>
                                      </p:tavLst>
                                    </p:anim>
                                    <p:anim calcmode="lin" valueType="num">
                                      <p:cBhvr>
                                        <p:cTn id="38" dur="500" fill="hold"/>
                                        <p:tgtEl>
                                          <p:spTgt spid="20"/>
                                        </p:tgtEl>
                                        <p:attrNameLst>
                                          <p:attrName>ppt_h</p:attrName>
                                        </p:attrNameLst>
                                      </p:cBhvr>
                                      <p:tavLst>
                                        <p:tav tm="0">
                                          <p:val>
                                            <p:fltVal val="0"/>
                                          </p:val>
                                        </p:tav>
                                        <p:tav tm="100000">
                                          <p:val>
                                            <p:strVal val="#ppt_h"/>
                                          </p:val>
                                        </p:tav>
                                      </p:tavLst>
                                    </p:anim>
                                    <p:animEffect transition="in" filter="fade">
                                      <p:cBhvr>
                                        <p:cTn id="39" dur="500"/>
                                        <p:tgtEl>
                                          <p:spTgt spid="20"/>
                                        </p:tgtEl>
                                      </p:cBhvr>
                                    </p:animEffect>
                                  </p:childTnLst>
                                </p:cTn>
                              </p:par>
                            </p:childTnLst>
                          </p:cTn>
                        </p:par>
                        <p:par>
                          <p:cTn id="40" fill="hold">
                            <p:stCondLst>
                              <p:cond delay="3500"/>
                            </p:stCondLst>
                            <p:childTnLst>
                              <p:par>
                                <p:cTn id="41" presetID="42" presetClass="entr" presetSubtype="0" fill="hold" grpId="0" nodeType="after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1000"/>
                                        <p:tgtEl>
                                          <p:spTgt spid="22"/>
                                        </p:tgtEl>
                                      </p:cBhvr>
                                    </p:animEffect>
                                    <p:anim calcmode="lin" valueType="num">
                                      <p:cBhvr>
                                        <p:cTn id="44" dur="1000" fill="hold"/>
                                        <p:tgtEl>
                                          <p:spTgt spid="22"/>
                                        </p:tgtEl>
                                        <p:attrNameLst>
                                          <p:attrName>ppt_x</p:attrName>
                                        </p:attrNameLst>
                                      </p:cBhvr>
                                      <p:tavLst>
                                        <p:tav tm="0">
                                          <p:val>
                                            <p:strVal val="#ppt_x"/>
                                          </p:val>
                                        </p:tav>
                                        <p:tav tm="100000">
                                          <p:val>
                                            <p:strVal val="#ppt_x"/>
                                          </p:val>
                                        </p:tav>
                                      </p:tavLst>
                                    </p:anim>
                                    <p:anim calcmode="lin" valueType="num">
                                      <p:cBhvr>
                                        <p:cTn id="45" dur="1000" fill="hold"/>
                                        <p:tgtEl>
                                          <p:spTgt spid="22"/>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49" presetClass="entr" presetSubtype="0" decel="100000"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 calcmode="lin" valueType="num">
                                      <p:cBhvr>
                                        <p:cTn id="51" dur="500" fill="hold"/>
                                        <p:tgtEl>
                                          <p:spTgt spid="24"/>
                                        </p:tgtEl>
                                        <p:attrNameLst>
                                          <p:attrName>style.rotation</p:attrName>
                                        </p:attrNameLst>
                                      </p:cBhvr>
                                      <p:tavLst>
                                        <p:tav tm="0">
                                          <p:val>
                                            <p:fltVal val="360"/>
                                          </p:val>
                                        </p:tav>
                                        <p:tav tm="100000">
                                          <p:val>
                                            <p:fltVal val="0"/>
                                          </p:val>
                                        </p:tav>
                                      </p:tavLst>
                                    </p:anim>
                                    <p:animEffect transition="in" filter="fade">
                                      <p:cBhvr>
                                        <p:cTn id="52" dur="500"/>
                                        <p:tgtEl>
                                          <p:spTgt spid="24"/>
                                        </p:tgtEl>
                                      </p:cBhvr>
                                    </p:animEffect>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23"/>
                                        </p:tgtEl>
                                        <p:attrNameLst>
                                          <p:attrName>style.visibility</p:attrName>
                                        </p:attrNameLst>
                                      </p:cBhvr>
                                      <p:to>
                                        <p:strVal val="visible"/>
                                      </p:to>
                                    </p:set>
                                    <p:anim calcmode="lin" valueType="num">
                                      <p:cBhvr>
                                        <p:cTn id="56" dur="500" fill="hold"/>
                                        <p:tgtEl>
                                          <p:spTgt spid="23"/>
                                        </p:tgtEl>
                                        <p:attrNameLst>
                                          <p:attrName>ppt_w</p:attrName>
                                        </p:attrNameLst>
                                      </p:cBhvr>
                                      <p:tavLst>
                                        <p:tav tm="0">
                                          <p:val>
                                            <p:fltVal val="0"/>
                                          </p:val>
                                        </p:tav>
                                        <p:tav tm="100000">
                                          <p:val>
                                            <p:strVal val="#ppt_w"/>
                                          </p:val>
                                        </p:tav>
                                      </p:tavLst>
                                    </p:anim>
                                    <p:anim calcmode="lin" valueType="num">
                                      <p:cBhvr>
                                        <p:cTn id="57" dur="500" fill="hold"/>
                                        <p:tgtEl>
                                          <p:spTgt spid="23"/>
                                        </p:tgtEl>
                                        <p:attrNameLst>
                                          <p:attrName>ppt_h</p:attrName>
                                        </p:attrNameLst>
                                      </p:cBhvr>
                                      <p:tavLst>
                                        <p:tav tm="0">
                                          <p:val>
                                            <p:fltVal val="0"/>
                                          </p:val>
                                        </p:tav>
                                        <p:tav tm="100000">
                                          <p:val>
                                            <p:strVal val="#ppt_h"/>
                                          </p:val>
                                        </p:tav>
                                      </p:tavLst>
                                    </p:anim>
                                    <p:animEffect transition="in" filter="fade">
                                      <p:cBhvr>
                                        <p:cTn id="58" dur="500"/>
                                        <p:tgtEl>
                                          <p:spTgt spid="23"/>
                                        </p:tgtEl>
                                      </p:cBhvr>
                                    </p:animEffect>
                                  </p:childTnLst>
                                </p:cTn>
                              </p:par>
                            </p:childTnLst>
                          </p:cTn>
                        </p:par>
                        <p:par>
                          <p:cTn id="59" fill="hold">
                            <p:stCondLst>
                              <p:cond delay="5500"/>
                            </p:stCondLst>
                            <p:childTnLst>
                              <p:par>
                                <p:cTn id="60" presetID="42" presetClass="entr" presetSubtype="0"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1000"/>
                                        <p:tgtEl>
                                          <p:spTgt spid="25"/>
                                        </p:tgtEl>
                                      </p:cBhvr>
                                    </p:animEffect>
                                    <p:anim calcmode="lin" valueType="num">
                                      <p:cBhvr>
                                        <p:cTn id="63" dur="1000" fill="hold"/>
                                        <p:tgtEl>
                                          <p:spTgt spid="25"/>
                                        </p:tgtEl>
                                        <p:attrNameLst>
                                          <p:attrName>ppt_x</p:attrName>
                                        </p:attrNameLst>
                                      </p:cBhvr>
                                      <p:tavLst>
                                        <p:tav tm="0">
                                          <p:val>
                                            <p:strVal val="#ppt_x"/>
                                          </p:val>
                                        </p:tav>
                                        <p:tav tm="100000">
                                          <p:val>
                                            <p:strVal val="#ppt_x"/>
                                          </p:val>
                                        </p:tav>
                                      </p:tavLst>
                                    </p:anim>
                                    <p:anim calcmode="lin" valueType="num">
                                      <p:cBhvr>
                                        <p:cTn id="64" dur="1000" fill="hold"/>
                                        <p:tgtEl>
                                          <p:spTgt spid="25"/>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49" presetClass="entr" presetSubtype="0" decel="100000" fill="hold" grpId="0" nodeType="after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p:cTn id="68" dur="500" fill="hold"/>
                                        <p:tgtEl>
                                          <p:spTgt spid="27"/>
                                        </p:tgtEl>
                                        <p:attrNameLst>
                                          <p:attrName>ppt_w</p:attrName>
                                        </p:attrNameLst>
                                      </p:cBhvr>
                                      <p:tavLst>
                                        <p:tav tm="0">
                                          <p:val>
                                            <p:fltVal val="0"/>
                                          </p:val>
                                        </p:tav>
                                        <p:tav tm="100000">
                                          <p:val>
                                            <p:strVal val="#ppt_w"/>
                                          </p:val>
                                        </p:tav>
                                      </p:tavLst>
                                    </p:anim>
                                    <p:anim calcmode="lin" valueType="num">
                                      <p:cBhvr>
                                        <p:cTn id="69" dur="500" fill="hold"/>
                                        <p:tgtEl>
                                          <p:spTgt spid="27"/>
                                        </p:tgtEl>
                                        <p:attrNameLst>
                                          <p:attrName>ppt_h</p:attrName>
                                        </p:attrNameLst>
                                      </p:cBhvr>
                                      <p:tavLst>
                                        <p:tav tm="0">
                                          <p:val>
                                            <p:fltVal val="0"/>
                                          </p:val>
                                        </p:tav>
                                        <p:tav tm="100000">
                                          <p:val>
                                            <p:strVal val="#ppt_h"/>
                                          </p:val>
                                        </p:tav>
                                      </p:tavLst>
                                    </p:anim>
                                    <p:anim calcmode="lin" valueType="num">
                                      <p:cBhvr>
                                        <p:cTn id="70" dur="500" fill="hold"/>
                                        <p:tgtEl>
                                          <p:spTgt spid="27"/>
                                        </p:tgtEl>
                                        <p:attrNameLst>
                                          <p:attrName>style.rotation</p:attrName>
                                        </p:attrNameLst>
                                      </p:cBhvr>
                                      <p:tavLst>
                                        <p:tav tm="0">
                                          <p:val>
                                            <p:fltVal val="360"/>
                                          </p:val>
                                        </p:tav>
                                        <p:tav tm="100000">
                                          <p:val>
                                            <p:fltVal val="0"/>
                                          </p:val>
                                        </p:tav>
                                      </p:tavLst>
                                    </p:anim>
                                    <p:animEffect transition="in" filter="fade">
                                      <p:cBhvr>
                                        <p:cTn id="71" dur="500"/>
                                        <p:tgtEl>
                                          <p:spTgt spid="27"/>
                                        </p:tgtEl>
                                      </p:cBhvr>
                                    </p:animEffect>
                                  </p:childTnLst>
                                </p:cTn>
                              </p:par>
                            </p:childTnLst>
                          </p:cTn>
                        </p:par>
                        <p:par>
                          <p:cTn id="72" fill="hold">
                            <p:stCondLst>
                              <p:cond delay="7000"/>
                            </p:stCondLst>
                            <p:childTnLst>
                              <p:par>
                                <p:cTn id="73" presetID="53" presetClass="entr" presetSubtype="16" fill="hold" grpId="0" nodeType="after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p:cTn id="75" dur="500" fill="hold"/>
                                        <p:tgtEl>
                                          <p:spTgt spid="26"/>
                                        </p:tgtEl>
                                        <p:attrNameLst>
                                          <p:attrName>ppt_w</p:attrName>
                                        </p:attrNameLst>
                                      </p:cBhvr>
                                      <p:tavLst>
                                        <p:tav tm="0">
                                          <p:val>
                                            <p:fltVal val="0"/>
                                          </p:val>
                                        </p:tav>
                                        <p:tav tm="100000">
                                          <p:val>
                                            <p:strVal val="#ppt_w"/>
                                          </p:val>
                                        </p:tav>
                                      </p:tavLst>
                                    </p:anim>
                                    <p:anim calcmode="lin" valueType="num">
                                      <p:cBhvr>
                                        <p:cTn id="76" dur="500" fill="hold"/>
                                        <p:tgtEl>
                                          <p:spTgt spid="26"/>
                                        </p:tgtEl>
                                        <p:attrNameLst>
                                          <p:attrName>ppt_h</p:attrName>
                                        </p:attrNameLst>
                                      </p:cBhvr>
                                      <p:tavLst>
                                        <p:tav tm="0">
                                          <p:val>
                                            <p:fltVal val="0"/>
                                          </p:val>
                                        </p:tav>
                                        <p:tav tm="100000">
                                          <p:val>
                                            <p:strVal val="#ppt_h"/>
                                          </p:val>
                                        </p:tav>
                                      </p:tavLst>
                                    </p:anim>
                                    <p:animEffect transition="in" filter="fade">
                                      <p:cBhvr>
                                        <p:cTn id="77" dur="500"/>
                                        <p:tgtEl>
                                          <p:spTgt spid="26"/>
                                        </p:tgtEl>
                                      </p:cBhvr>
                                    </p:animEffect>
                                  </p:childTnLst>
                                </p:cTn>
                              </p:par>
                            </p:childTnLst>
                          </p:cTn>
                        </p:par>
                        <p:par>
                          <p:cTn id="78" fill="hold">
                            <p:stCondLst>
                              <p:cond delay="7500"/>
                            </p:stCondLst>
                            <p:childTnLst>
                              <p:par>
                                <p:cTn id="79" presetID="42" presetClass="entr" presetSubtype="0" fill="hold" grpId="0" nodeType="afterEffect">
                                  <p:stCondLst>
                                    <p:cond delay="0"/>
                                  </p:stCondLst>
                                  <p:childTnLst>
                                    <p:set>
                                      <p:cBhvr>
                                        <p:cTn id="80" dur="1" fill="hold">
                                          <p:stCondLst>
                                            <p:cond delay="0"/>
                                          </p:stCondLst>
                                        </p:cTn>
                                        <p:tgtEl>
                                          <p:spTgt spid="28"/>
                                        </p:tgtEl>
                                        <p:attrNameLst>
                                          <p:attrName>style.visibility</p:attrName>
                                        </p:attrNameLst>
                                      </p:cBhvr>
                                      <p:to>
                                        <p:strVal val="visible"/>
                                      </p:to>
                                    </p:set>
                                    <p:animEffect transition="in" filter="fade">
                                      <p:cBhvr>
                                        <p:cTn id="81" dur="1000"/>
                                        <p:tgtEl>
                                          <p:spTgt spid="28"/>
                                        </p:tgtEl>
                                      </p:cBhvr>
                                    </p:animEffect>
                                    <p:anim calcmode="lin" valueType="num">
                                      <p:cBhvr>
                                        <p:cTn id="82" dur="1000" fill="hold"/>
                                        <p:tgtEl>
                                          <p:spTgt spid="28"/>
                                        </p:tgtEl>
                                        <p:attrNameLst>
                                          <p:attrName>ppt_x</p:attrName>
                                        </p:attrNameLst>
                                      </p:cBhvr>
                                      <p:tavLst>
                                        <p:tav tm="0">
                                          <p:val>
                                            <p:strVal val="#ppt_x"/>
                                          </p:val>
                                        </p:tav>
                                        <p:tav tm="100000">
                                          <p:val>
                                            <p:strVal val="#ppt_x"/>
                                          </p:val>
                                        </p:tav>
                                      </p:tavLst>
                                    </p:anim>
                                    <p:anim calcmode="lin" valueType="num">
                                      <p:cBhvr>
                                        <p:cTn id="8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7" grpId="0" animBg="1"/>
      <p:bldP spid="19" grpId="0"/>
      <p:bldP spid="20" grpId="0" animBg="1"/>
      <p:bldP spid="21" grpId="0" animBg="1"/>
      <p:bldP spid="22" grpId="0"/>
      <p:bldP spid="23" grpId="0" animBg="1"/>
      <p:bldP spid="24" grpId="0" animBg="1"/>
      <p:bldP spid="25" grpId="0"/>
      <p:bldP spid="26" grpId="0" animBg="1"/>
      <p:bldP spid="27" grpId="0" animBg="1"/>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1507</TotalTime>
  <Words>1282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295</cp:revision>
  <dcterms:created xsi:type="dcterms:W3CDTF">2016-09-28T22:08:47Z</dcterms:created>
  <dcterms:modified xsi:type="dcterms:W3CDTF">2018-01-03T17:47:16Z</dcterms:modified>
</cp:coreProperties>
</file>