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8421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blipFill dpi="0" rotWithShape="1">
              <a:blip r:embed="rId2">
                <a:alphaModFix amt="4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FE4A1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FE4A1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FE4A1E"/>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blipFill dpi="0" rotWithShape="1">
              <a:blip r:embed="rId3">
                <a:alphaModFix amt="4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5C9AD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5C9AD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5C9AD3"/>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blipFill>
              <a:blip r:embed="rId4">
                <a:alphaModFix amt="40000"/>
              </a:blip>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44546B"/>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blipFill>
              <a:blip r:embed="rId5">
                <a:alphaModFix amt="40000"/>
              </a:blip>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7A7A7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7A7A7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7A7A7A"/>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9" name="Picture 38">
            <a:hlinkClick r:id="rId6"/>
            <a:extLst>
              <a:ext uri="{FF2B5EF4-FFF2-40B4-BE49-F238E27FC236}">
                <a16:creationId xmlns:a16="http://schemas.microsoft.com/office/drawing/2014/main" id="{F73B053A-C5A9-4570-8E1E-DD447D5908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984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2018-11-09T17:35:48Z</dcterms:modified>
</cp:coreProperties>
</file>