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68900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solidFill>
              <a:srgbClr val="0E0F11">
                <a:alpha val="75000"/>
              </a:srgb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FE4A1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FE4A1E"/>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64094"/>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FE4A1E"/>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solidFill>
              <a:srgbClr val="0E0F11">
                <a:alpha val="75000"/>
              </a:srgb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5C9AD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5C9AD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8" name="Freeform 11"/>
          <p:cNvSpPr>
            <a:spLocks/>
          </p:cNvSpPr>
          <p:nvPr/>
        </p:nvSpPr>
        <p:spPr bwMode="auto">
          <a:xfrm rot="7930427">
            <a:off x="4345616" y="1764094"/>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5C9AD3"/>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solidFill>
              <a:srgbClr val="0E0F11">
                <a:alpha val="75000"/>
              </a:srgb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6" name="Freeform 11"/>
          <p:cNvSpPr>
            <a:spLocks/>
          </p:cNvSpPr>
          <p:nvPr/>
        </p:nvSpPr>
        <p:spPr bwMode="auto">
          <a:xfrm rot="7930427">
            <a:off x="6712183" y="1764094"/>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44546B"/>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solidFill>
              <a:srgbClr val="0E0F11">
                <a:alpha val="75000"/>
              </a:srgb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7A7A7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7A7A7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4" name="Freeform 11"/>
          <p:cNvSpPr>
            <a:spLocks/>
          </p:cNvSpPr>
          <p:nvPr/>
        </p:nvSpPr>
        <p:spPr bwMode="auto">
          <a:xfrm rot="7930427">
            <a:off x="9078749" y="1764094"/>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7A7A7A"/>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dirty="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15E410FC-7442-496C-852B-229A750390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737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2018-11-09T17:34:36Z</dcterms:modified>
</cp:coreProperties>
</file>