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204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A462EF4F-886B-4B2C-A96B-CE6B0366EDDA}"/>
              </a:ext>
            </a:extLst>
          </p:cNvPr>
          <p:cNvGrpSpPr/>
          <p:nvPr/>
        </p:nvGrpSpPr>
        <p:grpSpPr>
          <a:xfrm>
            <a:off x="2584255" y="2081815"/>
            <a:ext cx="1459141" cy="3781887"/>
            <a:chOff x="2509824" y="1624614"/>
            <a:chExt cx="1459141" cy="3781887"/>
          </a:xfrm>
        </p:grpSpPr>
        <p:sp>
          <p:nvSpPr>
            <p:cNvPr id="18" name="Freeform: Shape 17">
              <a:extLst>
                <a:ext uri="{FF2B5EF4-FFF2-40B4-BE49-F238E27FC236}">
                  <a16:creationId xmlns:a16="http://schemas.microsoft.com/office/drawing/2014/main" id="{85D99B33-E6C2-4D3B-9504-2549B2A7304E}"/>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5D925CF-D68C-468E-ACAC-B0A1F9D94662}"/>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01</a:t>
              </a:r>
            </a:p>
            <a:p>
              <a:pPr algn="ctr"/>
              <a:r>
                <a:rPr lang="en-US" dirty="0">
                  <a:solidFill>
                    <a:schemeClr val="bg1"/>
                  </a:solidFill>
                </a:rPr>
                <a:t>Lorem Ipsum</a:t>
              </a:r>
            </a:p>
          </p:txBody>
        </p:sp>
      </p:grpSp>
      <p:sp>
        <p:nvSpPr>
          <p:cNvPr id="14" name="Freeform: Shape 13">
            <a:extLst>
              <a:ext uri="{FF2B5EF4-FFF2-40B4-BE49-F238E27FC236}">
                <a16:creationId xmlns:a16="http://schemas.microsoft.com/office/drawing/2014/main" id="{A89CF12E-FBF3-4D25-862A-0AFB4E5FC9B3}"/>
              </a:ext>
            </a:extLst>
          </p:cNvPr>
          <p:cNvSpPr/>
          <p:nvPr/>
        </p:nvSpPr>
        <p:spPr>
          <a:xfrm>
            <a:off x="2586197"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9867346-397E-44ED-9EC3-7BAA9D070065}"/>
              </a:ext>
            </a:extLst>
          </p:cNvPr>
          <p:cNvSpPr/>
          <p:nvPr/>
        </p:nvSpPr>
        <p:spPr>
          <a:xfrm>
            <a:off x="2584901"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4989D60-F4E0-4CEA-84BD-2CB71DCD58F4}"/>
              </a:ext>
            </a:extLst>
          </p:cNvPr>
          <p:cNvGrpSpPr/>
          <p:nvPr/>
        </p:nvGrpSpPr>
        <p:grpSpPr>
          <a:xfrm>
            <a:off x="2938465" y="4835003"/>
            <a:ext cx="685800" cy="685800"/>
            <a:chOff x="1272177" y="1708785"/>
            <a:chExt cx="685800" cy="685800"/>
          </a:xfrm>
        </p:grpSpPr>
        <p:sp>
          <p:nvSpPr>
            <p:cNvPr id="21" name="Oval 20">
              <a:extLst>
                <a:ext uri="{FF2B5EF4-FFF2-40B4-BE49-F238E27FC236}">
                  <a16:creationId xmlns:a16="http://schemas.microsoft.com/office/drawing/2014/main" id="{C0890CED-200E-4F1D-9F98-3EC0FA44FD77}"/>
                </a:ext>
              </a:extLst>
            </p:cNvPr>
            <p:cNvSpPr>
              <a:spLocks noChangeAspect="1"/>
            </p:cNvSpPr>
            <p:nvPr/>
          </p:nvSpPr>
          <p:spPr>
            <a:xfrm>
              <a:off x="1272177" y="1708785"/>
              <a:ext cx="685800" cy="685800"/>
            </a:xfrm>
            <a:prstGeom prst="ellipse">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219D2785-B2E3-4A7E-BEED-1614D6DCD335}"/>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370191C9-8008-4E46-B54F-C2C037F64521}"/>
              </a:ext>
            </a:extLst>
          </p:cNvPr>
          <p:cNvGrpSpPr/>
          <p:nvPr/>
        </p:nvGrpSpPr>
        <p:grpSpPr>
          <a:xfrm>
            <a:off x="1127054" y="2081815"/>
            <a:ext cx="1457847" cy="3781887"/>
            <a:chOff x="1052623" y="1624614"/>
            <a:chExt cx="1457847" cy="3781887"/>
          </a:xfrm>
        </p:grpSpPr>
        <p:sp>
          <p:nvSpPr>
            <p:cNvPr id="15" name="Freeform: Shape 14">
              <a:extLst>
                <a:ext uri="{FF2B5EF4-FFF2-40B4-BE49-F238E27FC236}">
                  <a16:creationId xmlns:a16="http://schemas.microsoft.com/office/drawing/2014/main" id="{DFA35505-811F-4620-B1EA-B1ECB67BFEF1}"/>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0E0F11">
                <a:alpha val="75000"/>
              </a:srgbClr>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61A3CAF-0255-4E20-8E97-B90E6851E63D}"/>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38" name="Group 37">
            <a:extLst>
              <a:ext uri="{FF2B5EF4-FFF2-40B4-BE49-F238E27FC236}">
                <a16:creationId xmlns:a16="http://schemas.microsoft.com/office/drawing/2014/main" id="{5E2F4192-3B98-40D3-80E8-917830E8187C}"/>
              </a:ext>
            </a:extLst>
          </p:cNvPr>
          <p:cNvGrpSpPr/>
          <p:nvPr/>
        </p:nvGrpSpPr>
        <p:grpSpPr>
          <a:xfrm>
            <a:off x="6004699" y="2081815"/>
            <a:ext cx="1459141" cy="3781887"/>
            <a:chOff x="2509824" y="1624614"/>
            <a:chExt cx="1459141" cy="3781887"/>
          </a:xfrm>
        </p:grpSpPr>
        <p:sp>
          <p:nvSpPr>
            <p:cNvPr id="39" name="Freeform: Shape 38">
              <a:extLst>
                <a:ext uri="{FF2B5EF4-FFF2-40B4-BE49-F238E27FC236}">
                  <a16:creationId xmlns:a16="http://schemas.microsoft.com/office/drawing/2014/main" id="{0DFC24B0-501C-4BF6-9E27-9D155BB4FDB0}"/>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7D0BAD2-67C7-4358-A760-C2E91E70FBE8}"/>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02</a:t>
              </a:r>
            </a:p>
            <a:p>
              <a:pPr algn="ctr"/>
              <a:r>
                <a:rPr lang="en-US" dirty="0">
                  <a:solidFill>
                    <a:schemeClr val="bg1"/>
                  </a:solidFill>
                </a:rPr>
                <a:t>Lorem Ipsum</a:t>
              </a:r>
            </a:p>
          </p:txBody>
        </p:sp>
      </p:grpSp>
      <p:sp>
        <p:nvSpPr>
          <p:cNvPr id="41" name="Freeform: Shape 40">
            <a:extLst>
              <a:ext uri="{FF2B5EF4-FFF2-40B4-BE49-F238E27FC236}">
                <a16:creationId xmlns:a16="http://schemas.microsoft.com/office/drawing/2014/main" id="{3C7BC44E-643C-4573-8501-7CBB76DBEEA6}"/>
              </a:ext>
            </a:extLst>
          </p:cNvPr>
          <p:cNvSpPr/>
          <p:nvPr/>
        </p:nvSpPr>
        <p:spPr>
          <a:xfrm>
            <a:off x="6006641"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AF80EE1-5B6C-4ED1-9C1D-9C779CB141D9}"/>
              </a:ext>
            </a:extLst>
          </p:cNvPr>
          <p:cNvSpPr/>
          <p:nvPr/>
        </p:nvSpPr>
        <p:spPr>
          <a:xfrm>
            <a:off x="6005345"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8227787-257E-4367-9CD2-523EC0F80503}"/>
              </a:ext>
            </a:extLst>
          </p:cNvPr>
          <p:cNvGrpSpPr/>
          <p:nvPr/>
        </p:nvGrpSpPr>
        <p:grpSpPr>
          <a:xfrm>
            <a:off x="4547498" y="2081815"/>
            <a:ext cx="1457847" cy="3781887"/>
            <a:chOff x="1052623" y="1624614"/>
            <a:chExt cx="1457847" cy="3781887"/>
          </a:xfrm>
        </p:grpSpPr>
        <p:sp>
          <p:nvSpPr>
            <p:cNvPr id="44" name="Freeform: Shape 43">
              <a:extLst>
                <a:ext uri="{FF2B5EF4-FFF2-40B4-BE49-F238E27FC236}">
                  <a16:creationId xmlns:a16="http://schemas.microsoft.com/office/drawing/2014/main" id="{CD33B739-91D3-4DA5-BA7F-C0F3906C8082}"/>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0E0F11">
                <a:alpha val="75000"/>
              </a:srgbClr>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2F2D350-4BD2-4857-8A56-3178FDCCDE77}"/>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1A173B07-B591-4111-AA8F-CA265FF8E7B7}"/>
              </a:ext>
            </a:extLst>
          </p:cNvPr>
          <p:cNvGrpSpPr/>
          <p:nvPr/>
        </p:nvGrpSpPr>
        <p:grpSpPr>
          <a:xfrm>
            <a:off x="9413185" y="2076194"/>
            <a:ext cx="1459141" cy="3781887"/>
            <a:chOff x="2509824" y="1624614"/>
            <a:chExt cx="1459141" cy="3781887"/>
          </a:xfrm>
        </p:grpSpPr>
        <p:sp>
          <p:nvSpPr>
            <p:cNvPr id="47" name="Freeform: Shape 46">
              <a:extLst>
                <a:ext uri="{FF2B5EF4-FFF2-40B4-BE49-F238E27FC236}">
                  <a16:creationId xmlns:a16="http://schemas.microsoft.com/office/drawing/2014/main" id="{FC2A1839-1CD3-449B-B034-5D10D4E1096F}"/>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42E5E9BD-520D-4A7D-B566-51DACF3055B7}"/>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03</a:t>
              </a:r>
            </a:p>
            <a:p>
              <a:pPr algn="ctr"/>
              <a:r>
                <a:rPr lang="en-US" dirty="0">
                  <a:solidFill>
                    <a:schemeClr val="bg1"/>
                  </a:solidFill>
                </a:rPr>
                <a:t>Lorem Ipsum</a:t>
              </a:r>
            </a:p>
          </p:txBody>
        </p:sp>
      </p:grpSp>
      <p:sp>
        <p:nvSpPr>
          <p:cNvPr id="49" name="Freeform: Shape 48">
            <a:extLst>
              <a:ext uri="{FF2B5EF4-FFF2-40B4-BE49-F238E27FC236}">
                <a16:creationId xmlns:a16="http://schemas.microsoft.com/office/drawing/2014/main" id="{10B48098-09CC-4508-BF98-F744D0DB83B7}"/>
              </a:ext>
            </a:extLst>
          </p:cNvPr>
          <p:cNvSpPr/>
          <p:nvPr/>
        </p:nvSpPr>
        <p:spPr>
          <a:xfrm>
            <a:off x="9415127" y="3798554"/>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158AE98-BE9D-45F1-9D1F-1974E6F4AC51}"/>
              </a:ext>
            </a:extLst>
          </p:cNvPr>
          <p:cNvSpPr/>
          <p:nvPr/>
        </p:nvSpPr>
        <p:spPr>
          <a:xfrm>
            <a:off x="9413831" y="2076193"/>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69C467DE-1FCE-4616-BAE8-52DC730EAC99}"/>
              </a:ext>
            </a:extLst>
          </p:cNvPr>
          <p:cNvGrpSpPr/>
          <p:nvPr/>
        </p:nvGrpSpPr>
        <p:grpSpPr>
          <a:xfrm>
            <a:off x="7955984" y="2076194"/>
            <a:ext cx="1457847" cy="3781887"/>
            <a:chOff x="1052623" y="1624614"/>
            <a:chExt cx="1457847" cy="3781887"/>
          </a:xfrm>
        </p:grpSpPr>
        <p:sp>
          <p:nvSpPr>
            <p:cNvPr id="52" name="Freeform: Shape 51">
              <a:extLst>
                <a:ext uri="{FF2B5EF4-FFF2-40B4-BE49-F238E27FC236}">
                  <a16:creationId xmlns:a16="http://schemas.microsoft.com/office/drawing/2014/main" id="{FD5E2EB9-55A7-44EE-9570-C56B9ADDADA0}"/>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0E0F11">
                <a:alpha val="75000"/>
              </a:srgbClr>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9825807-0797-496C-837D-47A8D91663B3}"/>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23" name="Group 22">
            <a:extLst>
              <a:ext uri="{FF2B5EF4-FFF2-40B4-BE49-F238E27FC236}">
                <a16:creationId xmlns:a16="http://schemas.microsoft.com/office/drawing/2014/main" id="{5AF2063D-8882-48EE-84C1-17582464CC3E}"/>
              </a:ext>
            </a:extLst>
          </p:cNvPr>
          <p:cNvGrpSpPr/>
          <p:nvPr/>
        </p:nvGrpSpPr>
        <p:grpSpPr>
          <a:xfrm>
            <a:off x="6358909" y="4819540"/>
            <a:ext cx="685800" cy="685800"/>
            <a:chOff x="3797327" y="1721384"/>
            <a:chExt cx="685800" cy="685800"/>
          </a:xfrm>
        </p:grpSpPr>
        <p:sp>
          <p:nvSpPr>
            <p:cNvPr id="24" name="Oval 23">
              <a:extLst>
                <a:ext uri="{FF2B5EF4-FFF2-40B4-BE49-F238E27FC236}">
                  <a16:creationId xmlns:a16="http://schemas.microsoft.com/office/drawing/2014/main" id="{AA5CC61A-91BF-444C-9F47-C998EA3A83BE}"/>
                </a:ext>
              </a:extLst>
            </p:cNvPr>
            <p:cNvSpPr>
              <a:spLocks noChangeAspect="1"/>
            </p:cNvSpPr>
            <p:nvPr/>
          </p:nvSpPr>
          <p:spPr>
            <a:xfrm>
              <a:off x="3797327" y="1721384"/>
              <a:ext cx="685800" cy="685800"/>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9CFD2551-9E35-4398-BAF7-1682F2202740}"/>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a:extLst>
              <a:ext uri="{FF2B5EF4-FFF2-40B4-BE49-F238E27FC236}">
                <a16:creationId xmlns:a16="http://schemas.microsoft.com/office/drawing/2014/main" id="{AEACD461-D684-4B5A-9831-C10C644F69D3}"/>
              </a:ext>
            </a:extLst>
          </p:cNvPr>
          <p:cNvGrpSpPr/>
          <p:nvPr/>
        </p:nvGrpSpPr>
        <p:grpSpPr>
          <a:xfrm>
            <a:off x="9767395" y="4819540"/>
            <a:ext cx="685800" cy="685800"/>
            <a:chOff x="3124199" y="4236163"/>
            <a:chExt cx="685800" cy="685800"/>
          </a:xfrm>
        </p:grpSpPr>
        <p:sp>
          <p:nvSpPr>
            <p:cNvPr id="27" name="Oval 26">
              <a:extLst>
                <a:ext uri="{FF2B5EF4-FFF2-40B4-BE49-F238E27FC236}">
                  <a16:creationId xmlns:a16="http://schemas.microsoft.com/office/drawing/2014/main" id="{3578CE0B-2E67-4505-927D-2695B3166683}"/>
                </a:ext>
              </a:extLst>
            </p:cNvPr>
            <p:cNvSpPr>
              <a:spLocks noChangeAspect="1"/>
            </p:cNvSpPr>
            <p:nvPr/>
          </p:nvSpPr>
          <p:spPr>
            <a:xfrm>
              <a:off x="3124199" y="4236163"/>
              <a:ext cx="685800" cy="68580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AB63D064-1FB7-4933-8CCB-375344C69016}"/>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29" name="Freeform 45">
                <a:extLst>
                  <a:ext uri="{FF2B5EF4-FFF2-40B4-BE49-F238E27FC236}">
                    <a16:creationId xmlns:a16="http://schemas.microsoft.com/office/drawing/2014/main" id="{2E12C49D-5B7E-46F1-AD0B-B93078004351}"/>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6">
                <a:extLst>
                  <a:ext uri="{FF2B5EF4-FFF2-40B4-BE49-F238E27FC236}">
                    <a16:creationId xmlns:a16="http://schemas.microsoft.com/office/drawing/2014/main" id="{329226B2-3FC5-487A-9F7F-F21E42F1F0C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7">
                <a:extLst>
                  <a:ext uri="{FF2B5EF4-FFF2-40B4-BE49-F238E27FC236}">
                    <a16:creationId xmlns:a16="http://schemas.microsoft.com/office/drawing/2014/main" id="{E422E8D8-938E-4788-B278-BC651A0EA956}"/>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8">
                <a:extLst>
                  <a:ext uri="{FF2B5EF4-FFF2-40B4-BE49-F238E27FC236}">
                    <a16:creationId xmlns:a16="http://schemas.microsoft.com/office/drawing/2014/main" id="{442BB39C-53D6-42B7-9405-4C1C29815345}"/>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49">
                <a:extLst>
                  <a:ext uri="{FF2B5EF4-FFF2-40B4-BE49-F238E27FC236}">
                    <a16:creationId xmlns:a16="http://schemas.microsoft.com/office/drawing/2014/main" id="{740BFC09-B777-4C79-A46A-FD258421C0A1}"/>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50">
                <a:extLst>
                  <a:ext uri="{FF2B5EF4-FFF2-40B4-BE49-F238E27FC236}">
                    <a16:creationId xmlns:a16="http://schemas.microsoft.com/office/drawing/2014/main" id="{B517CADB-4BB7-4CA8-9AB9-77BF0FBB0669}"/>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4" name="Picture 53">
            <a:hlinkClick r:id="rId2"/>
            <a:extLst>
              <a:ext uri="{FF2B5EF4-FFF2-40B4-BE49-F238E27FC236}">
                <a16:creationId xmlns:a16="http://schemas.microsoft.com/office/drawing/2014/main" id="{9C223EB2-C3A8-4FD7-8DB6-DE00C75485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2370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right)">
                                      <p:cBhvr>
                                        <p:cTn id="11" dur="75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750"/>
                                        <p:tgtEl>
                                          <p:spTgt spid="37"/>
                                        </p:tgtEl>
                                      </p:cBhvr>
                                    </p:animEffect>
                                  </p:childTnLst>
                                </p:cTn>
                              </p:par>
                            </p:childTnLst>
                          </p:cTn>
                        </p:par>
                        <p:par>
                          <p:cTn id="15" fill="hold">
                            <p:stCondLst>
                              <p:cond delay="1250"/>
                            </p:stCondLst>
                            <p:childTnLst>
                              <p:par>
                                <p:cTn id="16" presetID="2" presetClass="entr" presetSubtype="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250"/>
                            </p:stCondLst>
                            <p:childTnLst>
                              <p:par>
                                <p:cTn id="31" presetID="22" presetClass="entr" presetSubtype="2" fill="hold" nodeType="afterEffect">
                                  <p:stCondLst>
                                    <p:cond delay="25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750"/>
                                        <p:tgtEl>
                                          <p:spTgt spid="43"/>
                                        </p:tgtEl>
                                      </p:cBhvr>
                                    </p:animEffect>
                                  </p:childTnLst>
                                </p:cTn>
                              </p:par>
                              <p:par>
                                <p:cTn id="34" presetID="22" presetClass="entr" presetSubtype="8" fill="hold" nodeType="withEffect">
                                  <p:stCondLst>
                                    <p:cond delay="25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750"/>
                                        <p:tgtEl>
                                          <p:spTgt spid="38"/>
                                        </p:tgtEl>
                                      </p:cBhvr>
                                    </p:animEffect>
                                  </p:childTnLst>
                                </p:cTn>
                              </p:par>
                            </p:childTnLst>
                          </p:cTn>
                        </p:par>
                        <p:par>
                          <p:cTn id="37" fill="hold">
                            <p:stCondLst>
                              <p:cond delay="3250"/>
                            </p:stCondLst>
                            <p:childTnLst>
                              <p:par>
                                <p:cTn id="38" presetID="2" presetClass="entr" presetSubtype="1"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0-#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par>
                          <p:cTn id="46" fill="hold">
                            <p:stCondLst>
                              <p:cond delay="3750"/>
                            </p:stCondLst>
                            <p:childTnLst>
                              <p:par>
                                <p:cTn id="47" presetID="53" presetClass="entr" presetSubtype="16"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250"/>
                            </p:stCondLst>
                            <p:childTnLst>
                              <p:par>
                                <p:cTn id="53" presetID="22" presetClass="entr" presetSubtype="2" fill="hold" nodeType="afterEffect">
                                  <p:stCondLst>
                                    <p:cond delay="250"/>
                                  </p:stCondLst>
                                  <p:childTnLst>
                                    <p:set>
                                      <p:cBhvr>
                                        <p:cTn id="54" dur="1" fill="hold">
                                          <p:stCondLst>
                                            <p:cond delay="0"/>
                                          </p:stCondLst>
                                        </p:cTn>
                                        <p:tgtEl>
                                          <p:spTgt spid="51"/>
                                        </p:tgtEl>
                                        <p:attrNameLst>
                                          <p:attrName>style.visibility</p:attrName>
                                        </p:attrNameLst>
                                      </p:cBhvr>
                                      <p:to>
                                        <p:strVal val="visible"/>
                                      </p:to>
                                    </p:set>
                                    <p:animEffect transition="in" filter="wipe(right)">
                                      <p:cBhvr>
                                        <p:cTn id="55" dur="750"/>
                                        <p:tgtEl>
                                          <p:spTgt spid="51"/>
                                        </p:tgtEl>
                                      </p:cBhvr>
                                    </p:animEffect>
                                  </p:childTnLst>
                                </p:cTn>
                              </p:par>
                              <p:par>
                                <p:cTn id="56" presetID="22" presetClass="entr" presetSubtype="8" fill="hold" nodeType="withEffect">
                                  <p:stCondLst>
                                    <p:cond delay="25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750"/>
                                        <p:tgtEl>
                                          <p:spTgt spid="46"/>
                                        </p:tgtEl>
                                      </p:cBhvr>
                                    </p:animEffect>
                                  </p:childTnLst>
                                </p:cTn>
                              </p:par>
                            </p:childTnLst>
                          </p:cTn>
                        </p:par>
                        <p:par>
                          <p:cTn id="59" fill="hold">
                            <p:stCondLst>
                              <p:cond delay="5250"/>
                            </p:stCondLst>
                            <p:childTnLst>
                              <p:par>
                                <p:cTn id="60" presetID="2" presetClass="entr" presetSubtype="1" fill="hold" grpId="0" nodeType="after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additive="base">
                                        <p:cTn id="62" dur="500" fill="hold"/>
                                        <p:tgtEl>
                                          <p:spTgt spid="50"/>
                                        </p:tgtEl>
                                        <p:attrNameLst>
                                          <p:attrName>ppt_x</p:attrName>
                                        </p:attrNameLst>
                                      </p:cBhvr>
                                      <p:tavLst>
                                        <p:tav tm="0">
                                          <p:val>
                                            <p:strVal val="#ppt_x"/>
                                          </p:val>
                                        </p:tav>
                                        <p:tav tm="100000">
                                          <p:val>
                                            <p:strVal val="#ppt_x"/>
                                          </p:val>
                                        </p:tav>
                                      </p:tavLst>
                                    </p:anim>
                                    <p:anim calcmode="lin" valueType="num">
                                      <p:cBhvr additive="base">
                                        <p:cTn id="63" dur="500" fill="hold"/>
                                        <p:tgtEl>
                                          <p:spTgt spid="50"/>
                                        </p:tgtEl>
                                        <p:attrNameLst>
                                          <p:attrName>ppt_y</p:attrName>
                                        </p:attrNameLst>
                                      </p:cBhvr>
                                      <p:tavLst>
                                        <p:tav tm="0">
                                          <p:val>
                                            <p:strVal val="0-#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1" grpId="0" animBg="1"/>
      <p:bldP spid="41" grpId="0" animBg="1"/>
      <p:bldP spid="4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1297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2018-11-09T17:33:10Z</dcterms:modified>
</cp:coreProperties>
</file>