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457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7AD093B7-21D5-4A96-9CBA-B51371736A96}"/>
              </a:ext>
            </a:extLst>
          </p:cNvPr>
          <p:cNvSpPr/>
          <p:nvPr/>
        </p:nvSpPr>
        <p:spPr>
          <a:xfrm>
            <a:off x="4147851" y="1350896"/>
            <a:ext cx="7563080" cy="5005399"/>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9CED0-85D7-443C-AA7D-50EC522F1A4A}"/>
              </a:ext>
            </a:extLst>
          </p:cNvPr>
          <p:cNvSpPr/>
          <p:nvPr/>
        </p:nvSpPr>
        <p:spPr>
          <a:xfrm>
            <a:off x="4147851" y="5122847"/>
            <a:ext cx="7563080" cy="1233448"/>
          </a:xfrm>
          <a:prstGeom prst="rect">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87C3E0-9DE3-42C8-9749-97E7CAB22175}"/>
              </a:ext>
            </a:extLst>
          </p:cNvPr>
          <p:cNvSpPr/>
          <p:nvPr/>
        </p:nvSpPr>
        <p:spPr>
          <a:xfrm>
            <a:off x="451691" y="1754880"/>
            <a:ext cx="3448280" cy="460141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308BB6-7F6D-46D5-A58C-F6CFA3EA1CD7}"/>
              </a:ext>
            </a:extLst>
          </p:cNvPr>
          <p:cNvSpPr/>
          <p:nvPr/>
        </p:nvSpPr>
        <p:spPr>
          <a:xfrm>
            <a:off x="0" y="4120312"/>
            <a:ext cx="3899971" cy="1509310"/>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500AAE-24C2-4F5C-886B-5B56882E2E2B}"/>
              </a:ext>
            </a:extLst>
          </p:cNvPr>
          <p:cNvSpPr txBox="1"/>
          <p:nvPr/>
        </p:nvSpPr>
        <p:spPr>
          <a:xfrm>
            <a:off x="4147851" y="5362544"/>
            <a:ext cx="7563080" cy="754053"/>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B2B5842C-91B6-4594-BEB5-2964A58CB78D}"/>
              </a:ext>
            </a:extLst>
          </p:cNvPr>
          <p:cNvSpPr txBox="1"/>
          <p:nvPr/>
        </p:nvSpPr>
        <p:spPr>
          <a:xfrm>
            <a:off x="0" y="4297886"/>
            <a:ext cx="3899971" cy="1154162"/>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14" name="Picture 13">
            <a:hlinkClick r:id="rId4"/>
            <a:extLst>
              <a:ext uri="{FF2B5EF4-FFF2-40B4-BE49-F238E27FC236}">
                <a16:creationId xmlns:a16="http://schemas.microsoft.com/office/drawing/2014/main" id="{CC7CCBAB-3C2F-4E35-9FB2-283562C4A5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12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11" grpId="0" animBg="1"/>
      <p:bldP spid="10"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1281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2018-11-09T17:28:24Z</dcterms:modified>
</cp:coreProperties>
</file>