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99303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9032773" y="1735667"/>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9451126" y="1672915"/>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9413939" y="2193532"/>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9467395" y="2425950"/>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solidFill>
            <a:srgbClr val="44546B"/>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9739325" y="1837931"/>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9467395" y="1810041"/>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9769539" y="2272554"/>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8588853" y="1765882"/>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9014180" y="1835607"/>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9004883" y="1975058"/>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9165251" y="2688582"/>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9316323" y="2370170"/>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9406966" y="2807116"/>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8763168" y="2349251"/>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8916564" y="2202828"/>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9885748" y="2570049"/>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9739325" y="2479405"/>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9692841" y="2776901"/>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9897370" y="2504972"/>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8495886" y="2972132"/>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8435457" y="2730417"/>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8695766" y="3195254"/>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8702739" y="2688582"/>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8616743" y="3174337"/>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8361083" y="3118557"/>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8347138" y="3067425"/>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8349463" y="2951215"/>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8375028" y="3316112"/>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8402918" y="3267304"/>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8442430" y="3469508"/>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8402918" y="3381189"/>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8265792" y="2367845"/>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8514479" y="2158668"/>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7605724" y="2739714"/>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7942730" y="2544483"/>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8163528" y="2835006"/>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8216984" y="3304491"/>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7972945" y="3390485"/>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8293682" y="3474156"/>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8226280" y="3548530"/>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8019429" y="2962836"/>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7914840" y="2690907"/>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8031049" y="1914630"/>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8233254" y="1949492"/>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7910191" y="2272554"/>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8402918" y="1222023"/>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8254170" y="1707777"/>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8044994" y="1528815"/>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solidFill>
            <a:srgbClr val="5C9AD3"/>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7789334" y="1563677"/>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8005483" y="889664"/>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8168176" y="1180188"/>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7861384" y="1308017"/>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7315200" y="1152297"/>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7459299" y="1900685"/>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7547618" y="1022143"/>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7965972" y="3876240"/>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7954351" y="3613607"/>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8895645" y="3625229"/>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8644633" y="3687981"/>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8584205" y="3522965"/>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8591178" y="3378865"/>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8965371" y="3297518"/>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9102499" y="3836729"/>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7694043" y="4578144"/>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7777713" y="4480528"/>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7986890" y="5115030"/>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8302979" y="5626350"/>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8186770" y="5635647"/>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8786409" y="6100483"/>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8588853" y="6086538"/>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8653930" y="6005192"/>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7724256" y="4938392"/>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solidFill>
            <a:srgbClr val="FE4A1E"/>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7979917" y="5900604"/>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7991538" y="5596136"/>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7777713" y="5352096"/>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7612696" y="5105733"/>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7642911" y="5531059"/>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THAILAND MAP</a:t>
            </a:r>
          </a:p>
          <a:p>
            <a:r>
              <a:rPr lang="en-US" dirty="0">
                <a:solidFill>
                  <a:schemeClr val="bg1"/>
                </a:solidFill>
                <a:latin typeface="Candara" panose="020E0502030303020204" pitchFamily="34" charset="0"/>
              </a:rPr>
              <a:t>Your Subtitle</a:t>
            </a:r>
          </a:p>
        </p:txBody>
      </p:sp>
      <p:sp>
        <p:nvSpPr>
          <p:cNvPr id="115" name="Oval 114">
            <a:extLst>
              <a:ext uri="{FF2B5EF4-FFF2-40B4-BE49-F238E27FC236}">
                <a16:creationId xmlns:a16="http://schemas.microsoft.com/office/drawing/2014/main" id="{D1D3BBEC-6308-47B2-893A-065C776BF864}"/>
              </a:ext>
            </a:extLst>
          </p:cNvPr>
          <p:cNvSpPr>
            <a:spLocks noChangeAspect="1"/>
          </p:cNvSpPr>
          <p:nvPr/>
        </p:nvSpPr>
        <p:spPr>
          <a:xfrm>
            <a:off x="7432829" y="386282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16" name="Isosceles Triangle 115">
            <a:extLst>
              <a:ext uri="{FF2B5EF4-FFF2-40B4-BE49-F238E27FC236}">
                <a16:creationId xmlns:a16="http://schemas.microsoft.com/office/drawing/2014/main" id="{0165380D-4502-468D-B4A2-B3D0CEA55FE7}"/>
              </a:ext>
            </a:extLst>
          </p:cNvPr>
          <p:cNvSpPr/>
          <p:nvPr/>
        </p:nvSpPr>
        <p:spPr bwMode="auto">
          <a:xfrm flipV="1">
            <a:off x="7823262" y="489488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17" name="Group 116">
            <a:extLst>
              <a:ext uri="{FF2B5EF4-FFF2-40B4-BE49-F238E27FC236}">
                <a16:creationId xmlns:a16="http://schemas.microsoft.com/office/drawing/2014/main" id="{BC360E66-D4DC-47E2-A45E-03B38AFA2B0A}"/>
              </a:ext>
            </a:extLst>
          </p:cNvPr>
          <p:cNvGrpSpPr/>
          <p:nvPr/>
        </p:nvGrpSpPr>
        <p:grpSpPr>
          <a:xfrm>
            <a:off x="1194569" y="2336788"/>
            <a:ext cx="4545168" cy="1130396"/>
            <a:chOff x="2879034" y="5745835"/>
            <a:chExt cx="4627096" cy="1005840"/>
          </a:xfrm>
          <a:effectLst>
            <a:outerShdw blurRad="50800" dist="38100" dir="18900000" algn="bl" rotWithShape="0">
              <a:prstClr val="black">
                <a:alpha val="40000"/>
              </a:prstClr>
            </a:outerShdw>
          </a:effectLst>
        </p:grpSpPr>
        <p:grpSp>
          <p:nvGrpSpPr>
            <p:cNvPr id="118" name="Group 12">
              <a:extLst>
                <a:ext uri="{FF2B5EF4-FFF2-40B4-BE49-F238E27FC236}">
                  <a16:creationId xmlns:a16="http://schemas.microsoft.com/office/drawing/2014/main" id="{E403A434-4226-4B61-8010-93C3E9E154CD}"/>
                </a:ext>
              </a:extLst>
            </p:cNvPr>
            <p:cNvGrpSpPr/>
            <p:nvPr/>
          </p:nvGrpSpPr>
          <p:grpSpPr>
            <a:xfrm>
              <a:off x="2879034" y="5745835"/>
              <a:ext cx="4461909" cy="1005840"/>
              <a:chOff x="323619" y="3562348"/>
              <a:chExt cx="2881714" cy="914400"/>
            </a:xfrm>
          </p:grpSpPr>
          <p:sp>
            <p:nvSpPr>
              <p:cNvPr id="121" name="Rectangle 120">
                <a:extLst>
                  <a:ext uri="{FF2B5EF4-FFF2-40B4-BE49-F238E27FC236}">
                    <a16:creationId xmlns:a16="http://schemas.microsoft.com/office/drawing/2014/main" id="{ECD9B002-83C1-4147-BD22-34D7189109F8}"/>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ectangle 121">
                <a:extLst>
                  <a:ext uri="{FF2B5EF4-FFF2-40B4-BE49-F238E27FC236}">
                    <a16:creationId xmlns:a16="http://schemas.microsoft.com/office/drawing/2014/main" id="{1C6EE01A-B714-45D3-A777-8921F0708E56}"/>
                  </a:ext>
                </a:extLst>
              </p:cNvPr>
              <p:cNvSpPr/>
              <p:nvPr/>
            </p:nvSpPr>
            <p:spPr>
              <a:xfrm>
                <a:off x="323619" y="3562348"/>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9" name="TextBox 118">
              <a:extLst>
                <a:ext uri="{FF2B5EF4-FFF2-40B4-BE49-F238E27FC236}">
                  <a16:creationId xmlns:a16="http://schemas.microsoft.com/office/drawing/2014/main" id="{5FA8B1D7-F5D8-427D-AFBF-192FA54FF12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a:extLst>
                <a:ext uri="{FF2B5EF4-FFF2-40B4-BE49-F238E27FC236}">
                  <a16:creationId xmlns:a16="http://schemas.microsoft.com/office/drawing/2014/main" id="{566FD1AC-2FA5-405C-B39B-39D65C78F29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322481B6-34D1-4C8D-943D-1C73DF15D0ED}"/>
              </a:ext>
            </a:extLst>
          </p:cNvPr>
          <p:cNvSpPr>
            <a:spLocks noChangeAspect="1"/>
          </p:cNvSpPr>
          <p:nvPr/>
        </p:nvSpPr>
        <p:spPr>
          <a:xfrm>
            <a:off x="7869776" y="4668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34654833-A0DF-47F9-B357-5D8E15939041}"/>
              </a:ext>
            </a:extLst>
          </p:cNvPr>
          <p:cNvSpPr/>
          <p:nvPr/>
        </p:nvSpPr>
        <p:spPr bwMode="auto">
          <a:xfrm flipV="1">
            <a:off x="8260209" y="1498933"/>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DB66251D-2711-44E5-B2CB-ED6324894B9C}"/>
              </a:ext>
            </a:extLst>
          </p:cNvPr>
          <p:cNvGrpSpPr/>
          <p:nvPr/>
        </p:nvGrpSpPr>
        <p:grpSpPr>
          <a:xfrm>
            <a:off x="1160321" y="3729141"/>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050BBF6A-A84D-4E17-A4C1-D619942EA68A}"/>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F9D73DDD-5B0C-494A-BC99-A3CDC275FCA6}"/>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48BBA63-90FA-4ACA-BA1E-396E4E8AA204}"/>
                  </a:ext>
                </a:extLst>
              </p:cNvPr>
              <p:cNvSpPr/>
              <p:nvPr/>
            </p:nvSpPr>
            <p:spPr>
              <a:xfrm>
                <a:off x="323619" y="3562349"/>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D4407156-B1FB-4E01-95FE-DC416EBC1FDA}"/>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DE9DAAA5-999B-45AA-B57E-F5D21D04E19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2E97FE84-34C9-47F3-81F3-DA4E8E0E0FB4}"/>
              </a:ext>
            </a:extLst>
          </p:cNvPr>
          <p:cNvGrpSpPr/>
          <p:nvPr/>
        </p:nvGrpSpPr>
        <p:grpSpPr>
          <a:xfrm>
            <a:off x="1159438" y="5148129"/>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8F11404D-D232-4BC0-B33F-2135FF6A2054}"/>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2ED64F55-8A2F-456F-8C46-04A8B25183BF}"/>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67ED67B0-B8E3-42C6-BB7D-216581736AA3}"/>
                  </a:ext>
                </a:extLst>
              </p:cNvPr>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6734459B-E6C1-4E5D-BA34-74F0E597DEB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02FE500-D505-42DE-9151-D485745640A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7" name="Oval 136">
            <a:extLst>
              <a:ext uri="{FF2B5EF4-FFF2-40B4-BE49-F238E27FC236}">
                <a16:creationId xmlns:a16="http://schemas.microsoft.com/office/drawing/2014/main" id="{BC58663D-B555-471D-AE4A-CC7519D31641}"/>
              </a:ext>
            </a:extLst>
          </p:cNvPr>
          <p:cNvSpPr>
            <a:spLocks noChangeAspect="1"/>
          </p:cNvSpPr>
          <p:nvPr/>
        </p:nvSpPr>
        <p:spPr>
          <a:xfrm>
            <a:off x="9233959" y="133294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8" name="Isosceles Triangle 137">
            <a:extLst>
              <a:ext uri="{FF2B5EF4-FFF2-40B4-BE49-F238E27FC236}">
                <a16:creationId xmlns:a16="http://schemas.microsoft.com/office/drawing/2014/main" id="{CBC90A27-01E6-4E86-AF0E-B03366A03687}"/>
              </a:ext>
            </a:extLst>
          </p:cNvPr>
          <p:cNvSpPr/>
          <p:nvPr/>
        </p:nvSpPr>
        <p:spPr bwMode="auto">
          <a:xfrm flipV="1">
            <a:off x="9624392" y="236500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39" name="Block Arc 138">
            <a:extLst>
              <a:ext uri="{FF2B5EF4-FFF2-40B4-BE49-F238E27FC236}">
                <a16:creationId xmlns:a16="http://schemas.microsoft.com/office/drawing/2014/main" id="{C97B6F36-01F2-4300-865D-033D2B029B12}"/>
              </a:ext>
            </a:extLst>
          </p:cNvPr>
          <p:cNvSpPr>
            <a:spLocks noChangeAspect="1"/>
          </p:cNvSpPr>
          <p:nvPr/>
        </p:nvSpPr>
        <p:spPr>
          <a:xfrm rot="16200000" flipH="1">
            <a:off x="7309509" y="3737221"/>
            <a:ext cx="1188720" cy="1188682"/>
          </a:xfrm>
          <a:prstGeom prst="blockArc">
            <a:avLst>
              <a:gd name="adj1" fmla="val 16242892"/>
              <a:gd name="adj2" fmla="val 10822413"/>
              <a:gd name="adj3" fmla="val 14427"/>
            </a:avLst>
          </a:prstGeom>
          <a:solidFill>
            <a:srgbClr val="FE4A1E"/>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Block Arc 139">
            <a:extLst>
              <a:ext uri="{FF2B5EF4-FFF2-40B4-BE49-F238E27FC236}">
                <a16:creationId xmlns:a16="http://schemas.microsoft.com/office/drawing/2014/main" id="{96412B07-9111-4CD4-A83E-634B67F95D84}"/>
              </a:ext>
            </a:extLst>
          </p:cNvPr>
          <p:cNvSpPr>
            <a:spLocks noChangeAspect="1"/>
          </p:cNvSpPr>
          <p:nvPr/>
        </p:nvSpPr>
        <p:spPr>
          <a:xfrm rot="16200000" flipH="1">
            <a:off x="7746456" y="341272"/>
            <a:ext cx="1188720" cy="1188682"/>
          </a:xfrm>
          <a:prstGeom prst="blockArc">
            <a:avLst>
              <a:gd name="adj1" fmla="val 14423919"/>
              <a:gd name="adj2" fmla="val 10822413"/>
              <a:gd name="adj3" fmla="val 14427"/>
            </a:avLst>
          </a:prstGeom>
          <a:solidFill>
            <a:srgbClr val="5C9AD3"/>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1" name="Block Arc 140">
            <a:extLst>
              <a:ext uri="{FF2B5EF4-FFF2-40B4-BE49-F238E27FC236}">
                <a16:creationId xmlns:a16="http://schemas.microsoft.com/office/drawing/2014/main" id="{7296773B-F607-4B82-B790-B6111DC840CE}"/>
              </a:ext>
            </a:extLst>
          </p:cNvPr>
          <p:cNvSpPr>
            <a:spLocks noChangeAspect="1"/>
          </p:cNvSpPr>
          <p:nvPr/>
        </p:nvSpPr>
        <p:spPr>
          <a:xfrm rot="16200000" flipH="1">
            <a:off x="9110639" y="1207341"/>
            <a:ext cx="1188720" cy="1188682"/>
          </a:xfrm>
          <a:prstGeom prst="blockArc">
            <a:avLst>
              <a:gd name="adj1" fmla="val 18001008"/>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7" name="Picture 106">
            <a:hlinkClick r:id="rId2"/>
            <a:extLst>
              <a:ext uri="{FF2B5EF4-FFF2-40B4-BE49-F238E27FC236}">
                <a16:creationId xmlns:a16="http://schemas.microsoft.com/office/drawing/2014/main" id="{9B7EB94E-9A4D-4385-BF4E-4CF8FEB96B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213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45" presetClass="entr" presetSubtype="0" fill="hold" grpId="0" nodeType="afterEffect">
                                  <p:stCondLst>
                                    <p:cond delay="0"/>
                                  </p:stCondLst>
                                  <p:childTnLst>
                                    <p:set>
                                      <p:cBhvr>
                                        <p:cTn id="319" dur="1" fill="hold">
                                          <p:stCondLst>
                                            <p:cond delay="0"/>
                                          </p:stCondLst>
                                        </p:cTn>
                                        <p:tgtEl>
                                          <p:spTgt spid="116"/>
                                        </p:tgtEl>
                                        <p:attrNameLst>
                                          <p:attrName>style.visibility</p:attrName>
                                        </p:attrNameLst>
                                      </p:cBhvr>
                                      <p:to>
                                        <p:strVal val="visible"/>
                                      </p:to>
                                    </p:set>
                                    <p:animEffect transition="in" filter="fade">
                                      <p:cBhvr>
                                        <p:cTn id="320" dur="2000"/>
                                        <p:tgtEl>
                                          <p:spTgt spid="116"/>
                                        </p:tgtEl>
                                      </p:cBhvr>
                                    </p:animEffect>
                                    <p:anim calcmode="lin" valueType="num">
                                      <p:cBhvr>
                                        <p:cTn id="321" dur="2000" fill="hold"/>
                                        <p:tgtEl>
                                          <p:spTgt spid="116"/>
                                        </p:tgtEl>
                                        <p:attrNameLst>
                                          <p:attrName>ppt_w</p:attrName>
                                        </p:attrNameLst>
                                      </p:cBhvr>
                                      <p:tavLst>
                                        <p:tav tm="0" fmla="#ppt_w*sin(2.5*pi*$)">
                                          <p:val>
                                            <p:fltVal val="0"/>
                                          </p:val>
                                        </p:tav>
                                        <p:tav tm="100000">
                                          <p:val>
                                            <p:fltVal val="1"/>
                                          </p:val>
                                        </p:tav>
                                      </p:tavLst>
                                    </p:anim>
                                    <p:anim calcmode="lin" valueType="num">
                                      <p:cBhvr>
                                        <p:cTn id="322" dur="2000" fill="hold"/>
                                        <p:tgtEl>
                                          <p:spTgt spid="116"/>
                                        </p:tgtEl>
                                        <p:attrNameLst>
                                          <p:attrName>ppt_h</p:attrName>
                                        </p:attrNameLst>
                                      </p:cBhvr>
                                      <p:tavLst>
                                        <p:tav tm="0">
                                          <p:val>
                                            <p:strVal val="#ppt_h"/>
                                          </p:val>
                                        </p:tav>
                                        <p:tav tm="100000">
                                          <p:val>
                                            <p:strVal val="#ppt_h"/>
                                          </p:val>
                                        </p:tav>
                                      </p:tavLst>
                                    </p:anim>
                                  </p:childTnLst>
                                </p:cTn>
                              </p:par>
                              <p:par>
                                <p:cTn id="323" presetID="45" presetClass="entr" presetSubtype="0" fill="hold" grpId="0" nodeType="withEffect">
                                  <p:stCondLst>
                                    <p:cond delay="0"/>
                                  </p:stCondLst>
                                  <p:childTnLst>
                                    <p:set>
                                      <p:cBhvr>
                                        <p:cTn id="324" dur="1" fill="hold">
                                          <p:stCondLst>
                                            <p:cond delay="0"/>
                                          </p:stCondLst>
                                        </p:cTn>
                                        <p:tgtEl>
                                          <p:spTgt spid="115"/>
                                        </p:tgtEl>
                                        <p:attrNameLst>
                                          <p:attrName>style.visibility</p:attrName>
                                        </p:attrNameLst>
                                      </p:cBhvr>
                                      <p:to>
                                        <p:strVal val="visible"/>
                                      </p:to>
                                    </p:set>
                                    <p:animEffect transition="in" filter="fade">
                                      <p:cBhvr>
                                        <p:cTn id="325" dur="2000"/>
                                        <p:tgtEl>
                                          <p:spTgt spid="115"/>
                                        </p:tgtEl>
                                      </p:cBhvr>
                                    </p:animEffect>
                                    <p:anim calcmode="lin" valueType="num">
                                      <p:cBhvr>
                                        <p:cTn id="326" dur="2000" fill="hold"/>
                                        <p:tgtEl>
                                          <p:spTgt spid="115"/>
                                        </p:tgtEl>
                                        <p:attrNameLst>
                                          <p:attrName>ppt_w</p:attrName>
                                        </p:attrNameLst>
                                      </p:cBhvr>
                                      <p:tavLst>
                                        <p:tav tm="0" fmla="#ppt_w*sin(2.5*pi*$)">
                                          <p:val>
                                            <p:fltVal val="0"/>
                                          </p:val>
                                        </p:tav>
                                        <p:tav tm="100000">
                                          <p:val>
                                            <p:fltVal val="1"/>
                                          </p:val>
                                        </p:tav>
                                      </p:tavLst>
                                    </p:anim>
                                    <p:anim calcmode="lin" valueType="num">
                                      <p:cBhvr>
                                        <p:cTn id="327" dur="2000" fill="hold"/>
                                        <p:tgtEl>
                                          <p:spTgt spid="115"/>
                                        </p:tgtEl>
                                        <p:attrNameLst>
                                          <p:attrName>ppt_h</p:attrName>
                                        </p:attrNameLst>
                                      </p:cBhvr>
                                      <p:tavLst>
                                        <p:tav tm="0">
                                          <p:val>
                                            <p:strVal val="#ppt_h"/>
                                          </p:val>
                                        </p:tav>
                                        <p:tav tm="100000">
                                          <p:val>
                                            <p:strVal val="#ppt_h"/>
                                          </p:val>
                                        </p:tav>
                                      </p:tavLst>
                                    </p:anim>
                                  </p:childTnLst>
                                </p:cTn>
                              </p:par>
                            </p:childTnLst>
                          </p:cTn>
                        </p:par>
                        <p:par>
                          <p:cTn id="328" fill="hold">
                            <p:stCondLst>
                              <p:cond delay="4000"/>
                            </p:stCondLst>
                            <p:childTnLst>
                              <p:par>
                                <p:cTn id="329" presetID="21" presetClass="entr" presetSubtype="1" fill="hold" grpId="0" nodeType="afterEffect">
                                  <p:stCondLst>
                                    <p:cond delay="0"/>
                                  </p:stCondLst>
                                  <p:childTnLst>
                                    <p:set>
                                      <p:cBhvr>
                                        <p:cTn id="330" dur="1" fill="hold">
                                          <p:stCondLst>
                                            <p:cond delay="0"/>
                                          </p:stCondLst>
                                        </p:cTn>
                                        <p:tgtEl>
                                          <p:spTgt spid="139"/>
                                        </p:tgtEl>
                                        <p:attrNameLst>
                                          <p:attrName>style.visibility</p:attrName>
                                        </p:attrNameLst>
                                      </p:cBhvr>
                                      <p:to>
                                        <p:strVal val="visible"/>
                                      </p:to>
                                    </p:set>
                                    <p:animEffect transition="in" filter="wheel(1)">
                                      <p:cBhvr>
                                        <p:cTn id="331" dur="2000"/>
                                        <p:tgtEl>
                                          <p:spTgt spid="139"/>
                                        </p:tgtEl>
                                      </p:cBhvr>
                                    </p:animEffect>
                                  </p:childTnLst>
                                </p:cTn>
                              </p:par>
                              <p:par>
                                <p:cTn id="332" presetID="2" presetClass="entr" presetSubtype="4" fill="hold" nodeType="withEffect">
                                  <p:stCondLst>
                                    <p:cond delay="500"/>
                                  </p:stCondLst>
                                  <p:childTnLst>
                                    <p:set>
                                      <p:cBhvr>
                                        <p:cTn id="333" dur="1" fill="hold">
                                          <p:stCondLst>
                                            <p:cond delay="0"/>
                                          </p:stCondLst>
                                        </p:cTn>
                                        <p:tgtEl>
                                          <p:spTgt spid="117"/>
                                        </p:tgtEl>
                                        <p:attrNameLst>
                                          <p:attrName>style.visibility</p:attrName>
                                        </p:attrNameLst>
                                      </p:cBhvr>
                                      <p:to>
                                        <p:strVal val="visible"/>
                                      </p:to>
                                    </p:set>
                                    <p:anim calcmode="lin" valueType="num">
                                      <p:cBhvr additive="base">
                                        <p:cTn id="334" dur="500" fill="hold"/>
                                        <p:tgtEl>
                                          <p:spTgt spid="117"/>
                                        </p:tgtEl>
                                        <p:attrNameLst>
                                          <p:attrName>ppt_x</p:attrName>
                                        </p:attrNameLst>
                                      </p:cBhvr>
                                      <p:tavLst>
                                        <p:tav tm="0">
                                          <p:val>
                                            <p:strVal val="#ppt_x"/>
                                          </p:val>
                                        </p:tav>
                                        <p:tav tm="100000">
                                          <p:val>
                                            <p:strVal val="#ppt_x"/>
                                          </p:val>
                                        </p:tav>
                                      </p:tavLst>
                                    </p:anim>
                                    <p:anim calcmode="lin" valueType="num">
                                      <p:cBhvr additive="base">
                                        <p:cTn id="335" dur="500" fill="hold"/>
                                        <p:tgtEl>
                                          <p:spTgt spid="117"/>
                                        </p:tgtEl>
                                        <p:attrNameLst>
                                          <p:attrName>ppt_y</p:attrName>
                                        </p:attrNameLst>
                                      </p:cBhvr>
                                      <p:tavLst>
                                        <p:tav tm="0">
                                          <p:val>
                                            <p:strVal val="1+#ppt_h/2"/>
                                          </p:val>
                                        </p:tav>
                                        <p:tav tm="100000">
                                          <p:val>
                                            <p:strVal val="#ppt_y"/>
                                          </p:val>
                                        </p:tav>
                                      </p:tavLst>
                                    </p:anim>
                                  </p:childTnLst>
                                </p:cTn>
                              </p:par>
                            </p:childTnLst>
                          </p:cTn>
                        </p:par>
                        <p:par>
                          <p:cTn id="336" fill="hold">
                            <p:stCondLst>
                              <p:cond delay="6000"/>
                            </p:stCondLst>
                            <p:childTnLst>
                              <p:par>
                                <p:cTn id="337" presetID="45" presetClass="entr" presetSubtype="0" fill="hold" grpId="0" nodeType="afterEffect">
                                  <p:stCondLst>
                                    <p:cond delay="0"/>
                                  </p:stCondLst>
                                  <p:childTnLst>
                                    <p:set>
                                      <p:cBhvr>
                                        <p:cTn id="338" dur="1" fill="hold">
                                          <p:stCondLst>
                                            <p:cond delay="0"/>
                                          </p:stCondLst>
                                        </p:cTn>
                                        <p:tgtEl>
                                          <p:spTgt spid="124"/>
                                        </p:tgtEl>
                                        <p:attrNameLst>
                                          <p:attrName>style.visibility</p:attrName>
                                        </p:attrNameLst>
                                      </p:cBhvr>
                                      <p:to>
                                        <p:strVal val="visible"/>
                                      </p:to>
                                    </p:set>
                                    <p:animEffect transition="in" filter="fade">
                                      <p:cBhvr>
                                        <p:cTn id="339" dur="2000"/>
                                        <p:tgtEl>
                                          <p:spTgt spid="124"/>
                                        </p:tgtEl>
                                      </p:cBhvr>
                                    </p:animEffect>
                                    <p:anim calcmode="lin" valueType="num">
                                      <p:cBhvr>
                                        <p:cTn id="340" dur="2000" fill="hold"/>
                                        <p:tgtEl>
                                          <p:spTgt spid="124"/>
                                        </p:tgtEl>
                                        <p:attrNameLst>
                                          <p:attrName>ppt_w</p:attrName>
                                        </p:attrNameLst>
                                      </p:cBhvr>
                                      <p:tavLst>
                                        <p:tav tm="0" fmla="#ppt_w*sin(2.5*pi*$)">
                                          <p:val>
                                            <p:fltVal val="0"/>
                                          </p:val>
                                        </p:tav>
                                        <p:tav tm="100000">
                                          <p:val>
                                            <p:fltVal val="1"/>
                                          </p:val>
                                        </p:tav>
                                      </p:tavLst>
                                    </p:anim>
                                    <p:anim calcmode="lin" valueType="num">
                                      <p:cBhvr>
                                        <p:cTn id="341" dur="2000" fill="hold"/>
                                        <p:tgtEl>
                                          <p:spTgt spid="124"/>
                                        </p:tgtEl>
                                        <p:attrNameLst>
                                          <p:attrName>ppt_h</p:attrName>
                                        </p:attrNameLst>
                                      </p:cBhvr>
                                      <p:tavLst>
                                        <p:tav tm="0">
                                          <p:val>
                                            <p:strVal val="#ppt_h"/>
                                          </p:val>
                                        </p:tav>
                                        <p:tav tm="100000">
                                          <p:val>
                                            <p:strVal val="#ppt_h"/>
                                          </p:val>
                                        </p:tav>
                                      </p:tavLst>
                                    </p:anim>
                                  </p:childTnLst>
                                </p:cTn>
                              </p:par>
                              <p:par>
                                <p:cTn id="342" presetID="45" presetClass="entr" presetSubtype="0" fill="hold" grpId="0" nodeType="withEffect">
                                  <p:stCondLst>
                                    <p:cond delay="0"/>
                                  </p:stCondLst>
                                  <p:childTnLst>
                                    <p:set>
                                      <p:cBhvr>
                                        <p:cTn id="343" dur="1" fill="hold">
                                          <p:stCondLst>
                                            <p:cond delay="0"/>
                                          </p:stCondLst>
                                        </p:cTn>
                                        <p:tgtEl>
                                          <p:spTgt spid="123"/>
                                        </p:tgtEl>
                                        <p:attrNameLst>
                                          <p:attrName>style.visibility</p:attrName>
                                        </p:attrNameLst>
                                      </p:cBhvr>
                                      <p:to>
                                        <p:strVal val="visible"/>
                                      </p:to>
                                    </p:set>
                                    <p:animEffect transition="in" filter="fade">
                                      <p:cBhvr>
                                        <p:cTn id="344" dur="2000"/>
                                        <p:tgtEl>
                                          <p:spTgt spid="123"/>
                                        </p:tgtEl>
                                      </p:cBhvr>
                                    </p:animEffect>
                                    <p:anim calcmode="lin" valueType="num">
                                      <p:cBhvr>
                                        <p:cTn id="345" dur="2000" fill="hold"/>
                                        <p:tgtEl>
                                          <p:spTgt spid="123"/>
                                        </p:tgtEl>
                                        <p:attrNameLst>
                                          <p:attrName>ppt_w</p:attrName>
                                        </p:attrNameLst>
                                      </p:cBhvr>
                                      <p:tavLst>
                                        <p:tav tm="0" fmla="#ppt_w*sin(2.5*pi*$)">
                                          <p:val>
                                            <p:fltVal val="0"/>
                                          </p:val>
                                        </p:tav>
                                        <p:tav tm="100000">
                                          <p:val>
                                            <p:fltVal val="1"/>
                                          </p:val>
                                        </p:tav>
                                      </p:tavLst>
                                    </p:anim>
                                    <p:anim calcmode="lin" valueType="num">
                                      <p:cBhvr>
                                        <p:cTn id="346" dur="2000" fill="hold"/>
                                        <p:tgtEl>
                                          <p:spTgt spid="123"/>
                                        </p:tgtEl>
                                        <p:attrNameLst>
                                          <p:attrName>ppt_h</p:attrName>
                                        </p:attrNameLst>
                                      </p:cBhvr>
                                      <p:tavLst>
                                        <p:tav tm="0">
                                          <p:val>
                                            <p:strVal val="#ppt_h"/>
                                          </p:val>
                                        </p:tav>
                                        <p:tav tm="100000">
                                          <p:val>
                                            <p:strVal val="#ppt_h"/>
                                          </p:val>
                                        </p:tav>
                                      </p:tavLst>
                                    </p:anim>
                                  </p:childTnLst>
                                </p:cTn>
                              </p:par>
                            </p:childTnLst>
                          </p:cTn>
                        </p:par>
                        <p:par>
                          <p:cTn id="347" fill="hold">
                            <p:stCondLst>
                              <p:cond delay="8000"/>
                            </p:stCondLst>
                            <p:childTnLst>
                              <p:par>
                                <p:cTn id="348" presetID="21" presetClass="entr" presetSubtype="1" fill="hold" grpId="0" nodeType="afterEffect">
                                  <p:stCondLst>
                                    <p:cond delay="0"/>
                                  </p:stCondLst>
                                  <p:childTnLst>
                                    <p:set>
                                      <p:cBhvr>
                                        <p:cTn id="349" dur="1" fill="hold">
                                          <p:stCondLst>
                                            <p:cond delay="0"/>
                                          </p:stCondLst>
                                        </p:cTn>
                                        <p:tgtEl>
                                          <p:spTgt spid="140"/>
                                        </p:tgtEl>
                                        <p:attrNameLst>
                                          <p:attrName>style.visibility</p:attrName>
                                        </p:attrNameLst>
                                      </p:cBhvr>
                                      <p:to>
                                        <p:strVal val="visible"/>
                                      </p:to>
                                    </p:set>
                                    <p:animEffect transition="in" filter="wheel(1)">
                                      <p:cBhvr>
                                        <p:cTn id="350" dur="2000"/>
                                        <p:tgtEl>
                                          <p:spTgt spid="140"/>
                                        </p:tgtEl>
                                      </p:cBhvr>
                                    </p:animEffect>
                                  </p:childTnLst>
                                </p:cTn>
                              </p:par>
                              <p:par>
                                <p:cTn id="351" presetID="2" presetClass="entr" presetSubtype="4" fill="hold" nodeType="withEffect">
                                  <p:stCondLst>
                                    <p:cond delay="500"/>
                                  </p:stCondLst>
                                  <p:childTnLst>
                                    <p:set>
                                      <p:cBhvr>
                                        <p:cTn id="352" dur="1" fill="hold">
                                          <p:stCondLst>
                                            <p:cond delay="0"/>
                                          </p:stCondLst>
                                        </p:cTn>
                                        <p:tgtEl>
                                          <p:spTgt spid="125"/>
                                        </p:tgtEl>
                                        <p:attrNameLst>
                                          <p:attrName>style.visibility</p:attrName>
                                        </p:attrNameLst>
                                      </p:cBhvr>
                                      <p:to>
                                        <p:strVal val="visible"/>
                                      </p:to>
                                    </p:set>
                                    <p:anim calcmode="lin" valueType="num">
                                      <p:cBhvr additive="base">
                                        <p:cTn id="353" dur="500" fill="hold"/>
                                        <p:tgtEl>
                                          <p:spTgt spid="125"/>
                                        </p:tgtEl>
                                        <p:attrNameLst>
                                          <p:attrName>ppt_x</p:attrName>
                                        </p:attrNameLst>
                                      </p:cBhvr>
                                      <p:tavLst>
                                        <p:tav tm="0">
                                          <p:val>
                                            <p:strVal val="#ppt_x"/>
                                          </p:val>
                                        </p:tav>
                                        <p:tav tm="100000">
                                          <p:val>
                                            <p:strVal val="#ppt_x"/>
                                          </p:val>
                                        </p:tav>
                                      </p:tavLst>
                                    </p:anim>
                                    <p:anim calcmode="lin" valueType="num">
                                      <p:cBhvr additive="base">
                                        <p:cTn id="354" dur="500" fill="hold"/>
                                        <p:tgtEl>
                                          <p:spTgt spid="125"/>
                                        </p:tgtEl>
                                        <p:attrNameLst>
                                          <p:attrName>ppt_y</p:attrName>
                                        </p:attrNameLst>
                                      </p:cBhvr>
                                      <p:tavLst>
                                        <p:tav tm="0">
                                          <p:val>
                                            <p:strVal val="1+#ppt_h/2"/>
                                          </p:val>
                                        </p:tav>
                                        <p:tav tm="100000">
                                          <p:val>
                                            <p:strVal val="#ppt_y"/>
                                          </p:val>
                                        </p:tav>
                                      </p:tavLst>
                                    </p:anim>
                                  </p:childTnLst>
                                </p:cTn>
                              </p:par>
                            </p:childTnLst>
                          </p:cTn>
                        </p:par>
                        <p:par>
                          <p:cTn id="355" fill="hold">
                            <p:stCondLst>
                              <p:cond delay="10000"/>
                            </p:stCondLst>
                            <p:childTnLst>
                              <p:par>
                                <p:cTn id="356" presetID="45" presetClass="entr" presetSubtype="0" fill="hold" grpId="0" nodeType="afterEffect">
                                  <p:stCondLst>
                                    <p:cond delay="0"/>
                                  </p:stCondLst>
                                  <p:childTnLst>
                                    <p:set>
                                      <p:cBhvr>
                                        <p:cTn id="357" dur="1" fill="hold">
                                          <p:stCondLst>
                                            <p:cond delay="0"/>
                                          </p:stCondLst>
                                        </p:cTn>
                                        <p:tgtEl>
                                          <p:spTgt spid="138"/>
                                        </p:tgtEl>
                                        <p:attrNameLst>
                                          <p:attrName>style.visibility</p:attrName>
                                        </p:attrNameLst>
                                      </p:cBhvr>
                                      <p:to>
                                        <p:strVal val="visible"/>
                                      </p:to>
                                    </p:set>
                                    <p:animEffect transition="in" filter="fade">
                                      <p:cBhvr>
                                        <p:cTn id="358" dur="2000"/>
                                        <p:tgtEl>
                                          <p:spTgt spid="138"/>
                                        </p:tgtEl>
                                      </p:cBhvr>
                                    </p:animEffect>
                                    <p:anim calcmode="lin" valueType="num">
                                      <p:cBhvr>
                                        <p:cTn id="359" dur="2000" fill="hold"/>
                                        <p:tgtEl>
                                          <p:spTgt spid="138"/>
                                        </p:tgtEl>
                                        <p:attrNameLst>
                                          <p:attrName>ppt_w</p:attrName>
                                        </p:attrNameLst>
                                      </p:cBhvr>
                                      <p:tavLst>
                                        <p:tav tm="0" fmla="#ppt_w*sin(2.5*pi*$)">
                                          <p:val>
                                            <p:fltVal val="0"/>
                                          </p:val>
                                        </p:tav>
                                        <p:tav tm="100000">
                                          <p:val>
                                            <p:fltVal val="1"/>
                                          </p:val>
                                        </p:tav>
                                      </p:tavLst>
                                    </p:anim>
                                    <p:anim calcmode="lin" valueType="num">
                                      <p:cBhvr>
                                        <p:cTn id="360" dur="2000" fill="hold"/>
                                        <p:tgtEl>
                                          <p:spTgt spid="138"/>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137"/>
                                        </p:tgtEl>
                                        <p:attrNameLst>
                                          <p:attrName>style.visibility</p:attrName>
                                        </p:attrNameLst>
                                      </p:cBhvr>
                                      <p:to>
                                        <p:strVal val="visible"/>
                                      </p:to>
                                    </p:set>
                                    <p:animEffect transition="in" filter="fade">
                                      <p:cBhvr>
                                        <p:cTn id="363" dur="2000"/>
                                        <p:tgtEl>
                                          <p:spTgt spid="137"/>
                                        </p:tgtEl>
                                      </p:cBhvr>
                                    </p:animEffect>
                                    <p:anim calcmode="lin" valueType="num">
                                      <p:cBhvr>
                                        <p:cTn id="364" dur="2000" fill="hold"/>
                                        <p:tgtEl>
                                          <p:spTgt spid="137"/>
                                        </p:tgtEl>
                                        <p:attrNameLst>
                                          <p:attrName>ppt_w</p:attrName>
                                        </p:attrNameLst>
                                      </p:cBhvr>
                                      <p:tavLst>
                                        <p:tav tm="0" fmla="#ppt_w*sin(2.5*pi*$)">
                                          <p:val>
                                            <p:fltVal val="0"/>
                                          </p:val>
                                        </p:tav>
                                        <p:tav tm="100000">
                                          <p:val>
                                            <p:fltVal val="1"/>
                                          </p:val>
                                        </p:tav>
                                      </p:tavLst>
                                    </p:anim>
                                    <p:anim calcmode="lin" valueType="num">
                                      <p:cBhvr>
                                        <p:cTn id="365" dur="2000" fill="hold"/>
                                        <p:tgtEl>
                                          <p:spTgt spid="137"/>
                                        </p:tgtEl>
                                        <p:attrNameLst>
                                          <p:attrName>ppt_h</p:attrName>
                                        </p:attrNameLst>
                                      </p:cBhvr>
                                      <p:tavLst>
                                        <p:tav tm="0">
                                          <p:val>
                                            <p:strVal val="#ppt_h"/>
                                          </p:val>
                                        </p:tav>
                                        <p:tav tm="100000">
                                          <p:val>
                                            <p:strVal val="#ppt_h"/>
                                          </p:val>
                                        </p:tav>
                                      </p:tavLst>
                                    </p:anim>
                                  </p:childTnLst>
                                </p:cTn>
                              </p:par>
                            </p:childTnLst>
                          </p:cTn>
                        </p:par>
                        <p:par>
                          <p:cTn id="366" fill="hold">
                            <p:stCondLst>
                              <p:cond delay="12000"/>
                            </p:stCondLst>
                            <p:childTnLst>
                              <p:par>
                                <p:cTn id="367" presetID="21" presetClass="entr" presetSubtype="1" fill="hold" grpId="0" nodeType="afterEffect">
                                  <p:stCondLst>
                                    <p:cond delay="0"/>
                                  </p:stCondLst>
                                  <p:childTnLst>
                                    <p:set>
                                      <p:cBhvr>
                                        <p:cTn id="368" dur="1" fill="hold">
                                          <p:stCondLst>
                                            <p:cond delay="0"/>
                                          </p:stCondLst>
                                        </p:cTn>
                                        <p:tgtEl>
                                          <p:spTgt spid="141"/>
                                        </p:tgtEl>
                                        <p:attrNameLst>
                                          <p:attrName>style.visibility</p:attrName>
                                        </p:attrNameLst>
                                      </p:cBhvr>
                                      <p:to>
                                        <p:strVal val="visible"/>
                                      </p:to>
                                    </p:set>
                                    <p:animEffect transition="in" filter="wheel(1)">
                                      <p:cBhvr>
                                        <p:cTn id="369" dur="2000"/>
                                        <p:tgtEl>
                                          <p:spTgt spid="141"/>
                                        </p:tgtEl>
                                      </p:cBhvr>
                                    </p:animEffect>
                                  </p:childTnLst>
                                </p:cTn>
                              </p:par>
                              <p:par>
                                <p:cTn id="370" presetID="2" presetClass="entr" presetSubtype="4" fill="hold" nodeType="withEffect">
                                  <p:stCondLst>
                                    <p:cond delay="0"/>
                                  </p:stCondLst>
                                  <p:childTnLst>
                                    <p:set>
                                      <p:cBhvr>
                                        <p:cTn id="371" dur="1" fill="hold">
                                          <p:stCondLst>
                                            <p:cond delay="0"/>
                                          </p:stCondLst>
                                        </p:cTn>
                                        <p:tgtEl>
                                          <p:spTgt spid="131"/>
                                        </p:tgtEl>
                                        <p:attrNameLst>
                                          <p:attrName>style.visibility</p:attrName>
                                        </p:attrNameLst>
                                      </p:cBhvr>
                                      <p:to>
                                        <p:strVal val="visible"/>
                                      </p:to>
                                    </p:set>
                                    <p:anim calcmode="lin" valueType="num">
                                      <p:cBhvr additive="base">
                                        <p:cTn id="372" dur="500" fill="hold"/>
                                        <p:tgtEl>
                                          <p:spTgt spid="131"/>
                                        </p:tgtEl>
                                        <p:attrNameLst>
                                          <p:attrName>ppt_x</p:attrName>
                                        </p:attrNameLst>
                                      </p:cBhvr>
                                      <p:tavLst>
                                        <p:tav tm="0">
                                          <p:val>
                                            <p:strVal val="#ppt_x"/>
                                          </p:val>
                                        </p:tav>
                                        <p:tav tm="100000">
                                          <p:val>
                                            <p:strVal val="#ppt_x"/>
                                          </p:val>
                                        </p:tav>
                                      </p:tavLst>
                                    </p:anim>
                                    <p:anim calcmode="lin" valueType="num">
                                      <p:cBhvr additive="base">
                                        <p:cTn id="373"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15" grpId="0" animBg="1"/>
      <p:bldP spid="116" grpId="0" animBg="1"/>
      <p:bldP spid="123" grpId="0" animBg="1"/>
      <p:bldP spid="124"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2018-11-09T17:26:04Z</dcterms:modified>
</cp:coreProperties>
</file>