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26776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Shape 64">
            <a:extLst>
              <a:ext uri="{FF2B5EF4-FFF2-40B4-BE49-F238E27FC236}">
                <a16:creationId xmlns:a16="http://schemas.microsoft.com/office/drawing/2014/main" id="{94CA8102-D6AE-4BE1-8AB3-EDC022B698D4}"/>
              </a:ext>
            </a:extLst>
          </p:cNvPr>
          <p:cNvSpPr>
            <a:spLocks/>
          </p:cNvSpPr>
          <p:nvPr/>
        </p:nvSpPr>
        <p:spPr>
          <a:xfrm>
            <a:off x="3482971" y="1944310"/>
            <a:ext cx="5212080" cy="4206240"/>
          </a:xfrm>
          <a:custGeom>
            <a:avLst/>
            <a:gdLst>
              <a:gd name="connsiteX0" fmla="*/ 2499073 w 5038660"/>
              <a:gd name="connsiteY0" fmla="*/ 0 h 4008284"/>
              <a:gd name="connsiteX1" fmla="*/ 2799422 w 5038660"/>
              <a:gd name="connsiteY1" fmla="*/ 17346 h 4008284"/>
              <a:gd name="connsiteX2" fmla="*/ 2820963 w 5038660"/>
              <a:gd name="connsiteY2" fmla="*/ 20520 h 4008284"/>
              <a:gd name="connsiteX3" fmla="*/ 2877617 w 5038660"/>
              <a:gd name="connsiteY3" fmla="*/ 21222 h 4008284"/>
              <a:gd name="connsiteX4" fmla="*/ 4271303 w 5038660"/>
              <a:gd name="connsiteY4" fmla="*/ 921382 h 4008284"/>
              <a:gd name="connsiteX5" fmla="*/ 4325388 w 5038660"/>
              <a:gd name="connsiteY5" fmla="*/ 1035546 h 4008284"/>
              <a:gd name="connsiteX6" fmla="*/ 4838826 w 5038660"/>
              <a:gd name="connsiteY6" fmla="*/ 1035546 h 4008284"/>
              <a:gd name="connsiteX7" fmla="*/ 4838826 w 5038660"/>
              <a:gd name="connsiteY7" fmla="*/ 1035547 h 4008284"/>
              <a:gd name="connsiteX8" fmla="*/ 4955785 w 5038660"/>
              <a:gd name="connsiteY8" fmla="*/ 1035547 h 4008284"/>
              <a:gd name="connsiteX9" fmla="*/ 5027807 w 5038660"/>
              <a:gd name="connsiteY9" fmla="*/ 1107570 h 4008284"/>
              <a:gd name="connsiteX10" fmla="*/ 5027807 w 5038660"/>
              <a:gd name="connsiteY10" fmla="*/ 1315582 h 4008284"/>
              <a:gd name="connsiteX11" fmla="*/ 5033126 w 5038660"/>
              <a:gd name="connsiteY11" fmla="*/ 1332718 h 4008284"/>
              <a:gd name="connsiteX12" fmla="*/ 5038660 w 5038660"/>
              <a:gd name="connsiteY12" fmla="*/ 1387610 h 4008284"/>
              <a:gd name="connsiteX13" fmla="*/ 5038660 w 5038660"/>
              <a:gd name="connsiteY13" fmla="*/ 2477060 h 4008284"/>
              <a:gd name="connsiteX14" fmla="*/ 5033126 w 5038660"/>
              <a:gd name="connsiteY14" fmla="*/ 2531952 h 4008284"/>
              <a:gd name="connsiteX15" fmla="*/ 5031722 w 5038660"/>
              <a:gd name="connsiteY15" fmla="*/ 2536477 h 4008284"/>
              <a:gd name="connsiteX16" fmla="*/ 5037320 w 5038660"/>
              <a:gd name="connsiteY16" fmla="*/ 2857180 h 4008284"/>
              <a:gd name="connsiteX17" fmla="*/ 4966566 w 5038660"/>
              <a:gd name="connsiteY17" fmla="*/ 2930449 h 4008284"/>
              <a:gd name="connsiteX18" fmla="*/ 4849625 w 5038660"/>
              <a:gd name="connsiteY18" fmla="*/ 2932490 h 4008284"/>
              <a:gd name="connsiteX19" fmla="*/ 4849625 w 5038660"/>
              <a:gd name="connsiteY19" fmla="*/ 2932491 h 4008284"/>
              <a:gd name="connsiteX20" fmla="*/ 4336265 w 5038660"/>
              <a:gd name="connsiteY20" fmla="*/ 2941452 h 4008284"/>
              <a:gd name="connsiteX21" fmla="*/ 4284181 w 5038660"/>
              <a:gd name="connsiteY21" fmla="*/ 3056542 h 4008284"/>
              <a:gd name="connsiteX22" fmla="*/ 2906417 w 5038660"/>
              <a:gd name="connsiteY22" fmla="*/ 3980888 h 4008284"/>
              <a:gd name="connsiteX23" fmla="*/ 2893825 w 5038660"/>
              <a:gd name="connsiteY23" fmla="*/ 3981264 h 4008284"/>
              <a:gd name="connsiteX24" fmla="*/ 2828153 w 5038660"/>
              <a:gd name="connsiteY24" fmla="*/ 3990938 h 4008284"/>
              <a:gd name="connsiteX25" fmla="*/ 2527805 w 5038660"/>
              <a:gd name="connsiteY25" fmla="*/ 4008284 h 4008284"/>
              <a:gd name="connsiteX26" fmla="*/ 2227457 w 5038660"/>
              <a:gd name="connsiteY26" fmla="*/ 3990938 h 4008284"/>
              <a:gd name="connsiteX27" fmla="*/ 2166419 w 5038660"/>
              <a:gd name="connsiteY27" fmla="*/ 3981946 h 4008284"/>
              <a:gd name="connsiteX28" fmla="*/ 2131010 w 5038660"/>
              <a:gd name="connsiteY28" fmla="*/ 3980889 h 4008284"/>
              <a:gd name="connsiteX29" fmla="*/ 753246 w 5038660"/>
              <a:gd name="connsiteY29" fmla="*/ 3056543 h 4008284"/>
              <a:gd name="connsiteX30" fmla="*/ 701161 w 5038660"/>
              <a:gd name="connsiteY30" fmla="*/ 2941453 h 4008284"/>
              <a:gd name="connsiteX31" fmla="*/ 187801 w 5038660"/>
              <a:gd name="connsiteY31" fmla="*/ 2932492 h 4008284"/>
              <a:gd name="connsiteX32" fmla="*/ 187801 w 5038660"/>
              <a:gd name="connsiteY32" fmla="*/ 2932491 h 4008284"/>
              <a:gd name="connsiteX33" fmla="*/ 70860 w 5038660"/>
              <a:gd name="connsiteY33" fmla="*/ 2930450 h 4008284"/>
              <a:gd name="connsiteX34" fmla="*/ 106 w 5038660"/>
              <a:gd name="connsiteY34" fmla="*/ 2857181 h 4008284"/>
              <a:gd name="connsiteX35" fmla="*/ 5779 w 5038660"/>
              <a:gd name="connsiteY35" fmla="*/ 2532213 h 4008284"/>
              <a:gd name="connsiteX36" fmla="*/ 5698 w 5038660"/>
              <a:gd name="connsiteY36" fmla="*/ 2531952 h 4008284"/>
              <a:gd name="connsiteX37" fmla="*/ 164 w 5038660"/>
              <a:gd name="connsiteY37" fmla="*/ 2477060 h 4008284"/>
              <a:gd name="connsiteX38" fmla="*/ 164 w 5038660"/>
              <a:gd name="connsiteY38" fmla="*/ 1663816 h 4008284"/>
              <a:gd name="connsiteX39" fmla="*/ 0 w 5038660"/>
              <a:gd name="connsiteY39" fmla="*/ 1663421 h 4008284"/>
              <a:gd name="connsiteX40" fmla="*/ 0 w 5038660"/>
              <a:gd name="connsiteY40" fmla="*/ 1107188 h 4008284"/>
              <a:gd name="connsiteX41" fmla="*/ 72022 w 5038660"/>
              <a:gd name="connsiteY41" fmla="*/ 1035165 h 4008284"/>
              <a:gd name="connsiteX42" fmla="*/ 188981 w 5038660"/>
              <a:gd name="connsiteY42" fmla="*/ 1035165 h 4008284"/>
              <a:gd name="connsiteX43" fmla="*/ 188981 w 5038660"/>
              <a:gd name="connsiteY43" fmla="*/ 1035164 h 4008284"/>
              <a:gd name="connsiteX44" fmla="*/ 702419 w 5038660"/>
              <a:gd name="connsiteY44" fmla="*/ 1035164 h 4008284"/>
              <a:gd name="connsiteX45" fmla="*/ 756504 w 5038660"/>
              <a:gd name="connsiteY45" fmla="*/ 921000 h 4008284"/>
              <a:gd name="connsiteX46" fmla="*/ 2150190 w 5038660"/>
              <a:gd name="connsiteY46" fmla="*/ 20841 h 4008284"/>
              <a:gd name="connsiteX47" fmla="*/ 2177287 w 5038660"/>
              <a:gd name="connsiteY47" fmla="*/ 20504 h 4008284"/>
              <a:gd name="connsiteX48" fmla="*/ 2198725 w 5038660"/>
              <a:gd name="connsiteY48" fmla="*/ 17346 h 4008284"/>
              <a:gd name="connsiteX49" fmla="*/ 2499073 w 5038660"/>
              <a:gd name="connsiteY49" fmla="*/ 0 h 400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5038660" h="4008284">
                <a:moveTo>
                  <a:pt x="2499073" y="0"/>
                </a:moveTo>
                <a:cubicBezTo>
                  <a:pt x="2601957" y="0"/>
                  <a:pt x="2702406" y="5973"/>
                  <a:pt x="2799422" y="17346"/>
                </a:cubicBezTo>
                <a:lnTo>
                  <a:pt x="2820963" y="20520"/>
                </a:lnTo>
                <a:lnTo>
                  <a:pt x="2877617" y="21222"/>
                </a:lnTo>
                <a:cubicBezTo>
                  <a:pt x="3480119" y="57409"/>
                  <a:pt x="4002002" y="410916"/>
                  <a:pt x="4271303" y="921382"/>
                </a:cubicBezTo>
                <a:lnTo>
                  <a:pt x="4325388" y="1035546"/>
                </a:lnTo>
                <a:lnTo>
                  <a:pt x="4838826" y="1035546"/>
                </a:lnTo>
                <a:lnTo>
                  <a:pt x="4838826" y="1035547"/>
                </a:lnTo>
                <a:lnTo>
                  <a:pt x="4955785" y="1035547"/>
                </a:lnTo>
                <a:cubicBezTo>
                  <a:pt x="4995562" y="1035547"/>
                  <a:pt x="5027807" y="1067792"/>
                  <a:pt x="5027807" y="1107570"/>
                </a:cubicBezTo>
                <a:lnTo>
                  <a:pt x="5027807" y="1315582"/>
                </a:lnTo>
                <a:lnTo>
                  <a:pt x="5033126" y="1332718"/>
                </a:lnTo>
                <a:cubicBezTo>
                  <a:pt x="5036755" y="1350449"/>
                  <a:pt x="5038660" y="1368807"/>
                  <a:pt x="5038660" y="1387610"/>
                </a:cubicBezTo>
                <a:lnTo>
                  <a:pt x="5038660" y="2477060"/>
                </a:lnTo>
                <a:cubicBezTo>
                  <a:pt x="5038660" y="2495864"/>
                  <a:pt x="5036755" y="2514222"/>
                  <a:pt x="5033126" y="2531952"/>
                </a:cubicBezTo>
                <a:lnTo>
                  <a:pt x="5031722" y="2536477"/>
                </a:lnTo>
                <a:lnTo>
                  <a:pt x="5037320" y="2857180"/>
                </a:lnTo>
                <a:cubicBezTo>
                  <a:pt x="5038015" y="2896951"/>
                  <a:pt x="5006337" y="2929755"/>
                  <a:pt x="4966566" y="2930449"/>
                </a:cubicBezTo>
                <a:lnTo>
                  <a:pt x="4849625" y="2932490"/>
                </a:lnTo>
                <a:lnTo>
                  <a:pt x="4849625" y="2932491"/>
                </a:lnTo>
                <a:lnTo>
                  <a:pt x="4336265" y="2941452"/>
                </a:lnTo>
                <a:lnTo>
                  <a:pt x="4284181" y="3056542"/>
                </a:lnTo>
                <a:cubicBezTo>
                  <a:pt x="4023830" y="3571630"/>
                  <a:pt x="3508196" y="3934191"/>
                  <a:pt x="2906417" y="3980888"/>
                </a:cubicBezTo>
                <a:lnTo>
                  <a:pt x="2893825" y="3981264"/>
                </a:lnTo>
                <a:lnTo>
                  <a:pt x="2828153" y="3990938"/>
                </a:lnTo>
                <a:cubicBezTo>
                  <a:pt x="2731138" y="4002311"/>
                  <a:pt x="2630689" y="4008284"/>
                  <a:pt x="2527805" y="4008284"/>
                </a:cubicBezTo>
                <a:cubicBezTo>
                  <a:pt x="2424921" y="4008284"/>
                  <a:pt x="2324472" y="4002311"/>
                  <a:pt x="2227457" y="3990938"/>
                </a:cubicBezTo>
                <a:lnTo>
                  <a:pt x="2166419" y="3981946"/>
                </a:lnTo>
                <a:lnTo>
                  <a:pt x="2131010" y="3980889"/>
                </a:lnTo>
                <a:cubicBezTo>
                  <a:pt x="1529231" y="3934192"/>
                  <a:pt x="1013597" y="3571631"/>
                  <a:pt x="753246" y="3056543"/>
                </a:cubicBezTo>
                <a:lnTo>
                  <a:pt x="701161" y="2941453"/>
                </a:lnTo>
                <a:lnTo>
                  <a:pt x="187801" y="2932492"/>
                </a:lnTo>
                <a:lnTo>
                  <a:pt x="187801" y="2932491"/>
                </a:lnTo>
                <a:lnTo>
                  <a:pt x="70860" y="2930450"/>
                </a:lnTo>
                <a:cubicBezTo>
                  <a:pt x="31089" y="2929756"/>
                  <a:pt x="-589" y="2896952"/>
                  <a:pt x="106" y="2857181"/>
                </a:cubicBezTo>
                <a:lnTo>
                  <a:pt x="5779" y="2532213"/>
                </a:lnTo>
                <a:lnTo>
                  <a:pt x="5698" y="2531952"/>
                </a:lnTo>
                <a:cubicBezTo>
                  <a:pt x="2070" y="2514222"/>
                  <a:pt x="164" y="2495863"/>
                  <a:pt x="164" y="2477060"/>
                </a:cubicBezTo>
                <a:lnTo>
                  <a:pt x="164" y="1663816"/>
                </a:lnTo>
                <a:lnTo>
                  <a:pt x="0" y="1663421"/>
                </a:lnTo>
                <a:lnTo>
                  <a:pt x="0" y="1107188"/>
                </a:lnTo>
                <a:cubicBezTo>
                  <a:pt x="-1" y="1067410"/>
                  <a:pt x="32245" y="1035165"/>
                  <a:pt x="72022" y="1035165"/>
                </a:cubicBezTo>
                <a:lnTo>
                  <a:pt x="188981" y="1035165"/>
                </a:lnTo>
                <a:lnTo>
                  <a:pt x="188981" y="1035164"/>
                </a:lnTo>
                <a:lnTo>
                  <a:pt x="702419" y="1035164"/>
                </a:lnTo>
                <a:lnTo>
                  <a:pt x="756504" y="921000"/>
                </a:lnTo>
                <a:cubicBezTo>
                  <a:pt x="1025805" y="410534"/>
                  <a:pt x="1547688" y="57027"/>
                  <a:pt x="2150190" y="20841"/>
                </a:cubicBezTo>
                <a:lnTo>
                  <a:pt x="2177287" y="20504"/>
                </a:lnTo>
                <a:lnTo>
                  <a:pt x="2198725" y="17346"/>
                </a:lnTo>
                <a:cubicBezTo>
                  <a:pt x="2295740" y="5973"/>
                  <a:pt x="2396189" y="0"/>
                  <a:pt x="2499073" y="0"/>
                </a:cubicBez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FD114A93-5459-47E9-B484-3C62D047844A}"/>
              </a:ext>
            </a:extLst>
          </p:cNvPr>
          <p:cNvSpPr>
            <a:spLocks noChangeAspect="1"/>
          </p:cNvSpPr>
          <p:nvPr/>
        </p:nvSpPr>
        <p:spPr>
          <a:xfrm rot="120000">
            <a:off x="3598941" y="2023081"/>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FE4A1E"/>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0" name="Freeform: Shape 69">
            <a:extLst>
              <a:ext uri="{FF2B5EF4-FFF2-40B4-BE49-F238E27FC236}">
                <a16:creationId xmlns:a16="http://schemas.microsoft.com/office/drawing/2014/main" id="{D1B0F3E1-8371-4183-99ED-1C918E13FE81}"/>
              </a:ext>
            </a:extLst>
          </p:cNvPr>
          <p:cNvSpPr>
            <a:spLocks noChangeAspect="1"/>
          </p:cNvSpPr>
          <p:nvPr/>
        </p:nvSpPr>
        <p:spPr>
          <a:xfrm rot="21540000" flipV="1">
            <a:off x="3583822" y="4255265"/>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7A7A7A"/>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DAD8E5C9-A3F6-4FEF-B11F-17BF79C520CA}"/>
              </a:ext>
            </a:extLst>
          </p:cNvPr>
          <p:cNvSpPr>
            <a:spLocks noChangeAspect="1"/>
          </p:cNvSpPr>
          <p:nvPr/>
        </p:nvSpPr>
        <p:spPr>
          <a:xfrm rot="21480000" flipH="1">
            <a:off x="6344295" y="2023463"/>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5C9AD3"/>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Shape 71">
            <a:extLst>
              <a:ext uri="{FF2B5EF4-FFF2-40B4-BE49-F238E27FC236}">
                <a16:creationId xmlns:a16="http://schemas.microsoft.com/office/drawing/2014/main" id="{E67C108B-D7BF-4704-8F7E-694312D13EE5}"/>
              </a:ext>
            </a:extLst>
          </p:cNvPr>
          <p:cNvSpPr>
            <a:spLocks noChangeAspect="1"/>
          </p:cNvSpPr>
          <p:nvPr/>
        </p:nvSpPr>
        <p:spPr>
          <a:xfrm rot="60000" flipH="1" flipV="1">
            <a:off x="6380050" y="4255264"/>
            <a:ext cx="2220961" cy="1791334"/>
          </a:xfrm>
          <a:custGeom>
            <a:avLst/>
            <a:gdLst>
              <a:gd name="connsiteX0" fmla="*/ 2220961 w 2220961"/>
              <a:gd name="connsiteY0" fmla="*/ 0 h 1791334"/>
              <a:gd name="connsiteX1" fmla="*/ 2220961 w 2220961"/>
              <a:gd name="connsiteY1" fmla="*/ 236449 h 1791334"/>
              <a:gd name="connsiteX2" fmla="*/ 2184778 w 2220961"/>
              <a:gd name="connsiteY2" fmla="*/ 260844 h 1791334"/>
              <a:gd name="connsiteX3" fmla="*/ 2151300 w 2220961"/>
              <a:gd name="connsiteY3" fmla="*/ 341667 h 1791334"/>
              <a:gd name="connsiteX4" fmla="*/ 2184778 w 2220961"/>
              <a:gd name="connsiteY4" fmla="*/ 422489 h 1791334"/>
              <a:gd name="connsiteX5" fmla="*/ 2220961 w 2220961"/>
              <a:gd name="connsiteY5" fmla="*/ 446884 h 1791334"/>
              <a:gd name="connsiteX6" fmla="*/ 2220961 w 2220961"/>
              <a:gd name="connsiteY6" fmla="*/ 644053 h 1791334"/>
              <a:gd name="connsiteX7" fmla="*/ 2170509 w 2220961"/>
              <a:gd name="connsiteY7" fmla="*/ 646442 h 1791334"/>
              <a:gd name="connsiteX8" fmla="*/ 1225259 w 2220961"/>
              <a:gd name="connsiteY8" fmla="*/ 1585709 h 1791334"/>
              <a:gd name="connsiteX9" fmla="*/ 1221796 w 2220961"/>
              <a:gd name="connsiteY9" fmla="*/ 1654285 h 1791334"/>
              <a:gd name="connsiteX10" fmla="*/ 1225334 w 2220961"/>
              <a:gd name="connsiteY10" fmla="*/ 1755594 h 1791334"/>
              <a:gd name="connsiteX11" fmla="*/ 210968 w 2220961"/>
              <a:gd name="connsiteY11" fmla="*/ 1791016 h 1791334"/>
              <a:gd name="connsiteX12" fmla="*/ 210835 w 2220961"/>
              <a:gd name="connsiteY12" fmla="*/ 1787208 h 1791334"/>
              <a:gd name="connsiteX13" fmla="*/ 93948 w 2220961"/>
              <a:gd name="connsiteY13" fmla="*/ 1791290 h 1791334"/>
              <a:gd name="connsiteX14" fmla="*/ 19456 w 2220961"/>
              <a:gd name="connsiteY14" fmla="*/ 1721826 h 1791334"/>
              <a:gd name="connsiteX15" fmla="*/ 44 w 2220961"/>
              <a:gd name="connsiteY15" fmla="*/ 1165932 h 1791334"/>
              <a:gd name="connsiteX16" fmla="*/ 69508 w 2220961"/>
              <a:gd name="connsiteY16" fmla="*/ 1091440 h 1791334"/>
              <a:gd name="connsiteX17" fmla="*/ 186396 w 2220961"/>
              <a:gd name="connsiteY17" fmla="*/ 1087358 h 1791334"/>
              <a:gd name="connsiteX18" fmla="*/ 186396 w 2220961"/>
              <a:gd name="connsiteY18" fmla="*/ 1087357 h 1791334"/>
              <a:gd name="connsiteX19" fmla="*/ 699521 w 2220961"/>
              <a:gd name="connsiteY19" fmla="*/ 1069438 h 1791334"/>
              <a:gd name="connsiteX20" fmla="*/ 749589 w 2220961"/>
              <a:gd name="connsiteY20" fmla="*/ 953456 h 1791334"/>
              <a:gd name="connsiteX21" fmla="*/ 2111011 w 2220961"/>
              <a:gd name="connsiteY21" fmla="*/ 5206 h 179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20961" h="1791334">
                <a:moveTo>
                  <a:pt x="2220961" y="0"/>
                </a:moveTo>
                <a:lnTo>
                  <a:pt x="2220961" y="236449"/>
                </a:lnTo>
                <a:lnTo>
                  <a:pt x="2184778" y="260844"/>
                </a:lnTo>
                <a:cubicBezTo>
                  <a:pt x="2164094" y="281529"/>
                  <a:pt x="2151300" y="310104"/>
                  <a:pt x="2151300" y="341667"/>
                </a:cubicBezTo>
                <a:cubicBezTo>
                  <a:pt x="2151300" y="373230"/>
                  <a:pt x="2164094" y="401805"/>
                  <a:pt x="2184778" y="422489"/>
                </a:cubicBezTo>
                <a:lnTo>
                  <a:pt x="2220961" y="446884"/>
                </a:lnTo>
                <a:lnTo>
                  <a:pt x="2220961" y="644053"/>
                </a:lnTo>
                <a:lnTo>
                  <a:pt x="2170509" y="646442"/>
                </a:lnTo>
                <a:cubicBezTo>
                  <a:pt x="1672489" y="693844"/>
                  <a:pt x="1275744" y="1088594"/>
                  <a:pt x="1225259" y="1585709"/>
                </a:cubicBezTo>
                <a:lnTo>
                  <a:pt x="1221796" y="1654285"/>
                </a:lnTo>
                <a:lnTo>
                  <a:pt x="1225334" y="1755594"/>
                </a:lnTo>
                <a:lnTo>
                  <a:pt x="210968" y="1791016"/>
                </a:lnTo>
                <a:lnTo>
                  <a:pt x="210835" y="1787208"/>
                </a:lnTo>
                <a:lnTo>
                  <a:pt x="93948" y="1791290"/>
                </a:lnTo>
                <a:cubicBezTo>
                  <a:pt x="54195" y="1792678"/>
                  <a:pt x="20844" y="1761578"/>
                  <a:pt x="19456" y="1721826"/>
                </a:cubicBezTo>
                <a:lnTo>
                  <a:pt x="44" y="1165932"/>
                </a:lnTo>
                <a:cubicBezTo>
                  <a:pt x="-1345" y="1126179"/>
                  <a:pt x="29755" y="1092828"/>
                  <a:pt x="69508" y="1091440"/>
                </a:cubicBezTo>
                <a:lnTo>
                  <a:pt x="186396" y="1087358"/>
                </a:lnTo>
                <a:lnTo>
                  <a:pt x="186396" y="1087357"/>
                </a:lnTo>
                <a:lnTo>
                  <a:pt x="699521" y="1069438"/>
                </a:lnTo>
                <a:lnTo>
                  <a:pt x="749589" y="953456"/>
                </a:lnTo>
                <a:cubicBezTo>
                  <a:pt x="1000911" y="433903"/>
                  <a:pt x="1510139" y="62398"/>
                  <a:pt x="2111011" y="5206"/>
                </a:cubicBezTo>
                <a:close/>
              </a:path>
            </a:pathLst>
          </a:custGeom>
          <a:solidFill>
            <a:srgbClr val="44546B"/>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5" name="Group 34"/>
          <p:cNvGrpSpPr/>
          <p:nvPr/>
        </p:nvGrpSpPr>
        <p:grpSpPr>
          <a:xfrm>
            <a:off x="3718109" y="3223739"/>
            <a:ext cx="463315" cy="460205"/>
            <a:chOff x="5086350" y="1608138"/>
            <a:chExt cx="473075" cy="469900"/>
          </a:xfrm>
          <a:solidFill>
            <a:schemeClr val="bg1"/>
          </a:solidFill>
          <a:effectLst>
            <a:outerShdw blurRad="63500" sx="102000" sy="102000" algn="ctr" rotWithShape="0">
              <a:prstClr val="black">
                <a:alpha val="40000"/>
              </a:prstClr>
            </a:outerShdw>
          </a:effectLst>
        </p:grpSpPr>
        <p:sp>
          <p:nvSpPr>
            <p:cNvPr id="36" name="Freeform 27"/>
            <p:cNvSpPr>
              <a:spLocks noEditPoints="1"/>
            </p:cNvSpPr>
            <p:nvPr/>
          </p:nvSpPr>
          <p:spPr bwMode="auto">
            <a:xfrm>
              <a:off x="5086350" y="1608138"/>
              <a:ext cx="473075" cy="469900"/>
            </a:xfrm>
            <a:custGeom>
              <a:avLst/>
              <a:gdLst/>
              <a:ahLst/>
              <a:cxnLst>
                <a:cxn ang="0">
                  <a:pos x="132" y="0"/>
                </a:cxn>
                <a:cxn ang="0">
                  <a:pos x="0" y="131"/>
                </a:cxn>
                <a:cxn ang="0">
                  <a:pos x="132" y="262"/>
                </a:cxn>
                <a:cxn ang="0">
                  <a:pos x="264" y="131"/>
                </a:cxn>
                <a:cxn ang="0">
                  <a:pos x="132" y="0"/>
                </a:cxn>
                <a:cxn ang="0">
                  <a:pos x="132" y="246"/>
                </a:cxn>
                <a:cxn ang="0">
                  <a:pos x="16" y="131"/>
                </a:cxn>
                <a:cxn ang="0">
                  <a:pos x="132" y="17"/>
                </a:cxn>
                <a:cxn ang="0">
                  <a:pos x="248" y="131"/>
                </a:cxn>
                <a:cxn ang="0">
                  <a:pos x="132" y="246"/>
                </a:cxn>
              </a:cxnLst>
              <a:rect l="0" t="0" r="r" b="b"/>
              <a:pathLst>
                <a:path w="264" h="262">
                  <a:moveTo>
                    <a:pt x="132" y="0"/>
                  </a:moveTo>
                  <a:cubicBezTo>
                    <a:pt x="59" y="0"/>
                    <a:pt x="0" y="59"/>
                    <a:pt x="0" y="131"/>
                  </a:cubicBezTo>
                  <a:cubicBezTo>
                    <a:pt x="0" y="203"/>
                    <a:pt x="59" y="262"/>
                    <a:pt x="132" y="262"/>
                  </a:cubicBezTo>
                  <a:cubicBezTo>
                    <a:pt x="205" y="262"/>
                    <a:pt x="264" y="203"/>
                    <a:pt x="264" y="131"/>
                  </a:cubicBezTo>
                  <a:cubicBezTo>
                    <a:pt x="264" y="59"/>
                    <a:pt x="205" y="0"/>
                    <a:pt x="132" y="0"/>
                  </a:cubicBezTo>
                  <a:close/>
                  <a:moveTo>
                    <a:pt x="132" y="246"/>
                  </a:moveTo>
                  <a:cubicBezTo>
                    <a:pt x="68" y="246"/>
                    <a:pt x="16" y="194"/>
                    <a:pt x="16" y="131"/>
                  </a:cubicBezTo>
                  <a:cubicBezTo>
                    <a:pt x="16" y="68"/>
                    <a:pt x="68" y="17"/>
                    <a:pt x="132" y="17"/>
                  </a:cubicBezTo>
                  <a:cubicBezTo>
                    <a:pt x="196" y="17"/>
                    <a:pt x="248" y="68"/>
                    <a:pt x="248" y="131"/>
                  </a:cubicBezTo>
                  <a:cubicBezTo>
                    <a:pt x="248" y="194"/>
                    <a:pt x="196" y="246"/>
                    <a:pt x="132" y="24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p:cNvSpPr>
              <a:spLocks/>
            </p:cNvSpPr>
            <p:nvPr/>
          </p:nvSpPr>
          <p:spPr bwMode="auto">
            <a:xfrm>
              <a:off x="5340350" y="1858963"/>
              <a:ext cx="17463" cy="52388"/>
            </a:xfrm>
            <a:custGeom>
              <a:avLst/>
              <a:gdLst/>
              <a:ahLst/>
              <a:cxnLst>
                <a:cxn ang="0">
                  <a:pos x="0" y="0"/>
                </a:cxn>
                <a:cxn ang="0">
                  <a:pos x="0" y="29"/>
                </a:cxn>
                <a:cxn ang="0">
                  <a:pos x="5" y="25"/>
                </a:cxn>
                <a:cxn ang="0">
                  <a:pos x="10" y="13"/>
                </a:cxn>
                <a:cxn ang="0">
                  <a:pos x="7" y="4"/>
                </a:cxn>
                <a:cxn ang="0">
                  <a:pos x="0" y="0"/>
                </a:cxn>
              </a:cxnLst>
              <a:rect l="0" t="0" r="r" b="b"/>
              <a:pathLst>
                <a:path w="10" h="29">
                  <a:moveTo>
                    <a:pt x="0" y="0"/>
                  </a:moveTo>
                  <a:cubicBezTo>
                    <a:pt x="0" y="29"/>
                    <a:pt x="0" y="29"/>
                    <a:pt x="0" y="29"/>
                  </a:cubicBezTo>
                  <a:cubicBezTo>
                    <a:pt x="2" y="28"/>
                    <a:pt x="4" y="27"/>
                    <a:pt x="5" y="25"/>
                  </a:cubicBezTo>
                  <a:cubicBezTo>
                    <a:pt x="8" y="22"/>
                    <a:pt x="10" y="18"/>
                    <a:pt x="10" y="13"/>
                  </a:cubicBezTo>
                  <a:cubicBezTo>
                    <a:pt x="10" y="10"/>
                    <a:pt x="9" y="7"/>
                    <a:pt x="7" y="4"/>
                  </a:cubicBezTo>
                  <a:cubicBezTo>
                    <a:pt x="6" y="3"/>
                    <a:pt x="4" y="2"/>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p:cNvSpPr>
              <a:spLocks noEditPoints="1"/>
            </p:cNvSpPr>
            <p:nvPr/>
          </p:nvSpPr>
          <p:spPr bwMode="auto">
            <a:xfrm>
              <a:off x="5132388" y="1654175"/>
              <a:ext cx="382588" cy="376238"/>
            </a:xfrm>
            <a:custGeom>
              <a:avLst/>
              <a:gdLst/>
              <a:ahLst/>
              <a:cxnLst>
                <a:cxn ang="0">
                  <a:pos x="106" y="0"/>
                </a:cxn>
                <a:cxn ang="0">
                  <a:pos x="0" y="105"/>
                </a:cxn>
                <a:cxn ang="0">
                  <a:pos x="106" y="210"/>
                </a:cxn>
                <a:cxn ang="0">
                  <a:pos x="213" y="105"/>
                </a:cxn>
                <a:cxn ang="0">
                  <a:pos x="106" y="0"/>
                </a:cxn>
                <a:cxn ang="0">
                  <a:pos x="138" y="152"/>
                </a:cxn>
                <a:cxn ang="0">
                  <a:pos x="116" y="163"/>
                </a:cxn>
                <a:cxn ang="0">
                  <a:pos x="116" y="177"/>
                </a:cxn>
                <a:cxn ang="0">
                  <a:pos x="99" y="177"/>
                </a:cxn>
                <a:cxn ang="0">
                  <a:pos x="99" y="163"/>
                </a:cxn>
                <a:cxn ang="0">
                  <a:pos x="85" y="159"/>
                </a:cxn>
                <a:cxn ang="0">
                  <a:pos x="73" y="147"/>
                </a:cxn>
                <a:cxn ang="0">
                  <a:pos x="67" y="128"/>
                </a:cxn>
                <a:cxn ang="0">
                  <a:pos x="67" y="124"/>
                </a:cxn>
                <a:cxn ang="0">
                  <a:pos x="88" y="120"/>
                </a:cxn>
                <a:cxn ang="0">
                  <a:pos x="89" y="124"/>
                </a:cxn>
                <a:cxn ang="0">
                  <a:pos x="93" y="138"/>
                </a:cxn>
                <a:cxn ang="0">
                  <a:pos x="99" y="143"/>
                </a:cxn>
                <a:cxn ang="0">
                  <a:pos x="99" y="109"/>
                </a:cxn>
                <a:cxn ang="0">
                  <a:pos x="85" y="103"/>
                </a:cxn>
                <a:cxn ang="0">
                  <a:pos x="73" y="92"/>
                </a:cxn>
                <a:cxn ang="0">
                  <a:pos x="69" y="76"/>
                </a:cxn>
                <a:cxn ang="0">
                  <a:pos x="81" y="50"/>
                </a:cxn>
                <a:cxn ang="0">
                  <a:pos x="99" y="42"/>
                </a:cxn>
                <a:cxn ang="0">
                  <a:pos x="99" y="35"/>
                </a:cxn>
                <a:cxn ang="0">
                  <a:pos x="116" y="35"/>
                </a:cxn>
                <a:cxn ang="0">
                  <a:pos x="116" y="42"/>
                </a:cxn>
                <a:cxn ang="0">
                  <a:pos x="133" y="49"/>
                </a:cxn>
                <a:cxn ang="0">
                  <a:pos x="145" y="72"/>
                </a:cxn>
                <a:cxn ang="0">
                  <a:pos x="146" y="76"/>
                </a:cxn>
                <a:cxn ang="0">
                  <a:pos x="123" y="79"/>
                </a:cxn>
                <a:cxn ang="0">
                  <a:pos x="123" y="75"/>
                </a:cxn>
                <a:cxn ang="0">
                  <a:pos x="119" y="65"/>
                </a:cxn>
                <a:cxn ang="0">
                  <a:pos x="116" y="63"/>
                </a:cxn>
                <a:cxn ang="0">
                  <a:pos x="116" y="92"/>
                </a:cxn>
                <a:cxn ang="0">
                  <a:pos x="127" y="95"/>
                </a:cxn>
                <a:cxn ang="0">
                  <a:pos x="138" y="103"/>
                </a:cxn>
                <a:cxn ang="0">
                  <a:pos x="145" y="113"/>
                </a:cxn>
                <a:cxn ang="0">
                  <a:pos x="148" y="127"/>
                </a:cxn>
                <a:cxn ang="0">
                  <a:pos x="138" y="152"/>
                </a:cxn>
              </a:cxnLst>
              <a:rect l="0" t="0" r="r" b="b"/>
              <a:pathLst>
                <a:path w="213" h="210">
                  <a:moveTo>
                    <a:pt x="106" y="0"/>
                  </a:moveTo>
                  <a:cubicBezTo>
                    <a:pt x="47" y="0"/>
                    <a:pt x="0" y="47"/>
                    <a:pt x="0" y="105"/>
                  </a:cubicBezTo>
                  <a:cubicBezTo>
                    <a:pt x="0" y="163"/>
                    <a:pt x="47" y="210"/>
                    <a:pt x="106" y="210"/>
                  </a:cubicBezTo>
                  <a:cubicBezTo>
                    <a:pt x="165" y="210"/>
                    <a:pt x="213" y="163"/>
                    <a:pt x="213" y="105"/>
                  </a:cubicBezTo>
                  <a:cubicBezTo>
                    <a:pt x="213" y="47"/>
                    <a:pt x="165" y="0"/>
                    <a:pt x="106" y="0"/>
                  </a:cubicBezTo>
                  <a:close/>
                  <a:moveTo>
                    <a:pt x="138" y="152"/>
                  </a:moveTo>
                  <a:cubicBezTo>
                    <a:pt x="132" y="158"/>
                    <a:pt x="124" y="162"/>
                    <a:pt x="116" y="163"/>
                  </a:cubicBezTo>
                  <a:cubicBezTo>
                    <a:pt x="116" y="177"/>
                    <a:pt x="116" y="177"/>
                    <a:pt x="116" y="177"/>
                  </a:cubicBezTo>
                  <a:cubicBezTo>
                    <a:pt x="99" y="177"/>
                    <a:pt x="99" y="177"/>
                    <a:pt x="99" y="177"/>
                  </a:cubicBezTo>
                  <a:cubicBezTo>
                    <a:pt x="99" y="163"/>
                    <a:pt x="99" y="163"/>
                    <a:pt x="99" y="163"/>
                  </a:cubicBezTo>
                  <a:cubicBezTo>
                    <a:pt x="94" y="162"/>
                    <a:pt x="89" y="161"/>
                    <a:pt x="85" y="159"/>
                  </a:cubicBezTo>
                  <a:cubicBezTo>
                    <a:pt x="80" y="156"/>
                    <a:pt x="76" y="152"/>
                    <a:pt x="73" y="147"/>
                  </a:cubicBezTo>
                  <a:cubicBezTo>
                    <a:pt x="69" y="142"/>
                    <a:pt x="67" y="135"/>
                    <a:pt x="67" y="128"/>
                  </a:cubicBezTo>
                  <a:cubicBezTo>
                    <a:pt x="67" y="124"/>
                    <a:pt x="67" y="124"/>
                    <a:pt x="67" y="124"/>
                  </a:cubicBezTo>
                  <a:cubicBezTo>
                    <a:pt x="88" y="120"/>
                    <a:pt x="88" y="120"/>
                    <a:pt x="88" y="120"/>
                  </a:cubicBezTo>
                  <a:cubicBezTo>
                    <a:pt x="89" y="124"/>
                    <a:pt x="89" y="124"/>
                    <a:pt x="89" y="124"/>
                  </a:cubicBezTo>
                  <a:cubicBezTo>
                    <a:pt x="90" y="131"/>
                    <a:pt x="91" y="135"/>
                    <a:pt x="93" y="138"/>
                  </a:cubicBezTo>
                  <a:cubicBezTo>
                    <a:pt x="95" y="140"/>
                    <a:pt x="97" y="142"/>
                    <a:pt x="99" y="143"/>
                  </a:cubicBezTo>
                  <a:cubicBezTo>
                    <a:pt x="99" y="109"/>
                    <a:pt x="99" y="109"/>
                    <a:pt x="99" y="109"/>
                  </a:cubicBezTo>
                  <a:cubicBezTo>
                    <a:pt x="95" y="108"/>
                    <a:pt x="90" y="106"/>
                    <a:pt x="85" y="103"/>
                  </a:cubicBezTo>
                  <a:cubicBezTo>
                    <a:pt x="80" y="101"/>
                    <a:pt x="76" y="97"/>
                    <a:pt x="73" y="92"/>
                  </a:cubicBezTo>
                  <a:cubicBezTo>
                    <a:pt x="70" y="87"/>
                    <a:pt x="69" y="82"/>
                    <a:pt x="69" y="76"/>
                  </a:cubicBezTo>
                  <a:cubicBezTo>
                    <a:pt x="69" y="65"/>
                    <a:pt x="73" y="56"/>
                    <a:pt x="81" y="50"/>
                  </a:cubicBezTo>
                  <a:cubicBezTo>
                    <a:pt x="85" y="46"/>
                    <a:pt x="92" y="43"/>
                    <a:pt x="99" y="42"/>
                  </a:cubicBezTo>
                  <a:cubicBezTo>
                    <a:pt x="99" y="35"/>
                    <a:pt x="99" y="35"/>
                    <a:pt x="99" y="35"/>
                  </a:cubicBezTo>
                  <a:cubicBezTo>
                    <a:pt x="116" y="35"/>
                    <a:pt x="116" y="35"/>
                    <a:pt x="116" y="35"/>
                  </a:cubicBezTo>
                  <a:cubicBezTo>
                    <a:pt x="116" y="42"/>
                    <a:pt x="116" y="42"/>
                    <a:pt x="116" y="42"/>
                  </a:cubicBezTo>
                  <a:cubicBezTo>
                    <a:pt x="123" y="43"/>
                    <a:pt x="128" y="45"/>
                    <a:pt x="133" y="49"/>
                  </a:cubicBezTo>
                  <a:cubicBezTo>
                    <a:pt x="140" y="55"/>
                    <a:pt x="144" y="62"/>
                    <a:pt x="145" y="72"/>
                  </a:cubicBezTo>
                  <a:cubicBezTo>
                    <a:pt x="146" y="76"/>
                    <a:pt x="146" y="76"/>
                    <a:pt x="146" y="76"/>
                  </a:cubicBezTo>
                  <a:cubicBezTo>
                    <a:pt x="123" y="79"/>
                    <a:pt x="123" y="79"/>
                    <a:pt x="123" y="79"/>
                  </a:cubicBezTo>
                  <a:cubicBezTo>
                    <a:pt x="123" y="75"/>
                    <a:pt x="123" y="75"/>
                    <a:pt x="123" y="75"/>
                  </a:cubicBezTo>
                  <a:cubicBezTo>
                    <a:pt x="122" y="70"/>
                    <a:pt x="121" y="67"/>
                    <a:pt x="119" y="65"/>
                  </a:cubicBezTo>
                  <a:cubicBezTo>
                    <a:pt x="118" y="64"/>
                    <a:pt x="117" y="63"/>
                    <a:pt x="116" y="63"/>
                  </a:cubicBezTo>
                  <a:cubicBezTo>
                    <a:pt x="116" y="92"/>
                    <a:pt x="116" y="92"/>
                    <a:pt x="116" y="92"/>
                  </a:cubicBezTo>
                  <a:cubicBezTo>
                    <a:pt x="121" y="93"/>
                    <a:pt x="125" y="94"/>
                    <a:pt x="127" y="95"/>
                  </a:cubicBezTo>
                  <a:cubicBezTo>
                    <a:pt x="131" y="97"/>
                    <a:pt x="135" y="100"/>
                    <a:pt x="138" y="103"/>
                  </a:cubicBezTo>
                  <a:cubicBezTo>
                    <a:pt x="141" y="106"/>
                    <a:pt x="144" y="109"/>
                    <a:pt x="145" y="113"/>
                  </a:cubicBezTo>
                  <a:cubicBezTo>
                    <a:pt x="147" y="117"/>
                    <a:pt x="148" y="122"/>
                    <a:pt x="148" y="127"/>
                  </a:cubicBezTo>
                  <a:cubicBezTo>
                    <a:pt x="148" y="137"/>
                    <a:pt x="144" y="146"/>
                    <a:pt x="138" y="15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p:cNvSpPr>
              <a:spLocks/>
            </p:cNvSpPr>
            <p:nvPr/>
          </p:nvSpPr>
          <p:spPr bwMode="auto">
            <a:xfrm>
              <a:off x="5295900" y="1765300"/>
              <a:ext cx="14288" cy="44450"/>
            </a:xfrm>
            <a:custGeom>
              <a:avLst/>
              <a:gdLst/>
              <a:ahLst/>
              <a:cxnLst>
                <a:cxn ang="0">
                  <a:pos x="0" y="13"/>
                </a:cxn>
                <a:cxn ang="0">
                  <a:pos x="3" y="21"/>
                </a:cxn>
                <a:cxn ang="0">
                  <a:pos x="8" y="25"/>
                </a:cxn>
                <a:cxn ang="0">
                  <a:pos x="8" y="0"/>
                </a:cxn>
                <a:cxn ang="0">
                  <a:pos x="3" y="4"/>
                </a:cxn>
                <a:cxn ang="0">
                  <a:pos x="0" y="13"/>
                </a:cxn>
              </a:cxnLst>
              <a:rect l="0" t="0" r="r" b="b"/>
              <a:pathLst>
                <a:path w="8" h="25">
                  <a:moveTo>
                    <a:pt x="0" y="13"/>
                  </a:moveTo>
                  <a:cubicBezTo>
                    <a:pt x="0" y="16"/>
                    <a:pt x="1" y="19"/>
                    <a:pt x="3" y="21"/>
                  </a:cubicBezTo>
                  <a:cubicBezTo>
                    <a:pt x="4" y="23"/>
                    <a:pt x="6" y="24"/>
                    <a:pt x="8" y="25"/>
                  </a:cubicBezTo>
                  <a:cubicBezTo>
                    <a:pt x="8" y="0"/>
                    <a:pt x="8" y="0"/>
                    <a:pt x="8" y="0"/>
                  </a:cubicBezTo>
                  <a:cubicBezTo>
                    <a:pt x="6" y="1"/>
                    <a:pt x="5" y="2"/>
                    <a:pt x="3" y="4"/>
                  </a:cubicBezTo>
                  <a:cubicBezTo>
                    <a:pt x="1" y="6"/>
                    <a:pt x="0" y="9"/>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3711890" y="4415610"/>
            <a:ext cx="436884" cy="430664"/>
            <a:chOff x="3571875" y="2365375"/>
            <a:chExt cx="446088" cy="439738"/>
          </a:xfrm>
          <a:solidFill>
            <a:schemeClr val="bg1"/>
          </a:solidFill>
          <a:effectLst>
            <a:outerShdw blurRad="63500" sx="102000" sy="102000" algn="ctr" rotWithShape="0">
              <a:prstClr val="black">
                <a:alpha val="40000"/>
              </a:prstClr>
            </a:outerShdw>
          </a:effectLst>
        </p:grpSpPr>
        <p:sp>
          <p:nvSpPr>
            <p:cNvPr id="41" name="Freeform 38"/>
            <p:cNvSpPr>
              <a:spLocks noEditPoints="1"/>
            </p:cNvSpPr>
            <p:nvPr/>
          </p:nvSpPr>
          <p:spPr bwMode="auto">
            <a:xfrm>
              <a:off x="3571875" y="2365375"/>
              <a:ext cx="446088" cy="439738"/>
            </a:xfrm>
            <a:custGeom>
              <a:avLst/>
              <a:gdLst/>
              <a:ahLst/>
              <a:cxnLst>
                <a:cxn ang="0">
                  <a:pos x="125" y="0"/>
                </a:cxn>
                <a:cxn ang="0">
                  <a:pos x="0" y="123"/>
                </a:cxn>
                <a:cxn ang="0">
                  <a:pos x="125" y="246"/>
                </a:cxn>
                <a:cxn ang="0">
                  <a:pos x="249" y="123"/>
                </a:cxn>
                <a:cxn ang="0">
                  <a:pos x="125" y="0"/>
                </a:cxn>
                <a:cxn ang="0">
                  <a:pos x="125" y="231"/>
                </a:cxn>
                <a:cxn ang="0">
                  <a:pos x="16" y="123"/>
                </a:cxn>
                <a:cxn ang="0">
                  <a:pos x="125" y="15"/>
                </a:cxn>
                <a:cxn ang="0">
                  <a:pos x="234" y="123"/>
                </a:cxn>
                <a:cxn ang="0">
                  <a:pos x="125" y="231"/>
                </a:cxn>
              </a:cxnLst>
              <a:rect l="0" t="0" r="r" b="b"/>
              <a:pathLst>
                <a:path w="249" h="246">
                  <a:moveTo>
                    <a:pt x="125" y="0"/>
                  </a:moveTo>
                  <a:cubicBezTo>
                    <a:pt x="56" y="0"/>
                    <a:pt x="0" y="55"/>
                    <a:pt x="0" y="123"/>
                  </a:cubicBezTo>
                  <a:cubicBezTo>
                    <a:pt x="0" y="191"/>
                    <a:pt x="56" y="246"/>
                    <a:pt x="125" y="246"/>
                  </a:cubicBezTo>
                  <a:cubicBezTo>
                    <a:pt x="193" y="246"/>
                    <a:pt x="249" y="191"/>
                    <a:pt x="249" y="123"/>
                  </a:cubicBezTo>
                  <a:cubicBezTo>
                    <a:pt x="249" y="55"/>
                    <a:pt x="193" y="0"/>
                    <a:pt x="125" y="0"/>
                  </a:cubicBezTo>
                  <a:close/>
                  <a:moveTo>
                    <a:pt x="125" y="231"/>
                  </a:moveTo>
                  <a:cubicBezTo>
                    <a:pt x="65" y="231"/>
                    <a:pt x="16" y="182"/>
                    <a:pt x="16" y="123"/>
                  </a:cubicBezTo>
                  <a:cubicBezTo>
                    <a:pt x="16" y="63"/>
                    <a:pt x="65" y="15"/>
                    <a:pt x="125" y="15"/>
                  </a:cubicBezTo>
                  <a:cubicBezTo>
                    <a:pt x="185" y="15"/>
                    <a:pt x="234" y="63"/>
                    <a:pt x="234" y="123"/>
                  </a:cubicBezTo>
                  <a:cubicBezTo>
                    <a:pt x="234" y="182"/>
                    <a:pt x="185" y="231"/>
                    <a:pt x="125" y="23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9"/>
            <p:cNvSpPr>
              <a:spLocks noEditPoints="1"/>
            </p:cNvSpPr>
            <p:nvPr/>
          </p:nvSpPr>
          <p:spPr bwMode="auto">
            <a:xfrm>
              <a:off x="3616325" y="2408238"/>
              <a:ext cx="358775" cy="354013"/>
            </a:xfrm>
            <a:custGeom>
              <a:avLst/>
              <a:gdLst/>
              <a:ahLst/>
              <a:cxnLst>
                <a:cxn ang="0">
                  <a:pos x="100" y="0"/>
                </a:cxn>
                <a:cxn ang="0">
                  <a:pos x="0" y="99"/>
                </a:cxn>
                <a:cxn ang="0">
                  <a:pos x="100" y="198"/>
                </a:cxn>
                <a:cxn ang="0">
                  <a:pos x="200" y="99"/>
                </a:cxn>
                <a:cxn ang="0">
                  <a:pos x="100" y="0"/>
                </a:cxn>
                <a:cxn ang="0">
                  <a:pos x="127" y="79"/>
                </a:cxn>
                <a:cxn ang="0">
                  <a:pos x="122" y="92"/>
                </a:cxn>
                <a:cxn ang="0">
                  <a:pos x="73" y="92"/>
                </a:cxn>
                <a:cxn ang="0">
                  <a:pos x="74" y="99"/>
                </a:cxn>
                <a:cxn ang="0">
                  <a:pos x="123" y="99"/>
                </a:cxn>
                <a:cxn ang="0">
                  <a:pos x="120" y="112"/>
                </a:cxn>
                <a:cxn ang="0">
                  <a:pos x="75" y="112"/>
                </a:cxn>
                <a:cxn ang="0">
                  <a:pos x="130" y="132"/>
                </a:cxn>
                <a:cxn ang="0">
                  <a:pos x="133" y="151"/>
                </a:cxn>
                <a:cxn ang="0">
                  <a:pos x="56" y="111"/>
                </a:cxn>
                <a:cxn ang="0">
                  <a:pos x="43" y="111"/>
                </a:cxn>
                <a:cxn ang="0">
                  <a:pos x="47" y="99"/>
                </a:cxn>
                <a:cxn ang="0">
                  <a:pos x="54" y="99"/>
                </a:cxn>
                <a:cxn ang="0">
                  <a:pos x="55" y="90"/>
                </a:cxn>
                <a:cxn ang="0">
                  <a:pos x="44" y="90"/>
                </a:cxn>
                <a:cxn ang="0">
                  <a:pos x="47" y="79"/>
                </a:cxn>
                <a:cxn ang="0">
                  <a:pos x="56" y="79"/>
                </a:cxn>
                <a:cxn ang="0">
                  <a:pos x="134" y="43"/>
                </a:cxn>
                <a:cxn ang="0">
                  <a:pos x="129" y="62"/>
                </a:cxn>
                <a:cxn ang="0">
                  <a:pos x="75" y="79"/>
                </a:cxn>
                <a:cxn ang="0">
                  <a:pos x="127" y="79"/>
                </a:cxn>
              </a:cxnLst>
              <a:rect l="0" t="0" r="r" b="b"/>
              <a:pathLst>
                <a:path w="200" h="198">
                  <a:moveTo>
                    <a:pt x="100" y="0"/>
                  </a:moveTo>
                  <a:cubicBezTo>
                    <a:pt x="45" y="0"/>
                    <a:pt x="0" y="44"/>
                    <a:pt x="0" y="99"/>
                  </a:cubicBezTo>
                  <a:cubicBezTo>
                    <a:pt x="0" y="153"/>
                    <a:pt x="45" y="198"/>
                    <a:pt x="100" y="198"/>
                  </a:cubicBezTo>
                  <a:cubicBezTo>
                    <a:pt x="155" y="198"/>
                    <a:pt x="200" y="153"/>
                    <a:pt x="200" y="99"/>
                  </a:cubicBezTo>
                  <a:cubicBezTo>
                    <a:pt x="200" y="44"/>
                    <a:pt x="155" y="0"/>
                    <a:pt x="100" y="0"/>
                  </a:cubicBezTo>
                  <a:close/>
                  <a:moveTo>
                    <a:pt x="127" y="79"/>
                  </a:moveTo>
                  <a:cubicBezTo>
                    <a:pt x="122" y="92"/>
                    <a:pt x="122" y="92"/>
                    <a:pt x="122" y="92"/>
                  </a:cubicBezTo>
                  <a:cubicBezTo>
                    <a:pt x="73" y="92"/>
                    <a:pt x="73" y="92"/>
                    <a:pt x="73" y="92"/>
                  </a:cubicBezTo>
                  <a:cubicBezTo>
                    <a:pt x="72" y="94"/>
                    <a:pt x="74" y="99"/>
                    <a:pt x="74" y="99"/>
                  </a:cubicBezTo>
                  <a:cubicBezTo>
                    <a:pt x="123" y="99"/>
                    <a:pt x="123" y="99"/>
                    <a:pt x="123" y="99"/>
                  </a:cubicBezTo>
                  <a:cubicBezTo>
                    <a:pt x="120" y="112"/>
                    <a:pt x="120" y="112"/>
                    <a:pt x="120" y="112"/>
                  </a:cubicBezTo>
                  <a:cubicBezTo>
                    <a:pt x="75" y="112"/>
                    <a:pt x="75" y="112"/>
                    <a:pt x="75" y="112"/>
                  </a:cubicBezTo>
                  <a:cubicBezTo>
                    <a:pt x="89" y="159"/>
                    <a:pt x="130" y="132"/>
                    <a:pt x="130" y="132"/>
                  </a:cubicBezTo>
                  <a:cubicBezTo>
                    <a:pt x="133" y="151"/>
                    <a:pt x="133" y="151"/>
                    <a:pt x="133" y="151"/>
                  </a:cubicBezTo>
                  <a:cubicBezTo>
                    <a:pt x="66" y="174"/>
                    <a:pt x="56" y="111"/>
                    <a:pt x="56" y="111"/>
                  </a:cubicBezTo>
                  <a:cubicBezTo>
                    <a:pt x="43" y="111"/>
                    <a:pt x="43" y="111"/>
                    <a:pt x="43" y="111"/>
                  </a:cubicBezTo>
                  <a:cubicBezTo>
                    <a:pt x="47" y="99"/>
                    <a:pt x="47" y="99"/>
                    <a:pt x="47" y="99"/>
                  </a:cubicBezTo>
                  <a:cubicBezTo>
                    <a:pt x="54" y="99"/>
                    <a:pt x="54" y="99"/>
                    <a:pt x="54" y="99"/>
                  </a:cubicBezTo>
                  <a:cubicBezTo>
                    <a:pt x="55" y="98"/>
                    <a:pt x="55" y="90"/>
                    <a:pt x="55" y="90"/>
                  </a:cubicBezTo>
                  <a:cubicBezTo>
                    <a:pt x="44" y="90"/>
                    <a:pt x="44" y="90"/>
                    <a:pt x="44" y="90"/>
                  </a:cubicBezTo>
                  <a:cubicBezTo>
                    <a:pt x="47" y="79"/>
                    <a:pt x="47" y="79"/>
                    <a:pt x="47" y="79"/>
                  </a:cubicBezTo>
                  <a:cubicBezTo>
                    <a:pt x="56" y="79"/>
                    <a:pt x="56" y="79"/>
                    <a:pt x="56" y="79"/>
                  </a:cubicBezTo>
                  <a:cubicBezTo>
                    <a:pt x="77" y="15"/>
                    <a:pt x="134" y="43"/>
                    <a:pt x="134" y="43"/>
                  </a:cubicBezTo>
                  <a:cubicBezTo>
                    <a:pt x="129" y="62"/>
                    <a:pt x="129" y="62"/>
                    <a:pt x="129" y="62"/>
                  </a:cubicBezTo>
                  <a:cubicBezTo>
                    <a:pt x="88" y="39"/>
                    <a:pt x="75" y="79"/>
                    <a:pt x="75" y="79"/>
                  </a:cubicBezTo>
                  <a:lnTo>
                    <a:pt x="127" y="7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p:nvPr/>
        </p:nvGrpSpPr>
        <p:grpSpPr>
          <a:xfrm>
            <a:off x="7991107" y="4417641"/>
            <a:ext cx="443104" cy="436884"/>
            <a:chOff x="4330700" y="2359025"/>
            <a:chExt cx="452438" cy="446088"/>
          </a:xfrm>
          <a:solidFill>
            <a:schemeClr val="bg1"/>
          </a:solidFill>
          <a:effectLst>
            <a:outerShdw blurRad="63500" sx="102000" sy="102000" algn="ctr" rotWithShape="0">
              <a:prstClr val="black">
                <a:alpha val="40000"/>
              </a:prstClr>
            </a:outerShdw>
          </a:effectLst>
        </p:grpSpPr>
        <p:sp>
          <p:nvSpPr>
            <p:cNvPr id="44" name="Freeform 40"/>
            <p:cNvSpPr>
              <a:spLocks noEditPoints="1"/>
            </p:cNvSpPr>
            <p:nvPr/>
          </p:nvSpPr>
          <p:spPr bwMode="auto">
            <a:xfrm>
              <a:off x="4330700" y="2359025"/>
              <a:ext cx="452438" cy="446088"/>
            </a:xfrm>
            <a:custGeom>
              <a:avLst/>
              <a:gdLst/>
              <a:ahLst/>
              <a:cxnLst>
                <a:cxn ang="0">
                  <a:pos x="126" y="0"/>
                </a:cxn>
                <a:cxn ang="0">
                  <a:pos x="0" y="125"/>
                </a:cxn>
                <a:cxn ang="0">
                  <a:pos x="126" y="249"/>
                </a:cxn>
                <a:cxn ang="0">
                  <a:pos x="252" y="125"/>
                </a:cxn>
                <a:cxn ang="0">
                  <a:pos x="126" y="0"/>
                </a:cxn>
                <a:cxn ang="0">
                  <a:pos x="126" y="234"/>
                </a:cxn>
                <a:cxn ang="0">
                  <a:pos x="16" y="125"/>
                </a:cxn>
                <a:cxn ang="0">
                  <a:pos x="126" y="16"/>
                </a:cxn>
                <a:cxn ang="0">
                  <a:pos x="236" y="125"/>
                </a:cxn>
                <a:cxn ang="0">
                  <a:pos x="126" y="234"/>
                </a:cxn>
              </a:cxnLst>
              <a:rect l="0" t="0" r="r" b="b"/>
              <a:pathLst>
                <a:path w="252" h="249">
                  <a:moveTo>
                    <a:pt x="126" y="0"/>
                  </a:moveTo>
                  <a:cubicBezTo>
                    <a:pt x="57" y="0"/>
                    <a:pt x="0" y="56"/>
                    <a:pt x="0" y="125"/>
                  </a:cubicBezTo>
                  <a:cubicBezTo>
                    <a:pt x="0" y="194"/>
                    <a:pt x="57" y="249"/>
                    <a:pt x="126" y="249"/>
                  </a:cubicBezTo>
                  <a:cubicBezTo>
                    <a:pt x="196" y="249"/>
                    <a:pt x="252" y="194"/>
                    <a:pt x="252" y="125"/>
                  </a:cubicBezTo>
                  <a:cubicBezTo>
                    <a:pt x="252" y="56"/>
                    <a:pt x="196" y="0"/>
                    <a:pt x="126" y="0"/>
                  </a:cubicBezTo>
                  <a:close/>
                  <a:moveTo>
                    <a:pt x="126" y="234"/>
                  </a:moveTo>
                  <a:cubicBezTo>
                    <a:pt x="65" y="234"/>
                    <a:pt x="16" y="185"/>
                    <a:pt x="16" y="125"/>
                  </a:cubicBezTo>
                  <a:cubicBezTo>
                    <a:pt x="16" y="65"/>
                    <a:pt x="65" y="16"/>
                    <a:pt x="126" y="16"/>
                  </a:cubicBezTo>
                  <a:cubicBezTo>
                    <a:pt x="187" y="16"/>
                    <a:pt x="236" y="65"/>
                    <a:pt x="236" y="125"/>
                  </a:cubicBezTo>
                  <a:cubicBezTo>
                    <a:pt x="236" y="185"/>
                    <a:pt x="187" y="234"/>
                    <a:pt x="126" y="23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41"/>
            <p:cNvSpPr>
              <a:spLocks noEditPoints="1"/>
            </p:cNvSpPr>
            <p:nvPr/>
          </p:nvSpPr>
          <p:spPr bwMode="auto">
            <a:xfrm>
              <a:off x="4375150" y="2401888"/>
              <a:ext cx="365125" cy="360363"/>
            </a:xfrm>
            <a:custGeom>
              <a:avLst/>
              <a:gdLst/>
              <a:ahLst/>
              <a:cxnLst>
                <a:cxn ang="0">
                  <a:pos x="101" y="0"/>
                </a:cxn>
                <a:cxn ang="0">
                  <a:pos x="0" y="101"/>
                </a:cxn>
                <a:cxn ang="0">
                  <a:pos x="101" y="201"/>
                </a:cxn>
                <a:cxn ang="0">
                  <a:pos x="203" y="101"/>
                </a:cxn>
                <a:cxn ang="0">
                  <a:pos x="101" y="0"/>
                </a:cxn>
                <a:cxn ang="0">
                  <a:pos x="90" y="149"/>
                </a:cxn>
                <a:cxn ang="0">
                  <a:pos x="82" y="148"/>
                </a:cxn>
                <a:cxn ang="0">
                  <a:pos x="70" y="153"/>
                </a:cxn>
                <a:cxn ang="0">
                  <a:pos x="62" y="136"/>
                </a:cxn>
                <a:cxn ang="0">
                  <a:pos x="77" y="107"/>
                </a:cxn>
                <a:cxn ang="0">
                  <a:pos x="62" y="107"/>
                </a:cxn>
                <a:cxn ang="0">
                  <a:pos x="62" y="91"/>
                </a:cxn>
                <a:cxn ang="0">
                  <a:pos x="73" y="91"/>
                </a:cxn>
                <a:cxn ang="0">
                  <a:pos x="70" y="78"/>
                </a:cxn>
                <a:cxn ang="0">
                  <a:pos x="99" y="44"/>
                </a:cxn>
                <a:cxn ang="0">
                  <a:pos x="136" y="72"/>
                </a:cxn>
                <a:cxn ang="0">
                  <a:pos x="114" y="75"/>
                </a:cxn>
                <a:cxn ang="0">
                  <a:pos x="101" y="66"/>
                </a:cxn>
                <a:cxn ang="0">
                  <a:pos x="94" y="90"/>
                </a:cxn>
                <a:cxn ang="0">
                  <a:pos x="116" y="90"/>
                </a:cxn>
                <a:cxn ang="0">
                  <a:pos x="116" y="106"/>
                </a:cxn>
                <a:cxn ang="0">
                  <a:pos x="98" y="106"/>
                </a:cxn>
                <a:cxn ang="0">
                  <a:pos x="91" y="129"/>
                </a:cxn>
                <a:cxn ang="0">
                  <a:pos x="133" y="131"/>
                </a:cxn>
                <a:cxn ang="0">
                  <a:pos x="141" y="148"/>
                </a:cxn>
                <a:cxn ang="0">
                  <a:pos x="90" y="149"/>
                </a:cxn>
              </a:cxnLst>
              <a:rect l="0" t="0" r="r" b="b"/>
              <a:pathLst>
                <a:path w="203" h="201">
                  <a:moveTo>
                    <a:pt x="101" y="0"/>
                  </a:moveTo>
                  <a:cubicBezTo>
                    <a:pt x="45" y="0"/>
                    <a:pt x="0" y="45"/>
                    <a:pt x="0" y="101"/>
                  </a:cubicBezTo>
                  <a:cubicBezTo>
                    <a:pt x="0" y="156"/>
                    <a:pt x="45" y="201"/>
                    <a:pt x="101" y="201"/>
                  </a:cubicBezTo>
                  <a:cubicBezTo>
                    <a:pt x="157" y="201"/>
                    <a:pt x="203" y="156"/>
                    <a:pt x="203" y="101"/>
                  </a:cubicBezTo>
                  <a:cubicBezTo>
                    <a:pt x="203" y="45"/>
                    <a:pt x="157" y="0"/>
                    <a:pt x="101" y="0"/>
                  </a:cubicBezTo>
                  <a:close/>
                  <a:moveTo>
                    <a:pt x="90" y="149"/>
                  </a:moveTo>
                  <a:cubicBezTo>
                    <a:pt x="85" y="147"/>
                    <a:pt x="82" y="148"/>
                    <a:pt x="82" y="148"/>
                  </a:cubicBezTo>
                  <a:cubicBezTo>
                    <a:pt x="75" y="148"/>
                    <a:pt x="70" y="153"/>
                    <a:pt x="70" y="153"/>
                  </a:cubicBezTo>
                  <a:cubicBezTo>
                    <a:pt x="62" y="136"/>
                    <a:pt x="62" y="136"/>
                    <a:pt x="62" y="136"/>
                  </a:cubicBezTo>
                  <a:cubicBezTo>
                    <a:pt x="80" y="123"/>
                    <a:pt x="77" y="107"/>
                    <a:pt x="77" y="107"/>
                  </a:cubicBezTo>
                  <a:cubicBezTo>
                    <a:pt x="62" y="107"/>
                    <a:pt x="62" y="107"/>
                    <a:pt x="62" y="107"/>
                  </a:cubicBezTo>
                  <a:cubicBezTo>
                    <a:pt x="62" y="91"/>
                    <a:pt x="62" y="91"/>
                    <a:pt x="62" y="91"/>
                  </a:cubicBezTo>
                  <a:cubicBezTo>
                    <a:pt x="73" y="91"/>
                    <a:pt x="73" y="91"/>
                    <a:pt x="73" y="91"/>
                  </a:cubicBezTo>
                  <a:cubicBezTo>
                    <a:pt x="70" y="84"/>
                    <a:pt x="70" y="78"/>
                    <a:pt x="70" y="78"/>
                  </a:cubicBezTo>
                  <a:cubicBezTo>
                    <a:pt x="70" y="47"/>
                    <a:pt x="99" y="44"/>
                    <a:pt x="99" y="44"/>
                  </a:cubicBezTo>
                  <a:cubicBezTo>
                    <a:pt x="134" y="39"/>
                    <a:pt x="136" y="72"/>
                    <a:pt x="136" y="72"/>
                  </a:cubicBezTo>
                  <a:cubicBezTo>
                    <a:pt x="114" y="75"/>
                    <a:pt x="114" y="75"/>
                    <a:pt x="114" y="75"/>
                  </a:cubicBezTo>
                  <a:cubicBezTo>
                    <a:pt x="112" y="64"/>
                    <a:pt x="101" y="66"/>
                    <a:pt x="101" y="66"/>
                  </a:cubicBezTo>
                  <a:cubicBezTo>
                    <a:pt x="86" y="70"/>
                    <a:pt x="94" y="90"/>
                    <a:pt x="94" y="90"/>
                  </a:cubicBezTo>
                  <a:cubicBezTo>
                    <a:pt x="116" y="90"/>
                    <a:pt x="116" y="90"/>
                    <a:pt x="116" y="90"/>
                  </a:cubicBezTo>
                  <a:cubicBezTo>
                    <a:pt x="116" y="106"/>
                    <a:pt x="116" y="106"/>
                    <a:pt x="116" y="106"/>
                  </a:cubicBezTo>
                  <a:cubicBezTo>
                    <a:pt x="98" y="106"/>
                    <a:pt x="98" y="106"/>
                    <a:pt x="98" y="106"/>
                  </a:cubicBezTo>
                  <a:cubicBezTo>
                    <a:pt x="99" y="118"/>
                    <a:pt x="91" y="129"/>
                    <a:pt x="91" y="129"/>
                  </a:cubicBezTo>
                  <a:cubicBezTo>
                    <a:pt x="107" y="138"/>
                    <a:pt x="133" y="131"/>
                    <a:pt x="133" y="131"/>
                  </a:cubicBezTo>
                  <a:cubicBezTo>
                    <a:pt x="141" y="148"/>
                    <a:pt x="141" y="148"/>
                    <a:pt x="141" y="148"/>
                  </a:cubicBezTo>
                  <a:cubicBezTo>
                    <a:pt x="110" y="157"/>
                    <a:pt x="90" y="149"/>
                    <a:pt x="90" y="14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6" name="Group 45"/>
          <p:cNvGrpSpPr/>
          <p:nvPr/>
        </p:nvGrpSpPr>
        <p:grpSpPr>
          <a:xfrm>
            <a:off x="7931016" y="3201193"/>
            <a:ext cx="446216" cy="439996"/>
            <a:chOff x="5087938" y="2352675"/>
            <a:chExt cx="455613" cy="449263"/>
          </a:xfrm>
          <a:solidFill>
            <a:schemeClr val="bg1"/>
          </a:solidFill>
          <a:effectLst>
            <a:outerShdw blurRad="63500" sx="102000" sy="102000" algn="ctr" rotWithShape="0">
              <a:prstClr val="black">
                <a:alpha val="40000"/>
              </a:prstClr>
            </a:outerShdw>
          </a:effectLst>
        </p:grpSpPr>
        <p:sp>
          <p:nvSpPr>
            <p:cNvPr id="47" name="Freeform 42"/>
            <p:cNvSpPr>
              <a:spLocks noEditPoints="1"/>
            </p:cNvSpPr>
            <p:nvPr/>
          </p:nvSpPr>
          <p:spPr bwMode="auto">
            <a:xfrm>
              <a:off x="5087938" y="2352675"/>
              <a:ext cx="455613" cy="449263"/>
            </a:xfrm>
            <a:custGeom>
              <a:avLst/>
              <a:gdLst/>
              <a:ahLst/>
              <a:cxnLst>
                <a:cxn ang="0">
                  <a:pos x="127" y="0"/>
                </a:cxn>
                <a:cxn ang="0">
                  <a:pos x="0" y="126"/>
                </a:cxn>
                <a:cxn ang="0">
                  <a:pos x="127" y="251"/>
                </a:cxn>
                <a:cxn ang="0">
                  <a:pos x="254" y="126"/>
                </a:cxn>
                <a:cxn ang="0">
                  <a:pos x="127" y="0"/>
                </a:cxn>
                <a:cxn ang="0">
                  <a:pos x="127" y="236"/>
                </a:cxn>
                <a:cxn ang="0">
                  <a:pos x="16" y="126"/>
                </a:cxn>
                <a:cxn ang="0">
                  <a:pos x="127" y="15"/>
                </a:cxn>
                <a:cxn ang="0">
                  <a:pos x="238" y="126"/>
                </a:cxn>
                <a:cxn ang="0">
                  <a:pos x="127" y="236"/>
                </a:cxn>
              </a:cxnLst>
              <a:rect l="0" t="0" r="r" b="b"/>
              <a:pathLst>
                <a:path w="254" h="251">
                  <a:moveTo>
                    <a:pt x="127" y="0"/>
                  </a:moveTo>
                  <a:cubicBezTo>
                    <a:pt x="57" y="0"/>
                    <a:pt x="0" y="56"/>
                    <a:pt x="0" y="126"/>
                  </a:cubicBezTo>
                  <a:cubicBezTo>
                    <a:pt x="0" y="195"/>
                    <a:pt x="57" y="251"/>
                    <a:pt x="127" y="251"/>
                  </a:cubicBezTo>
                  <a:cubicBezTo>
                    <a:pt x="197" y="251"/>
                    <a:pt x="254" y="195"/>
                    <a:pt x="254" y="126"/>
                  </a:cubicBezTo>
                  <a:cubicBezTo>
                    <a:pt x="254" y="56"/>
                    <a:pt x="197" y="0"/>
                    <a:pt x="127" y="0"/>
                  </a:cubicBezTo>
                  <a:close/>
                  <a:moveTo>
                    <a:pt x="127" y="236"/>
                  </a:moveTo>
                  <a:cubicBezTo>
                    <a:pt x="65" y="236"/>
                    <a:pt x="16" y="186"/>
                    <a:pt x="16" y="126"/>
                  </a:cubicBezTo>
                  <a:cubicBezTo>
                    <a:pt x="16" y="65"/>
                    <a:pt x="65" y="15"/>
                    <a:pt x="127" y="15"/>
                  </a:cubicBezTo>
                  <a:cubicBezTo>
                    <a:pt x="188" y="15"/>
                    <a:pt x="238" y="65"/>
                    <a:pt x="238" y="126"/>
                  </a:cubicBezTo>
                  <a:cubicBezTo>
                    <a:pt x="238" y="186"/>
                    <a:pt x="188" y="236"/>
                    <a:pt x="127" y="23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43"/>
            <p:cNvSpPr>
              <a:spLocks noEditPoints="1"/>
            </p:cNvSpPr>
            <p:nvPr/>
          </p:nvSpPr>
          <p:spPr bwMode="auto">
            <a:xfrm>
              <a:off x="5130800" y="2395538"/>
              <a:ext cx="366713" cy="363538"/>
            </a:xfrm>
            <a:custGeom>
              <a:avLst/>
              <a:gdLst/>
              <a:ahLst/>
              <a:cxnLst>
                <a:cxn ang="0">
                  <a:pos x="103" y="0"/>
                </a:cxn>
                <a:cxn ang="0">
                  <a:pos x="0" y="102"/>
                </a:cxn>
                <a:cxn ang="0">
                  <a:pos x="103" y="203"/>
                </a:cxn>
                <a:cxn ang="0">
                  <a:pos x="205" y="102"/>
                </a:cxn>
                <a:cxn ang="0">
                  <a:pos x="103" y="0"/>
                </a:cxn>
                <a:cxn ang="0">
                  <a:pos x="146" y="107"/>
                </a:cxn>
                <a:cxn ang="0">
                  <a:pos x="146" y="121"/>
                </a:cxn>
                <a:cxn ang="0">
                  <a:pos x="112" y="121"/>
                </a:cxn>
                <a:cxn ang="0">
                  <a:pos x="112" y="128"/>
                </a:cxn>
                <a:cxn ang="0">
                  <a:pos x="146" y="128"/>
                </a:cxn>
                <a:cxn ang="0">
                  <a:pos x="146" y="141"/>
                </a:cxn>
                <a:cxn ang="0">
                  <a:pos x="112" y="141"/>
                </a:cxn>
                <a:cxn ang="0">
                  <a:pos x="112" y="155"/>
                </a:cxn>
                <a:cxn ang="0">
                  <a:pos x="93" y="155"/>
                </a:cxn>
                <a:cxn ang="0">
                  <a:pos x="93" y="141"/>
                </a:cxn>
                <a:cxn ang="0">
                  <a:pos x="59" y="141"/>
                </a:cxn>
                <a:cxn ang="0">
                  <a:pos x="59" y="128"/>
                </a:cxn>
                <a:cxn ang="0">
                  <a:pos x="93" y="128"/>
                </a:cxn>
                <a:cxn ang="0">
                  <a:pos x="93" y="121"/>
                </a:cxn>
                <a:cxn ang="0">
                  <a:pos x="59" y="121"/>
                </a:cxn>
                <a:cxn ang="0">
                  <a:pos x="59" y="107"/>
                </a:cxn>
                <a:cxn ang="0">
                  <a:pos x="91" y="107"/>
                </a:cxn>
                <a:cxn ang="0">
                  <a:pos x="54" y="48"/>
                </a:cxn>
                <a:cxn ang="0">
                  <a:pos x="77" y="48"/>
                </a:cxn>
                <a:cxn ang="0">
                  <a:pos x="96" y="80"/>
                </a:cxn>
                <a:cxn ang="0">
                  <a:pos x="103" y="91"/>
                </a:cxn>
                <a:cxn ang="0">
                  <a:pos x="110" y="79"/>
                </a:cxn>
                <a:cxn ang="0">
                  <a:pos x="129" y="48"/>
                </a:cxn>
                <a:cxn ang="0">
                  <a:pos x="151" y="48"/>
                </a:cxn>
                <a:cxn ang="0">
                  <a:pos x="113" y="107"/>
                </a:cxn>
                <a:cxn ang="0">
                  <a:pos x="146" y="107"/>
                </a:cxn>
              </a:cxnLst>
              <a:rect l="0" t="0" r="r" b="b"/>
              <a:pathLst>
                <a:path w="205" h="203">
                  <a:moveTo>
                    <a:pt x="103" y="0"/>
                  </a:moveTo>
                  <a:cubicBezTo>
                    <a:pt x="46" y="0"/>
                    <a:pt x="0" y="46"/>
                    <a:pt x="0" y="102"/>
                  </a:cubicBezTo>
                  <a:cubicBezTo>
                    <a:pt x="0" y="157"/>
                    <a:pt x="46" y="203"/>
                    <a:pt x="103" y="203"/>
                  </a:cubicBezTo>
                  <a:cubicBezTo>
                    <a:pt x="159" y="203"/>
                    <a:pt x="205" y="157"/>
                    <a:pt x="205" y="102"/>
                  </a:cubicBezTo>
                  <a:cubicBezTo>
                    <a:pt x="205" y="46"/>
                    <a:pt x="159" y="0"/>
                    <a:pt x="103" y="0"/>
                  </a:cubicBezTo>
                  <a:close/>
                  <a:moveTo>
                    <a:pt x="146" y="107"/>
                  </a:moveTo>
                  <a:cubicBezTo>
                    <a:pt x="146" y="121"/>
                    <a:pt x="146" y="121"/>
                    <a:pt x="146" y="121"/>
                  </a:cubicBezTo>
                  <a:cubicBezTo>
                    <a:pt x="112" y="121"/>
                    <a:pt x="112" y="121"/>
                    <a:pt x="112" y="121"/>
                  </a:cubicBezTo>
                  <a:cubicBezTo>
                    <a:pt x="112" y="128"/>
                    <a:pt x="112" y="128"/>
                    <a:pt x="112" y="128"/>
                  </a:cubicBezTo>
                  <a:cubicBezTo>
                    <a:pt x="146" y="128"/>
                    <a:pt x="146" y="128"/>
                    <a:pt x="146" y="128"/>
                  </a:cubicBezTo>
                  <a:cubicBezTo>
                    <a:pt x="146" y="141"/>
                    <a:pt x="146" y="141"/>
                    <a:pt x="146" y="141"/>
                  </a:cubicBezTo>
                  <a:cubicBezTo>
                    <a:pt x="112" y="141"/>
                    <a:pt x="112" y="141"/>
                    <a:pt x="112" y="141"/>
                  </a:cubicBezTo>
                  <a:cubicBezTo>
                    <a:pt x="112" y="155"/>
                    <a:pt x="112" y="155"/>
                    <a:pt x="112" y="155"/>
                  </a:cubicBezTo>
                  <a:cubicBezTo>
                    <a:pt x="93" y="155"/>
                    <a:pt x="93" y="155"/>
                    <a:pt x="93" y="155"/>
                  </a:cubicBezTo>
                  <a:cubicBezTo>
                    <a:pt x="93" y="141"/>
                    <a:pt x="93" y="141"/>
                    <a:pt x="93" y="141"/>
                  </a:cubicBezTo>
                  <a:cubicBezTo>
                    <a:pt x="59" y="141"/>
                    <a:pt x="59" y="141"/>
                    <a:pt x="59" y="141"/>
                  </a:cubicBezTo>
                  <a:cubicBezTo>
                    <a:pt x="59" y="128"/>
                    <a:pt x="59" y="128"/>
                    <a:pt x="59" y="128"/>
                  </a:cubicBezTo>
                  <a:cubicBezTo>
                    <a:pt x="93" y="128"/>
                    <a:pt x="93" y="128"/>
                    <a:pt x="93" y="128"/>
                  </a:cubicBezTo>
                  <a:cubicBezTo>
                    <a:pt x="93" y="121"/>
                    <a:pt x="93" y="121"/>
                    <a:pt x="93" y="121"/>
                  </a:cubicBezTo>
                  <a:cubicBezTo>
                    <a:pt x="59" y="121"/>
                    <a:pt x="59" y="121"/>
                    <a:pt x="59" y="121"/>
                  </a:cubicBezTo>
                  <a:cubicBezTo>
                    <a:pt x="59" y="107"/>
                    <a:pt x="59" y="107"/>
                    <a:pt x="59" y="107"/>
                  </a:cubicBezTo>
                  <a:cubicBezTo>
                    <a:pt x="91" y="107"/>
                    <a:pt x="91" y="107"/>
                    <a:pt x="91" y="107"/>
                  </a:cubicBezTo>
                  <a:cubicBezTo>
                    <a:pt x="54" y="48"/>
                    <a:pt x="54" y="48"/>
                    <a:pt x="54" y="48"/>
                  </a:cubicBezTo>
                  <a:cubicBezTo>
                    <a:pt x="77" y="48"/>
                    <a:pt x="77" y="48"/>
                    <a:pt x="77" y="48"/>
                  </a:cubicBezTo>
                  <a:cubicBezTo>
                    <a:pt x="96" y="80"/>
                    <a:pt x="96" y="80"/>
                    <a:pt x="96" y="80"/>
                  </a:cubicBezTo>
                  <a:cubicBezTo>
                    <a:pt x="99" y="84"/>
                    <a:pt x="101" y="88"/>
                    <a:pt x="103" y="91"/>
                  </a:cubicBezTo>
                  <a:cubicBezTo>
                    <a:pt x="105" y="88"/>
                    <a:pt x="107" y="84"/>
                    <a:pt x="110" y="79"/>
                  </a:cubicBezTo>
                  <a:cubicBezTo>
                    <a:pt x="129" y="48"/>
                    <a:pt x="129" y="48"/>
                    <a:pt x="129" y="48"/>
                  </a:cubicBezTo>
                  <a:cubicBezTo>
                    <a:pt x="151" y="48"/>
                    <a:pt x="151" y="48"/>
                    <a:pt x="151" y="48"/>
                  </a:cubicBezTo>
                  <a:cubicBezTo>
                    <a:pt x="113" y="107"/>
                    <a:pt x="113" y="107"/>
                    <a:pt x="113" y="107"/>
                  </a:cubicBezTo>
                  <a:lnTo>
                    <a:pt x="146" y="10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rot="19079310">
            <a:off x="4312953" y="2575352"/>
            <a:ext cx="1342034" cy="338554"/>
          </a:xfrm>
          <a:prstGeom prst="rect">
            <a:avLst/>
          </a:prstGeom>
          <a:noFill/>
        </p:spPr>
        <p:txBody>
          <a:bodyPr wrap="none" rtlCol="0">
            <a:spAutoFit/>
          </a:bodyPr>
          <a:lstStyle/>
          <a:p>
            <a:pPr algn="ctr"/>
            <a:r>
              <a:rPr lang="en-US" sz="1600" b="1" dirty="0">
                <a:solidFill>
                  <a:schemeClr val="bg1"/>
                </a:solidFill>
                <a:latin typeface="Candara" panose="020E0502030303020204" pitchFamily="34" charset="0"/>
              </a:rPr>
              <a:t>Lorem Ipsum</a:t>
            </a:r>
          </a:p>
        </p:txBody>
      </p:sp>
      <p:sp>
        <p:nvSpPr>
          <p:cNvPr id="50" name="TextBox 49"/>
          <p:cNvSpPr txBox="1"/>
          <p:nvPr/>
        </p:nvSpPr>
        <p:spPr>
          <a:xfrm rot="2520690" flipH="1">
            <a:off x="6497345" y="2562293"/>
            <a:ext cx="1342034" cy="338554"/>
          </a:xfrm>
          <a:prstGeom prst="rect">
            <a:avLst/>
          </a:prstGeom>
          <a:noFill/>
        </p:spPr>
        <p:txBody>
          <a:bodyPr wrap="none" rtlCol="0">
            <a:spAutoFit/>
          </a:bodyPr>
          <a:lstStyle/>
          <a:p>
            <a:pPr algn="ctr"/>
            <a:r>
              <a:rPr lang="en-US" sz="1600" b="1" dirty="0">
                <a:solidFill>
                  <a:schemeClr val="bg1"/>
                </a:solidFill>
                <a:latin typeface="Candara" panose="020E0502030303020204" pitchFamily="34" charset="0"/>
              </a:rPr>
              <a:t>Lorem Ipsum</a:t>
            </a:r>
          </a:p>
        </p:txBody>
      </p:sp>
      <p:sp>
        <p:nvSpPr>
          <p:cNvPr id="51" name="TextBox 50"/>
          <p:cNvSpPr txBox="1"/>
          <p:nvPr/>
        </p:nvSpPr>
        <p:spPr>
          <a:xfrm rot="2520690" flipH="1">
            <a:off x="4325050" y="5090489"/>
            <a:ext cx="1342034" cy="338554"/>
          </a:xfrm>
          <a:prstGeom prst="rect">
            <a:avLst/>
          </a:prstGeom>
          <a:noFill/>
        </p:spPr>
        <p:txBody>
          <a:bodyPr wrap="none" rtlCol="0">
            <a:spAutoFit/>
          </a:bodyPr>
          <a:lstStyle/>
          <a:p>
            <a:pPr algn="ctr"/>
            <a:r>
              <a:rPr lang="en-US" sz="1600" b="1" dirty="0">
                <a:solidFill>
                  <a:schemeClr val="bg1"/>
                </a:solidFill>
                <a:latin typeface="Candara" panose="020E0502030303020204" pitchFamily="34" charset="0"/>
              </a:rPr>
              <a:t>Lorem Ipsum</a:t>
            </a:r>
          </a:p>
        </p:txBody>
      </p:sp>
      <p:sp>
        <p:nvSpPr>
          <p:cNvPr id="52" name="TextBox 51"/>
          <p:cNvSpPr txBox="1"/>
          <p:nvPr/>
        </p:nvSpPr>
        <p:spPr>
          <a:xfrm rot="19079310">
            <a:off x="6576938" y="5075891"/>
            <a:ext cx="1342034" cy="338554"/>
          </a:xfrm>
          <a:prstGeom prst="rect">
            <a:avLst/>
          </a:prstGeom>
          <a:noFill/>
        </p:spPr>
        <p:txBody>
          <a:bodyPr wrap="none" rtlCol="0">
            <a:spAutoFit/>
          </a:bodyPr>
          <a:lstStyle/>
          <a:p>
            <a:pPr algn="ctr"/>
            <a:r>
              <a:rPr lang="en-US" sz="1600" b="1" dirty="0">
                <a:solidFill>
                  <a:schemeClr val="bg1"/>
                </a:solidFill>
                <a:latin typeface="Candara" panose="020E0502030303020204" pitchFamily="34" charset="0"/>
              </a:rPr>
              <a:t>Lorem Ipsum</a:t>
            </a:r>
          </a:p>
        </p:txBody>
      </p:sp>
      <p:sp>
        <p:nvSpPr>
          <p:cNvPr id="66" name="Text Box 10">
            <a:extLst>
              <a:ext uri="{FF2B5EF4-FFF2-40B4-BE49-F238E27FC236}">
                <a16:creationId xmlns:a16="http://schemas.microsoft.com/office/drawing/2014/main" id="{B365B1B6-29CA-4F41-9F4D-6A115D2B5007}"/>
              </a:ext>
            </a:extLst>
          </p:cNvPr>
          <p:cNvSpPr txBox="1">
            <a:spLocks noChangeArrowheads="1"/>
          </p:cNvSpPr>
          <p:nvPr/>
        </p:nvSpPr>
        <p:spPr bwMode="auto">
          <a:xfrm>
            <a:off x="8004113" y="1835433"/>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7" name="Text Box 10">
            <a:extLst>
              <a:ext uri="{FF2B5EF4-FFF2-40B4-BE49-F238E27FC236}">
                <a16:creationId xmlns:a16="http://schemas.microsoft.com/office/drawing/2014/main" id="{602C7549-8429-47D7-88B2-94BA8B5C3814}"/>
              </a:ext>
            </a:extLst>
          </p:cNvPr>
          <p:cNvSpPr txBox="1">
            <a:spLocks noChangeArrowheads="1"/>
          </p:cNvSpPr>
          <p:nvPr/>
        </p:nvSpPr>
        <p:spPr bwMode="auto">
          <a:xfrm>
            <a:off x="8004112" y="5052139"/>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8" name="Text Box 10">
            <a:extLst>
              <a:ext uri="{FF2B5EF4-FFF2-40B4-BE49-F238E27FC236}">
                <a16:creationId xmlns:a16="http://schemas.microsoft.com/office/drawing/2014/main" id="{0C076FC6-9266-408F-B58B-C941C2C47302}"/>
              </a:ext>
            </a:extLst>
          </p:cNvPr>
          <p:cNvSpPr txBox="1">
            <a:spLocks noChangeArrowheads="1"/>
          </p:cNvSpPr>
          <p:nvPr/>
        </p:nvSpPr>
        <p:spPr bwMode="auto">
          <a:xfrm>
            <a:off x="50432" y="1835433"/>
            <a:ext cx="4170597"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E4A1E"/>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3" name="Text Box 10">
            <a:extLst>
              <a:ext uri="{FF2B5EF4-FFF2-40B4-BE49-F238E27FC236}">
                <a16:creationId xmlns:a16="http://schemas.microsoft.com/office/drawing/2014/main" id="{0CE7136B-B64C-4062-8D6F-2817E8517A00}"/>
              </a:ext>
            </a:extLst>
          </p:cNvPr>
          <p:cNvSpPr txBox="1">
            <a:spLocks noChangeArrowheads="1"/>
          </p:cNvSpPr>
          <p:nvPr/>
        </p:nvSpPr>
        <p:spPr bwMode="auto">
          <a:xfrm>
            <a:off x="-36368" y="5051359"/>
            <a:ext cx="4170597"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7A7A7A"/>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4" name="TextBox 73">
            <a:extLst>
              <a:ext uri="{FF2B5EF4-FFF2-40B4-BE49-F238E27FC236}">
                <a16:creationId xmlns:a16="http://schemas.microsoft.com/office/drawing/2014/main" id="{EDC57CF2-4F5B-4831-8A82-323B9F97CDB0}"/>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75" name="Freeform 91">
            <a:extLst>
              <a:ext uri="{FF2B5EF4-FFF2-40B4-BE49-F238E27FC236}">
                <a16:creationId xmlns:a16="http://schemas.microsoft.com/office/drawing/2014/main" id="{2676D134-245E-45FD-8389-5CB374901E9E}"/>
              </a:ext>
            </a:extLst>
          </p:cNvPr>
          <p:cNvSpPr>
            <a:spLocks noChangeAspect="1" noEditPoints="1"/>
          </p:cNvSpPr>
          <p:nvPr/>
        </p:nvSpPr>
        <p:spPr bwMode="auto">
          <a:xfrm>
            <a:off x="5459796" y="3415320"/>
            <a:ext cx="1188720" cy="11887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1" name="Picture 30">
            <a:hlinkClick r:id="rId2"/>
            <a:extLst>
              <a:ext uri="{FF2B5EF4-FFF2-40B4-BE49-F238E27FC236}">
                <a16:creationId xmlns:a16="http://schemas.microsoft.com/office/drawing/2014/main" id="{106C9980-3E7D-4DA6-8526-CD3F3010D1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727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500"/>
                                        <p:tgtEl>
                                          <p:spTgt spid="7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p:cTn id="17" dur="500" fill="hold"/>
                                        <p:tgtEl>
                                          <p:spTgt spid="75"/>
                                        </p:tgtEl>
                                        <p:attrNameLst>
                                          <p:attrName>ppt_w</p:attrName>
                                        </p:attrNameLst>
                                      </p:cBhvr>
                                      <p:tavLst>
                                        <p:tav tm="0">
                                          <p:val>
                                            <p:fltVal val="0"/>
                                          </p:val>
                                        </p:tav>
                                        <p:tav tm="100000">
                                          <p:val>
                                            <p:strVal val="#ppt_w"/>
                                          </p:val>
                                        </p:tav>
                                      </p:tavLst>
                                    </p:anim>
                                    <p:anim calcmode="lin" valueType="num">
                                      <p:cBhvr>
                                        <p:cTn id="18" dur="500" fill="hold"/>
                                        <p:tgtEl>
                                          <p:spTgt spid="75"/>
                                        </p:tgtEl>
                                        <p:attrNameLst>
                                          <p:attrName>ppt_h</p:attrName>
                                        </p:attrNameLst>
                                      </p:cBhvr>
                                      <p:tavLst>
                                        <p:tav tm="0">
                                          <p:val>
                                            <p:fltVal val="0"/>
                                          </p:val>
                                        </p:tav>
                                        <p:tav tm="100000">
                                          <p:val>
                                            <p:strVal val="#ppt_h"/>
                                          </p:val>
                                        </p:tav>
                                      </p:tavLst>
                                    </p:anim>
                                    <p:animEffect transition="in" filter="fade">
                                      <p:cBhvr>
                                        <p:cTn id="19" dur="500"/>
                                        <p:tgtEl>
                                          <p:spTgt spid="75"/>
                                        </p:tgtEl>
                                      </p:cBhvr>
                                    </p:animEffect>
                                  </p:childTnLst>
                                </p:cTn>
                              </p:par>
                            </p:childTnLst>
                          </p:cTn>
                        </p:par>
                        <p:par>
                          <p:cTn id="20" fill="hold">
                            <p:stCondLst>
                              <p:cond delay="1500"/>
                            </p:stCondLst>
                            <p:childTnLst>
                              <p:par>
                                <p:cTn id="21" presetID="53" presetClass="entr" presetSubtype="528" fill="hold" grpId="0" nodeType="afterEffect">
                                  <p:stCondLst>
                                    <p:cond delay="0"/>
                                  </p:stCondLst>
                                  <p:childTnLst>
                                    <p:set>
                                      <p:cBhvr>
                                        <p:cTn id="22" dur="1" fill="hold">
                                          <p:stCondLst>
                                            <p:cond delay="0"/>
                                          </p:stCondLst>
                                        </p:cTn>
                                        <p:tgtEl>
                                          <p:spTgt spid="69"/>
                                        </p:tgtEl>
                                        <p:attrNameLst>
                                          <p:attrName>style.visibility</p:attrName>
                                        </p:attrNameLst>
                                      </p:cBhvr>
                                      <p:to>
                                        <p:strVal val="visible"/>
                                      </p:to>
                                    </p:set>
                                    <p:anim calcmode="lin" valueType="num">
                                      <p:cBhvr>
                                        <p:cTn id="23" dur="500" fill="hold"/>
                                        <p:tgtEl>
                                          <p:spTgt spid="69"/>
                                        </p:tgtEl>
                                        <p:attrNameLst>
                                          <p:attrName>ppt_w</p:attrName>
                                        </p:attrNameLst>
                                      </p:cBhvr>
                                      <p:tavLst>
                                        <p:tav tm="0">
                                          <p:val>
                                            <p:fltVal val="0"/>
                                          </p:val>
                                        </p:tav>
                                        <p:tav tm="100000">
                                          <p:val>
                                            <p:strVal val="#ppt_w"/>
                                          </p:val>
                                        </p:tav>
                                      </p:tavLst>
                                    </p:anim>
                                    <p:anim calcmode="lin" valueType="num">
                                      <p:cBhvr>
                                        <p:cTn id="24" dur="500" fill="hold"/>
                                        <p:tgtEl>
                                          <p:spTgt spid="69"/>
                                        </p:tgtEl>
                                        <p:attrNameLst>
                                          <p:attrName>ppt_h</p:attrName>
                                        </p:attrNameLst>
                                      </p:cBhvr>
                                      <p:tavLst>
                                        <p:tav tm="0">
                                          <p:val>
                                            <p:fltVal val="0"/>
                                          </p:val>
                                        </p:tav>
                                        <p:tav tm="100000">
                                          <p:val>
                                            <p:strVal val="#ppt_h"/>
                                          </p:val>
                                        </p:tav>
                                      </p:tavLst>
                                    </p:anim>
                                    <p:animEffect transition="in" filter="fade">
                                      <p:cBhvr>
                                        <p:cTn id="25" dur="500"/>
                                        <p:tgtEl>
                                          <p:spTgt spid="69"/>
                                        </p:tgtEl>
                                      </p:cBhvr>
                                    </p:animEffect>
                                    <p:anim calcmode="lin" valueType="num">
                                      <p:cBhvr>
                                        <p:cTn id="26" dur="500" fill="hold"/>
                                        <p:tgtEl>
                                          <p:spTgt spid="69"/>
                                        </p:tgtEl>
                                        <p:attrNameLst>
                                          <p:attrName>ppt_x</p:attrName>
                                        </p:attrNameLst>
                                      </p:cBhvr>
                                      <p:tavLst>
                                        <p:tav tm="0">
                                          <p:val>
                                            <p:fltVal val="0.5"/>
                                          </p:val>
                                        </p:tav>
                                        <p:tav tm="100000">
                                          <p:val>
                                            <p:strVal val="#ppt_x"/>
                                          </p:val>
                                        </p:tav>
                                      </p:tavLst>
                                    </p:anim>
                                    <p:anim calcmode="lin" valueType="num">
                                      <p:cBhvr>
                                        <p:cTn id="27" dur="500" fill="hold"/>
                                        <p:tgtEl>
                                          <p:spTgt spid="69"/>
                                        </p:tgtEl>
                                        <p:attrNameLst>
                                          <p:attrName>ppt_y</p:attrName>
                                        </p:attrNameLst>
                                      </p:cBhvr>
                                      <p:tavLst>
                                        <p:tav tm="0">
                                          <p:val>
                                            <p:fltVal val="0.5"/>
                                          </p:val>
                                        </p:tav>
                                        <p:tav tm="100000">
                                          <p:val>
                                            <p:strVal val="#ppt_y"/>
                                          </p:val>
                                        </p:tav>
                                      </p:tavLst>
                                    </p:anim>
                                  </p:childTnLst>
                                </p:cTn>
                              </p:par>
                              <p:par>
                                <p:cTn id="28" presetID="53" presetClass="entr" presetSubtype="528" fill="hold" grpId="0" nodeType="withEffect">
                                  <p:stCondLst>
                                    <p:cond delay="0"/>
                                  </p:stCondLst>
                                  <p:childTnLst>
                                    <p:set>
                                      <p:cBhvr>
                                        <p:cTn id="29" dur="1" fill="hold">
                                          <p:stCondLst>
                                            <p:cond delay="0"/>
                                          </p:stCondLst>
                                        </p:cTn>
                                        <p:tgtEl>
                                          <p:spTgt spid="71"/>
                                        </p:tgtEl>
                                        <p:attrNameLst>
                                          <p:attrName>style.visibility</p:attrName>
                                        </p:attrNameLst>
                                      </p:cBhvr>
                                      <p:to>
                                        <p:strVal val="visible"/>
                                      </p:to>
                                    </p:set>
                                    <p:anim calcmode="lin" valueType="num">
                                      <p:cBhvr>
                                        <p:cTn id="30" dur="500" fill="hold"/>
                                        <p:tgtEl>
                                          <p:spTgt spid="71"/>
                                        </p:tgtEl>
                                        <p:attrNameLst>
                                          <p:attrName>ppt_w</p:attrName>
                                        </p:attrNameLst>
                                      </p:cBhvr>
                                      <p:tavLst>
                                        <p:tav tm="0">
                                          <p:val>
                                            <p:fltVal val="0"/>
                                          </p:val>
                                        </p:tav>
                                        <p:tav tm="100000">
                                          <p:val>
                                            <p:strVal val="#ppt_w"/>
                                          </p:val>
                                        </p:tav>
                                      </p:tavLst>
                                    </p:anim>
                                    <p:anim calcmode="lin" valueType="num">
                                      <p:cBhvr>
                                        <p:cTn id="31" dur="500" fill="hold"/>
                                        <p:tgtEl>
                                          <p:spTgt spid="71"/>
                                        </p:tgtEl>
                                        <p:attrNameLst>
                                          <p:attrName>ppt_h</p:attrName>
                                        </p:attrNameLst>
                                      </p:cBhvr>
                                      <p:tavLst>
                                        <p:tav tm="0">
                                          <p:val>
                                            <p:fltVal val="0"/>
                                          </p:val>
                                        </p:tav>
                                        <p:tav tm="100000">
                                          <p:val>
                                            <p:strVal val="#ppt_h"/>
                                          </p:val>
                                        </p:tav>
                                      </p:tavLst>
                                    </p:anim>
                                    <p:animEffect transition="in" filter="fade">
                                      <p:cBhvr>
                                        <p:cTn id="32" dur="500"/>
                                        <p:tgtEl>
                                          <p:spTgt spid="71"/>
                                        </p:tgtEl>
                                      </p:cBhvr>
                                    </p:animEffect>
                                    <p:anim calcmode="lin" valueType="num">
                                      <p:cBhvr>
                                        <p:cTn id="33" dur="500" fill="hold"/>
                                        <p:tgtEl>
                                          <p:spTgt spid="71"/>
                                        </p:tgtEl>
                                        <p:attrNameLst>
                                          <p:attrName>ppt_x</p:attrName>
                                        </p:attrNameLst>
                                      </p:cBhvr>
                                      <p:tavLst>
                                        <p:tav tm="0">
                                          <p:val>
                                            <p:fltVal val="0.5"/>
                                          </p:val>
                                        </p:tav>
                                        <p:tav tm="100000">
                                          <p:val>
                                            <p:strVal val="#ppt_x"/>
                                          </p:val>
                                        </p:tav>
                                      </p:tavLst>
                                    </p:anim>
                                    <p:anim calcmode="lin" valueType="num">
                                      <p:cBhvr>
                                        <p:cTn id="34" dur="500" fill="hold"/>
                                        <p:tgtEl>
                                          <p:spTgt spid="71"/>
                                        </p:tgtEl>
                                        <p:attrNameLst>
                                          <p:attrName>ppt_y</p:attrName>
                                        </p:attrNameLst>
                                      </p:cBhvr>
                                      <p:tavLst>
                                        <p:tav tm="0">
                                          <p:val>
                                            <p:fltVal val="0.5"/>
                                          </p:val>
                                        </p:tav>
                                        <p:tav tm="100000">
                                          <p:val>
                                            <p:strVal val="#ppt_y"/>
                                          </p:val>
                                        </p:tav>
                                      </p:tavLst>
                                    </p:anim>
                                  </p:childTnLst>
                                </p:cTn>
                              </p:par>
                              <p:par>
                                <p:cTn id="35" presetID="53" presetClass="entr" presetSubtype="528" fill="hold" grpId="0" nodeType="withEffect">
                                  <p:stCondLst>
                                    <p:cond delay="0"/>
                                  </p:stCondLst>
                                  <p:childTnLst>
                                    <p:set>
                                      <p:cBhvr>
                                        <p:cTn id="36" dur="1" fill="hold">
                                          <p:stCondLst>
                                            <p:cond delay="0"/>
                                          </p:stCondLst>
                                        </p:cTn>
                                        <p:tgtEl>
                                          <p:spTgt spid="70"/>
                                        </p:tgtEl>
                                        <p:attrNameLst>
                                          <p:attrName>style.visibility</p:attrName>
                                        </p:attrNameLst>
                                      </p:cBhvr>
                                      <p:to>
                                        <p:strVal val="visible"/>
                                      </p:to>
                                    </p:set>
                                    <p:anim calcmode="lin" valueType="num">
                                      <p:cBhvr>
                                        <p:cTn id="37" dur="500" fill="hold"/>
                                        <p:tgtEl>
                                          <p:spTgt spid="70"/>
                                        </p:tgtEl>
                                        <p:attrNameLst>
                                          <p:attrName>ppt_w</p:attrName>
                                        </p:attrNameLst>
                                      </p:cBhvr>
                                      <p:tavLst>
                                        <p:tav tm="0">
                                          <p:val>
                                            <p:fltVal val="0"/>
                                          </p:val>
                                        </p:tav>
                                        <p:tav tm="100000">
                                          <p:val>
                                            <p:strVal val="#ppt_w"/>
                                          </p:val>
                                        </p:tav>
                                      </p:tavLst>
                                    </p:anim>
                                    <p:anim calcmode="lin" valueType="num">
                                      <p:cBhvr>
                                        <p:cTn id="38" dur="500" fill="hold"/>
                                        <p:tgtEl>
                                          <p:spTgt spid="70"/>
                                        </p:tgtEl>
                                        <p:attrNameLst>
                                          <p:attrName>ppt_h</p:attrName>
                                        </p:attrNameLst>
                                      </p:cBhvr>
                                      <p:tavLst>
                                        <p:tav tm="0">
                                          <p:val>
                                            <p:fltVal val="0"/>
                                          </p:val>
                                        </p:tav>
                                        <p:tav tm="100000">
                                          <p:val>
                                            <p:strVal val="#ppt_h"/>
                                          </p:val>
                                        </p:tav>
                                      </p:tavLst>
                                    </p:anim>
                                    <p:animEffect transition="in" filter="fade">
                                      <p:cBhvr>
                                        <p:cTn id="39" dur="500"/>
                                        <p:tgtEl>
                                          <p:spTgt spid="70"/>
                                        </p:tgtEl>
                                      </p:cBhvr>
                                    </p:animEffect>
                                    <p:anim calcmode="lin" valueType="num">
                                      <p:cBhvr>
                                        <p:cTn id="40" dur="500" fill="hold"/>
                                        <p:tgtEl>
                                          <p:spTgt spid="70"/>
                                        </p:tgtEl>
                                        <p:attrNameLst>
                                          <p:attrName>ppt_x</p:attrName>
                                        </p:attrNameLst>
                                      </p:cBhvr>
                                      <p:tavLst>
                                        <p:tav tm="0">
                                          <p:val>
                                            <p:fltVal val="0.5"/>
                                          </p:val>
                                        </p:tav>
                                        <p:tav tm="100000">
                                          <p:val>
                                            <p:strVal val="#ppt_x"/>
                                          </p:val>
                                        </p:tav>
                                      </p:tavLst>
                                    </p:anim>
                                    <p:anim calcmode="lin" valueType="num">
                                      <p:cBhvr>
                                        <p:cTn id="41" dur="500" fill="hold"/>
                                        <p:tgtEl>
                                          <p:spTgt spid="70"/>
                                        </p:tgtEl>
                                        <p:attrNameLst>
                                          <p:attrName>ppt_y</p:attrName>
                                        </p:attrNameLst>
                                      </p:cBhvr>
                                      <p:tavLst>
                                        <p:tav tm="0">
                                          <p:val>
                                            <p:fltVal val="0.5"/>
                                          </p:val>
                                        </p:tav>
                                        <p:tav tm="100000">
                                          <p:val>
                                            <p:strVal val="#ppt_y"/>
                                          </p:val>
                                        </p:tav>
                                      </p:tavLst>
                                    </p:anim>
                                  </p:childTnLst>
                                </p:cTn>
                              </p:par>
                              <p:par>
                                <p:cTn id="42" presetID="53" presetClass="entr" presetSubtype="528" fill="hold" grpId="0" nodeType="withEffect">
                                  <p:stCondLst>
                                    <p:cond delay="0"/>
                                  </p:stCondLst>
                                  <p:childTnLst>
                                    <p:set>
                                      <p:cBhvr>
                                        <p:cTn id="43" dur="1" fill="hold">
                                          <p:stCondLst>
                                            <p:cond delay="0"/>
                                          </p:stCondLst>
                                        </p:cTn>
                                        <p:tgtEl>
                                          <p:spTgt spid="72"/>
                                        </p:tgtEl>
                                        <p:attrNameLst>
                                          <p:attrName>style.visibility</p:attrName>
                                        </p:attrNameLst>
                                      </p:cBhvr>
                                      <p:to>
                                        <p:strVal val="visible"/>
                                      </p:to>
                                    </p:set>
                                    <p:anim calcmode="lin" valueType="num">
                                      <p:cBhvr>
                                        <p:cTn id="44" dur="500" fill="hold"/>
                                        <p:tgtEl>
                                          <p:spTgt spid="72"/>
                                        </p:tgtEl>
                                        <p:attrNameLst>
                                          <p:attrName>ppt_w</p:attrName>
                                        </p:attrNameLst>
                                      </p:cBhvr>
                                      <p:tavLst>
                                        <p:tav tm="0">
                                          <p:val>
                                            <p:fltVal val="0"/>
                                          </p:val>
                                        </p:tav>
                                        <p:tav tm="100000">
                                          <p:val>
                                            <p:strVal val="#ppt_w"/>
                                          </p:val>
                                        </p:tav>
                                      </p:tavLst>
                                    </p:anim>
                                    <p:anim calcmode="lin" valueType="num">
                                      <p:cBhvr>
                                        <p:cTn id="45" dur="500" fill="hold"/>
                                        <p:tgtEl>
                                          <p:spTgt spid="72"/>
                                        </p:tgtEl>
                                        <p:attrNameLst>
                                          <p:attrName>ppt_h</p:attrName>
                                        </p:attrNameLst>
                                      </p:cBhvr>
                                      <p:tavLst>
                                        <p:tav tm="0">
                                          <p:val>
                                            <p:fltVal val="0"/>
                                          </p:val>
                                        </p:tav>
                                        <p:tav tm="100000">
                                          <p:val>
                                            <p:strVal val="#ppt_h"/>
                                          </p:val>
                                        </p:tav>
                                      </p:tavLst>
                                    </p:anim>
                                    <p:animEffect transition="in" filter="fade">
                                      <p:cBhvr>
                                        <p:cTn id="46" dur="500"/>
                                        <p:tgtEl>
                                          <p:spTgt spid="72"/>
                                        </p:tgtEl>
                                      </p:cBhvr>
                                    </p:animEffect>
                                    <p:anim calcmode="lin" valueType="num">
                                      <p:cBhvr>
                                        <p:cTn id="47" dur="500" fill="hold"/>
                                        <p:tgtEl>
                                          <p:spTgt spid="72"/>
                                        </p:tgtEl>
                                        <p:attrNameLst>
                                          <p:attrName>ppt_x</p:attrName>
                                        </p:attrNameLst>
                                      </p:cBhvr>
                                      <p:tavLst>
                                        <p:tav tm="0">
                                          <p:val>
                                            <p:fltVal val="0.5"/>
                                          </p:val>
                                        </p:tav>
                                        <p:tav tm="100000">
                                          <p:val>
                                            <p:strVal val="#ppt_x"/>
                                          </p:val>
                                        </p:tav>
                                      </p:tavLst>
                                    </p:anim>
                                    <p:anim calcmode="lin" valueType="num">
                                      <p:cBhvr>
                                        <p:cTn id="48" dur="500" fill="hold"/>
                                        <p:tgtEl>
                                          <p:spTgt spid="72"/>
                                        </p:tgtEl>
                                        <p:attrNameLst>
                                          <p:attrName>ppt_y</p:attrName>
                                        </p:attrNameLst>
                                      </p:cBhvr>
                                      <p:tavLst>
                                        <p:tav tm="0">
                                          <p:val>
                                            <p:fltVal val="0.5"/>
                                          </p:val>
                                        </p:tav>
                                        <p:tav tm="100000">
                                          <p:val>
                                            <p:strVal val="#ppt_y"/>
                                          </p:val>
                                        </p:tav>
                                      </p:tavLst>
                                    </p:anim>
                                  </p:childTnLst>
                                </p:cTn>
                              </p:par>
                            </p:childTnLst>
                          </p:cTn>
                        </p:par>
                        <p:par>
                          <p:cTn id="49" fill="hold">
                            <p:stCondLst>
                              <p:cond delay="2000"/>
                            </p:stCondLst>
                            <p:childTnLst>
                              <p:par>
                                <p:cTn id="50" presetID="53" presetClass="entr" presetSubtype="16" fill="hold" nodeType="afterEffect">
                                  <p:stCondLst>
                                    <p:cond delay="0"/>
                                  </p:stCondLst>
                                  <p:childTnLst>
                                    <p:set>
                                      <p:cBhvr>
                                        <p:cTn id="51" dur="1" fill="hold">
                                          <p:stCondLst>
                                            <p:cond delay="0"/>
                                          </p:stCondLst>
                                        </p:cTn>
                                        <p:tgtEl>
                                          <p:spTgt spid="35"/>
                                        </p:tgtEl>
                                        <p:attrNameLst>
                                          <p:attrName>style.visibility</p:attrName>
                                        </p:attrNameLst>
                                      </p:cBhvr>
                                      <p:to>
                                        <p:strVal val="visible"/>
                                      </p:to>
                                    </p:set>
                                    <p:anim calcmode="lin" valueType="num">
                                      <p:cBhvr>
                                        <p:cTn id="52" dur="500" fill="hold"/>
                                        <p:tgtEl>
                                          <p:spTgt spid="35"/>
                                        </p:tgtEl>
                                        <p:attrNameLst>
                                          <p:attrName>ppt_w</p:attrName>
                                        </p:attrNameLst>
                                      </p:cBhvr>
                                      <p:tavLst>
                                        <p:tav tm="0">
                                          <p:val>
                                            <p:fltVal val="0"/>
                                          </p:val>
                                        </p:tav>
                                        <p:tav tm="100000">
                                          <p:val>
                                            <p:strVal val="#ppt_w"/>
                                          </p:val>
                                        </p:tav>
                                      </p:tavLst>
                                    </p:anim>
                                    <p:anim calcmode="lin" valueType="num">
                                      <p:cBhvr>
                                        <p:cTn id="53" dur="500" fill="hold"/>
                                        <p:tgtEl>
                                          <p:spTgt spid="35"/>
                                        </p:tgtEl>
                                        <p:attrNameLst>
                                          <p:attrName>ppt_h</p:attrName>
                                        </p:attrNameLst>
                                      </p:cBhvr>
                                      <p:tavLst>
                                        <p:tav tm="0">
                                          <p:val>
                                            <p:fltVal val="0"/>
                                          </p:val>
                                        </p:tav>
                                        <p:tav tm="100000">
                                          <p:val>
                                            <p:strVal val="#ppt_h"/>
                                          </p:val>
                                        </p:tav>
                                      </p:tavLst>
                                    </p:anim>
                                    <p:animEffect transition="in" filter="fade">
                                      <p:cBhvr>
                                        <p:cTn id="54" dur="500"/>
                                        <p:tgtEl>
                                          <p:spTgt spid="35"/>
                                        </p:tgtEl>
                                      </p:cBhvr>
                                    </p:animEffect>
                                  </p:childTnLst>
                                </p:cTn>
                              </p:par>
                            </p:childTnLst>
                          </p:cTn>
                        </p:par>
                        <p:par>
                          <p:cTn id="55" fill="hold">
                            <p:stCondLst>
                              <p:cond delay="2500"/>
                            </p:stCondLst>
                            <p:childTnLst>
                              <p:par>
                                <p:cTn id="56" presetID="22" presetClass="entr" presetSubtype="4" fill="hold" grpId="0" nodeType="after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wipe(down)">
                                      <p:cBhvr>
                                        <p:cTn id="58" dur="500"/>
                                        <p:tgtEl>
                                          <p:spTgt spid="49"/>
                                        </p:tgtEl>
                                      </p:cBhvr>
                                    </p:animEffect>
                                  </p:childTnLst>
                                </p:cTn>
                              </p:par>
                            </p:childTnLst>
                          </p:cTn>
                        </p:par>
                        <p:par>
                          <p:cTn id="59" fill="hold">
                            <p:stCondLst>
                              <p:cond delay="3000"/>
                            </p:stCondLst>
                            <p:childTnLst>
                              <p:par>
                                <p:cTn id="60" presetID="42" presetClass="entr" presetSubtype="0" fill="hold" grpId="0" nodeType="afterEffect">
                                  <p:stCondLst>
                                    <p:cond delay="0"/>
                                  </p:stCondLst>
                                  <p:childTnLst>
                                    <p:set>
                                      <p:cBhvr>
                                        <p:cTn id="61" dur="1" fill="hold">
                                          <p:stCondLst>
                                            <p:cond delay="0"/>
                                          </p:stCondLst>
                                        </p:cTn>
                                        <p:tgtEl>
                                          <p:spTgt spid="68"/>
                                        </p:tgtEl>
                                        <p:attrNameLst>
                                          <p:attrName>style.visibility</p:attrName>
                                        </p:attrNameLst>
                                      </p:cBhvr>
                                      <p:to>
                                        <p:strVal val="visible"/>
                                      </p:to>
                                    </p:set>
                                    <p:animEffect transition="in" filter="fade">
                                      <p:cBhvr>
                                        <p:cTn id="62" dur="1000"/>
                                        <p:tgtEl>
                                          <p:spTgt spid="68"/>
                                        </p:tgtEl>
                                      </p:cBhvr>
                                    </p:animEffect>
                                    <p:anim calcmode="lin" valueType="num">
                                      <p:cBhvr>
                                        <p:cTn id="63" dur="1000" fill="hold"/>
                                        <p:tgtEl>
                                          <p:spTgt spid="68"/>
                                        </p:tgtEl>
                                        <p:attrNameLst>
                                          <p:attrName>ppt_x</p:attrName>
                                        </p:attrNameLst>
                                      </p:cBhvr>
                                      <p:tavLst>
                                        <p:tav tm="0">
                                          <p:val>
                                            <p:strVal val="#ppt_x"/>
                                          </p:val>
                                        </p:tav>
                                        <p:tav tm="100000">
                                          <p:val>
                                            <p:strVal val="#ppt_x"/>
                                          </p:val>
                                        </p:tav>
                                      </p:tavLst>
                                    </p:anim>
                                    <p:anim calcmode="lin" valueType="num">
                                      <p:cBhvr>
                                        <p:cTn id="64" dur="1000" fill="hold"/>
                                        <p:tgtEl>
                                          <p:spTgt spid="68"/>
                                        </p:tgtEl>
                                        <p:attrNameLst>
                                          <p:attrName>ppt_y</p:attrName>
                                        </p:attrNameLst>
                                      </p:cBhvr>
                                      <p:tavLst>
                                        <p:tav tm="0">
                                          <p:val>
                                            <p:strVal val="#ppt_y+.1"/>
                                          </p:val>
                                        </p:tav>
                                        <p:tav tm="100000">
                                          <p:val>
                                            <p:strVal val="#ppt_y"/>
                                          </p:val>
                                        </p:tav>
                                      </p:tavLst>
                                    </p:anim>
                                  </p:childTnLst>
                                </p:cTn>
                              </p:par>
                            </p:childTnLst>
                          </p:cTn>
                        </p:par>
                        <p:par>
                          <p:cTn id="65" fill="hold">
                            <p:stCondLst>
                              <p:cond delay="4000"/>
                            </p:stCondLst>
                            <p:childTnLst>
                              <p:par>
                                <p:cTn id="66" presetID="53" presetClass="entr" presetSubtype="16" fill="hold" nodeType="afterEffect">
                                  <p:stCondLst>
                                    <p:cond delay="0"/>
                                  </p:stCondLst>
                                  <p:childTnLst>
                                    <p:set>
                                      <p:cBhvr>
                                        <p:cTn id="67" dur="1" fill="hold">
                                          <p:stCondLst>
                                            <p:cond delay="0"/>
                                          </p:stCondLst>
                                        </p:cTn>
                                        <p:tgtEl>
                                          <p:spTgt spid="46"/>
                                        </p:tgtEl>
                                        <p:attrNameLst>
                                          <p:attrName>style.visibility</p:attrName>
                                        </p:attrNameLst>
                                      </p:cBhvr>
                                      <p:to>
                                        <p:strVal val="visible"/>
                                      </p:to>
                                    </p:set>
                                    <p:anim calcmode="lin" valueType="num">
                                      <p:cBhvr>
                                        <p:cTn id="68" dur="500" fill="hold"/>
                                        <p:tgtEl>
                                          <p:spTgt spid="46"/>
                                        </p:tgtEl>
                                        <p:attrNameLst>
                                          <p:attrName>ppt_w</p:attrName>
                                        </p:attrNameLst>
                                      </p:cBhvr>
                                      <p:tavLst>
                                        <p:tav tm="0">
                                          <p:val>
                                            <p:fltVal val="0"/>
                                          </p:val>
                                        </p:tav>
                                        <p:tav tm="100000">
                                          <p:val>
                                            <p:strVal val="#ppt_w"/>
                                          </p:val>
                                        </p:tav>
                                      </p:tavLst>
                                    </p:anim>
                                    <p:anim calcmode="lin" valueType="num">
                                      <p:cBhvr>
                                        <p:cTn id="69" dur="500" fill="hold"/>
                                        <p:tgtEl>
                                          <p:spTgt spid="46"/>
                                        </p:tgtEl>
                                        <p:attrNameLst>
                                          <p:attrName>ppt_h</p:attrName>
                                        </p:attrNameLst>
                                      </p:cBhvr>
                                      <p:tavLst>
                                        <p:tav tm="0">
                                          <p:val>
                                            <p:fltVal val="0"/>
                                          </p:val>
                                        </p:tav>
                                        <p:tav tm="100000">
                                          <p:val>
                                            <p:strVal val="#ppt_h"/>
                                          </p:val>
                                        </p:tav>
                                      </p:tavLst>
                                    </p:anim>
                                    <p:animEffect transition="in" filter="fade">
                                      <p:cBhvr>
                                        <p:cTn id="70" dur="500"/>
                                        <p:tgtEl>
                                          <p:spTgt spid="46"/>
                                        </p:tgtEl>
                                      </p:cBhvr>
                                    </p:animEffect>
                                  </p:childTnLst>
                                </p:cTn>
                              </p:par>
                            </p:childTnLst>
                          </p:cTn>
                        </p:par>
                        <p:par>
                          <p:cTn id="71" fill="hold">
                            <p:stCondLst>
                              <p:cond delay="4500"/>
                            </p:stCondLst>
                            <p:childTnLst>
                              <p:par>
                                <p:cTn id="72" presetID="22" presetClass="entr" presetSubtype="4" fill="hold" grpId="0" nodeType="afterEffect">
                                  <p:stCondLst>
                                    <p:cond delay="0"/>
                                  </p:stCondLst>
                                  <p:childTnLst>
                                    <p:set>
                                      <p:cBhvr>
                                        <p:cTn id="73" dur="1" fill="hold">
                                          <p:stCondLst>
                                            <p:cond delay="0"/>
                                          </p:stCondLst>
                                        </p:cTn>
                                        <p:tgtEl>
                                          <p:spTgt spid="50"/>
                                        </p:tgtEl>
                                        <p:attrNameLst>
                                          <p:attrName>style.visibility</p:attrName>
                                        </p:attrNameLst>
                                      </p:cBhvr>
                                      <p:to>
                                        <p:strVal val="visible"/>
                                      </p:to>
                                    </p:set>
                                    <p:animEffect transition="in" filter="wipe(down)">
                                      <p:cBhvr>
                                        <p:cTn id="74" dur="500"/>
                                        <p:tgtEl>
                                          <p:spTgt spid="50"/>
                                        </p:tgtEl>
                                      </p:cBhvr>
                                    </p:animEffect>
                                  </p:childTnLst>
                                </p:cTn>
                              </p:par>
                            </p:childTnLst>
                          </p:cTn>
                        </p:par>
                        <p:par>
                          <p:cTn id="75" fill="hold">
                            <p:stCondLst>
                              <p:cond delay="5000"/>
                            </p:stCondLst>
                            <p:childTnLst>
                              <p:par>
                                <p:cTn id="76" presetID="42" presetClass="entr" presetSubtype="0" fill="hold" grpId="0" nodeType="after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childTnLst>
                          </p:cTn>
                        </p:par>
                        <p:par>
                          <p:cTn id="81" fill="hold">
                            <p:stCondLst>
                              <p:cond delay="6000"/>
                            </p:stCondLst>
                            <p:childTnLst>
                              <p:par>
                                <p:cTn id="82" presetID="53" presetClass="entr" presetSubtype="16" fill="hold" nodeType="afterEffect">
                                  <p:stCondLst>
                                    <p:cond delay="0"/>
                                  </p:stCondLst>
                                  <p:childTnLst>
                                    <p:set>
                                      <p:cBhvr>
                                        <p:cTn id="83" dur="1" fill="hold">
                                          <p:stCondLst>
                                            <p:cond delay="0"/>
                                          </p:stCondLst>
                                        </p:cTn>
                                        <p:tgtEl>
                                          <p:spTgt spid="43"/>
                                        </p:tgtEl>
                                        <p:attrNameLst>
                                          <p:attrName>style.visibility</p:attrName>
                                        </p:attrNameLst>
                                      </p:cBhvr>
                                      <p:to>
                                        <p:strVal val="visible"/>
                                      </p:to>
                                    </p:set>
                                    <p:anim calcmode="lin" valueType="num">
                                      <p:cBhvr>
                                        <p:cTn id="84" dur="500" fill="hold"/>
                                        <p:tgtEl>
                                          <p:spTgt spid="43"/>
                                        </p:tgtEl>
                                        <p:attrNameLst>
                                          <p:attrName>ppt_w</p:attrName>
                                        </p:attrNameLst>
                                      </p:cBhvr>
                                      <p:tavLst>
                                        <p:tav tm="0">
                                          <p:val>
                                            <p:fltVal val="0"/>
                                          </p:val>
                                        </p:tav>
                                        <p:tav tm="100000">
                                          <p:val>
                                            <p:strVal val="#ppt_w"/>
                                          </p:val>
                                        </p:tav>
                                      </p:tavLst>
                                    </p:anim>
                                    <p:anim calcmode="lin" valueType="num">
                                      <p:cBhvr>
                                        <p:cTn id="85" dur="500" fill="hold"/>
                                        <p:tgtEl>
                                          <p:spTgt spid="43"/>
                                        </p:tgtEl>
                                        <p:attrNameLst>
                                          <p:attrName>ppt_h</p:attrName>
                                        </p:attrNameLst>
                                      </p:cBhvr>
                                      <p:tavLst>
                                        <p:tav tm="0">
                                          <p:val>
                                            <p:fltVal val="0"/>
                                          </p:val>
                                        </p:tav>
                                        <p:tav tm="100000">
                                          <p:val>
                                            <p:strVal val="#ppt_h"/>
                                          </p:val>
                                        </p:tav>
                                      </p:tavLst>
                                    </p:anim>
                                    <p:animEffect transition="in" filter="fade">
                                      <p:cBhvr>
                                        <p:cTn id="86" dur="500"/>
                                        <p:tgtEl>
                                          <p:spTgt spid="43"/>
                                        </p:tgtEl>
                                      </p:cBhvr>
                                    </p:animEffect>
                                  </p:childTnLst>
                                </p:cTn>
                              </p:par>
                            </p:childTnLst>
                          </p:cTn>
                        </p:par>
                        <p:par>
                          <p:cTn id="87" fill="hold">
                            <p:stCondLst>
                              <p:cond delay="6500"/>
                            </p:stCondLst>
                            <p:childTnLst>
                              <p:par>
                                <p:cTn id="88" presetID="22" presetClass="entr" presetSubtype="1" fill="hold" grpId="0" nodeType="afterEffect">
                                  <p:stCondLst>
                                    <p:cond delay="0"/>
                                  </p:stCondLst>
                                  <p:childTnLst>
                                    <p:set>
                                      <p:cBhvr>
                                        <p:cTn id="89" dur="1" fill="hold">
                                          <p:stCondLst>
                                            <p:cond delay="0"/>
                                          </p:stCondLst>
                                        </p:cTn>
                                        <p:tgtEl>
                                          <p:spTgt spid="52"/>
                                        </p:tgtEl>
                                        <p:attrNameLst>
                                          <p:attrName>style.visibility</p:attrName>
                                        </p:attrNameLst>
                                      </p:cBhvr>
                                      <p:to>
                                        <p:strVal val="visible"/>
                                      </p:to>
                                    </p:set>
                                    <p:animEffect transition="in" filter="wipe(up)">
                                      <p:cBhvr>
                                        <p:cTn id="90" dur="500"/>
                                        <p:tgtEl>
                                          <p:spTgt spid="52"/>
                                        </p:tgtEl>
                                      </p:cBhvr>
                                    </p:animEffect>
                                  </p:childTnLst>
                                </p:cTn>
                              </p:par>
                            </p:childTnLst>
                          </p:cTn>
                        </p:par>
                        <p:par>
                          <p:cTn id="91" fill="hold">
                            <p:stCondLst>
                              <p:cond delay="7000"/>
                            </p:stCondLst>
                            <p:childTnLst>
                              <p:par>
                                <p:cTn id="92" presetID="42" presetClass="entr" presetSubtype="0" fill="hold" grpId="0" nodeType="afterEffect">
                                  <p:stCondLst>
                                    <p:cond delay="0"/>
                                  </p:stCondLst>
                                  <p:childTnLst>
                                    <p:set>
                                      <p:cBhvr>
                                        <p:cTn id="93" dur="1" fill="hold">
                                          <p:stCondLst>
                                            <p:cond delay="0"/>
                                          </p:stCondLst>
                                        </p:cTn>
                                        <p:tgtEl>
                                          <p:spTgt spid="67"/>
                                        </p:tgtEl>
                                        <p:attrNameLst>
                                          <p:attrName>style.visibility</p:attrName>
                                        </p:attrNameLst>
                                      </p:cBhvr>
                                      <p:to>
                                        <p:strVal val="visible"/>
                                      </p:to>
                                    </p:set>
                                    <p:animEffect transition="in" filter="fade">
                                      <p:cBhvr>
                                        <p:cTn id="94" dur="1000"/>
                                        <p:tgtEl>
                                          <p:spTgt spid="67"/>
                                        </p:tgtEl>
                                      </p:cBhvr>
                                    </p:animEffect>
                                    <p:anim calcmode="lin" valueType="num">
                                      <p:cBhvr>
                                        <p:cTn id="95" dur="1000" fill="hold"/>
                                        <p:tgtEl>
                                          <p:spTgt spid="67"/>
                                        </p:tgtEl>
                                        <p:attrNameLst>
                                          <p:attrName>ppt_x</p:attrName>
                                        </p:attrNameLst>
                                      </p:cBhvr>
                                      <p:tavLst>
                                        <p:tav tm="0">
                                          <p:val>
                                            <p:strVal val="#ppt_x"/>
                                          </p:val>
                                        </p:tav>
                                        <p:tav tm="100000">
                                          <p:val>
                                            <p:strVal val="#ppt_x"/>
                                          </p:val>
                                        </p:tav>
                                      </p:tavLst>
                                    </p:anim>
                                    <p:anim calcmode="lin" valueType="num">
                                      <p:cBhvr>
                                        <p:cTn id="96" dur="1000" fill="hold"/>
                                        <p:tgtEl>
                                          <p:spTgt spid="67"/>
                                        </p:tgtEl>
                                        <p:attrNameLst>
                                          <p:attrName>ppt_y</p:attrName>
                                        </p:attrNameLst>
                                      </p:cBhvr>
                                      <p:tavLst>
                                        <p:tav tm="0">
                                          <p:val>
                                            <p:strVal val="#ppt_y+.1"/>
                                          </p:val>
                                        </p:tav>
                                        <p:tav tm="100000">
                                          <p:val>
                                            <p:strVal val="#ppt_y"/>
                                          </p:val>
                                        </p:tav>
                                      </p:tavLst>
                                    </p:anim>
                                  </p:childTnLst>
                                </p:cTn>
                              </p:par>
                            </p:childTnLst>
                          </p:cTn>
                        </p:par>
                        <p:par>
                          <p:cTn id="97" fill="hold">
                            <p:stCondLst>
                              <p:cond delay="8000"/>
                            </p:stCondLst>
                            <p:childTnLst>
                              <p:par>
                                <p:cTn id="98" presetID="53" presetClass="entr" presetSubtype="16" fill="hold" nodeType="afterEffect">
                                  <p:stCondLst>
                                    <p:cond delay="0"/>
                                  </p:stCondLst>
                                  <p:childTnLst>
                                    <p:set>
                                      <p:cBhvr>
                                        <p:cTn id="99" dur="1" fill="hold">
                                          <p:stCondLst>
                                            <p:cond delay="0"/>
                                          </p:stCondLst>
                                        </p:cTn>
                                        <p:tgtEl>
                                          <p:spTgt spid="40"/>
                                        </p:tgtEl>
                                        <p:attrNameLst>
                                          <p:attrName>style.visibility</p:attrName>
                                        </p:attrNameLst>
                                      </p:cBhvr>
                                      <p:to>
                                        <p:strVal val="visible"/>
                                      </p:to>
                                    </p:set>
                                    <p:anim calcmode="lin" valueType="num">
                                      <p:cBhvr>
                                        <p:cTn id="100" dur="500" fill="hold"/>
                                        <p:tgtEl>
                                          <p:spTgt spid="40"/>
                                        </p:tgtEl>
                                        <p:attrNameLst>
                                          <p:attrName>ppt_w</p:attrName>
                                        </p:attrNameLst>
                                      </p:cBhvr>
                                      <p:tavLst>
                                        <p:tav tm="0">
                                          <p:val>
                                            <p:fltVal val="0"/>
                                          </p:val>
                                        </p:tav>
                                        <p:tav tm="100000">
                                          <p:val>
                                            <p:strVal val="#ppt_w"/>
                                          </p:val>
                                        </p:tav>
                                      </p:tavLst>
                                    </p:anim>
                                    <p:anim calcmode="lin" valueType="num">
                                      <p:cBhvr>
                                        <p:cTn id="101" dur="500" fill="hold"/>
                                        <p:tgtEl>
                                          <p:spTgt spid="40"/>
                                        </p:tgtEl>
                                        <p:attrNameLst>
                                          <p:attrName>ppt_h</p:attrName>
                                        </p:attrNameLst>
                                      </p:cBhvr>
                                      <p:tavLst>
                                        <p:tav tm="0">
                                          <p:val>
                                            <p:fltVal val="0"/>
                                          </p:val>
                                        </p:tav>
                                        <p:tav tm="100000">
                                          <p:val>
                                            <p:strVal val="#ppt_h"/>
                                          </p:val>
                                        </p:tav>
                                      </p:tavLst>
                                    </p:anim>
                                    <p:animEffect transition="in" filter="fade">
                                      <p:cBhvr>
                                        <p:cTn id="102" dur="500"/>
                                        <p:tgtEl>
                                          <p:spTgt spid="40"/>
                                        </p:tgtEl>
                                      </p:cBhvr>
                                    </p:animEffect>
                                  </p:childTnLst>
                                </p:cTn>
                              </p:par>
                            </p:childTnLst>
                          </p:cTn>
                        </p:par>
                        <p:par>
                          <p:cTn id="103" fill="hold">
                            <p:stCondLst>
                              <p:cond delay="8500"/>
                            </p:stCondLst>
                            <p:childTnLst>
                              <p:par>
                                <p:cTn id="104" presetID="22" presetClass="entr" presetSubtype="1" fill="hold" grpId="0" nodeType="afterEffect">
                                  <p:stCondLst>
                                    <p:cond delay="0"/>
                                  </p:stCondLst>
                                  <p:childTnLst>
                                    <p:set>
                                      <p:cBhvr>
                                        <p:cTn id="105" dur="1" fill="hold">
                                          <p:stCondLst>
                                            <p:cond delay="0"/>
                                          </p:stCondLst>
                                        </p:cTn>
                                        <p:tgtEl>
                                          <p:spTgt spid="51"/>
                                        </p:tgtEl>
                                        <p:attrNameLst>
                                          <p:attrName>style.visibility</p:attrName>
                                        </p:attrNameLst>
                                      </p:cBhvr>
                                      <p:to>
                                        <p:strVal val="visible"/>
                                      </p:to>
                                    </p:set>
                                    <p:animEffect transition="in" filter="wipe(up)">
                                      <p:cBhvr>
                                        <p:cTn id="106" dur="500"/>
                                        <p:tgtEl>
                                          <p:spTgt spid="51"/>
                                        </p:tgtEl>
                                      </p:cBhvr>
                                    </p:animEffect>
                                  </p:childTnLst>
                                </p:cTn>
                              </p:par>
                            </p:childTnLst>
                          </p:cTn>
                        </p:par>
                        <p:par>
                          <p:cTn id="107" fill="hold">
                            <p:stCondLst>
                              <p:cond delay="9000"/>
                            </p:stCondLst>
                            <p:childTnLst>
                              <p:par>
                                <p:cTn id="108" presetID="42" presetClass="entr" presetSubtype="0" fill="hold" grpId="0" nodeType="afterEffect">
                                  <p:stCondLst>
                                    <p:cond delay="0"/>
                                  </p:stCondLst>
                                  <p:childTnLst>
                                    <p:set>
                                      <p:cBhvr>
                                        <p:cTn id="109" dur="1" fill="hold">
                                          <p:stCondLst>
                                            <p:cond delay="0"/>
                                          </p:stCondLst>
                                        </p:cTn>
                                        <p:tgtEl>
                                          <p:spTgt spid="73"/>
                                        </p:tgtEl>
                                        <p:attrNameLst>
                                          <p:attrName>style.visibility</p:attrName>
                                        </p:attrNameLst>
                                      </p:cBhvr>
                                      <p:to>
                                        <p:strVal val="visible"/>
                                      </p:to>
                                    </p:set>
                                    <p:animEffect transition="in" filter="fade">
                                      <p:cBhvr>
                                        <p:cTn id="110" dur="1000"/>
                                        <p:tgtEl>
                                          <p:spTgt spid="73"/>
                                        </p:tgtEl>
                                      </p:cBhvr>
                                    </p:animEffect>
                                    <p:anim calcmode="lin" valueType="num">
                                      <p:cBhvr>
                                        <p:cTn id="111" dur="1000" fill="hold"/>
                                        <p:tgtEl>
                                          <p:spTgt spid="73"/>
                                        </p:tgtEl>
                                        <p:attrNameLst>
                                          <p:attrName>ppt_x</p:attrName>
                                        </p:attrNameLst>
                                      </p:cBhvr>
                                      <p:tavLst>
                                        <p:tav tm="0">
                                          <p:val>
                                            <p:strVal val="#ppt_x"/>
                                          </p:val>
                                        </p:tav>
                                        <p:tav tm="100000">
                                          <p:val>
                                            <p:strVal val="#ppt_x"/>
                                          </p:val>
                                        </p:tav>
                                      </p:tavLst>
                                    </p:anim>
                                    <p:anim calcmode="lin" valueType="num">
                                      <p:cBhvr>
                                        <p:cTn id="112"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9" grpId="0" animBg="1"/>
      <p:bldP spid="70" grpId="0" animBg="1"/>
      <p:bldP spid="71" grpId="0" animBg="1"/>
      <p:bldP spid="72" grpId="0" animBg="1"/>
      <p:bldP spid="49" grpId="0"/>
      <p:bldP spid="50" grpId="0"/>
      <p:bldP spid="51" grpId="0"/>
      <p:bldP spid="52" grpId="0"/>
      <p:bldP spid="66" grpId="0"/>
      <p:bldP spid="67" grpId="0"/>
      <p:bldP spid="68" grpId="0"/>
      <p:bldP spid="73" grpId="0"/>
      <p:bldP spid="74" grpId="0"/>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2018-11-09T17:22:11Z</dcterms:modified>
</cp:coreProperties>
</file>