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49"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90" d="100"/>
          <a:sy n="90" d="100"/>
        </p:scale>
        <p:origin x="102" y="38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5914573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powerpoint.sage-fox.com/" TargetMode="External"/><Relationship Id="rId2" Type="http://schemas.openxmlformats.org/officeDocument/2006/relationships/image" Target="../media/image1.jpg"/><Relationship Id="rId1" Type="http://schemas.openxmlformats.org/officeDocument/2006/relationships/slideLayout" Target="../slideLayouts/slideLayout13.xml"/><Relationship Id="rId4" Type="http://schemas.openxmlformats.org/officeDocument/2006/relationships/image" Target="../media/image2.png"/></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8139B48-EBCA-40BF-B8C5-CE304B16151F}"/>
              </a:ext>
            </a:extLst>
          </p:cNvPr>
          <p:cNvSpPr/>
          <p:nvPr/>
        </p:nvSpPr>
        <p:spPr>
          <a:xfrm>
            <a:off x="1795750" y="2016087"/>
            <a:ext cx="3910988" cy="2622014"/>
          </a:xfrm>
          <a:prstGeom prst="rect">
            <a:avLst/>
          </a:prstGeom>
          <a:blipFill>
            <a:blip r:embed="rId2"/>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reeform: Shape 17">
            <a:extLst>
              <a:ext uri="{FF2B5EF4-FFF2-40B4-BE49-F238E27FC236}">
                <a16:creationId xmlns:a16="http://schemas.microsoft.com/office/drawing/2014/main" id="{89B53C99-55AE-490D-954B-BC08D019B788}"/>
              </a:ext>
            </a:extLst>
          </p:cNvPr>
          <p:cNvSpPr/>
          <p:nvPr/>
        </p:nvSpPr>
        <p:spPr>
          <a:xfrm>
            <a:off x="3829365" y="1827535"/>
            <a:ext cx="2096044" cy="3280845"/>
          </a:xfrm>
          <a:custGeom>
            <a:avLst/>
            <a:gdLst>
              <a:gd name="connsiteX0" fmla="*/ 0 w 2096044"/>
              <a:gd name="connsiteY0" fmla="*/ 0 h 3280845"/>
              <a:gd name="connsiteX1" fmla="*/ 1381223 w 2096044"/>
              <a:gd name="connsiteY1" fmla="*/ 0 h 3280845"/>
              <a:gd name="connsiteX2" fmla="*/ 1381233 w 2096044"/>
              <a:gd name="connsiteY2" fmla="*/ 1 h 3280845"/>
              <a:gd name="connsiteX3" fmla="*/ 1926224 w 2096044"/>
              <a:gd name="connsiteY3" fmla="*/ 1 h 3280845"/>
              <a:gd name="connsiteX4" fmla="*/ 2096044 w 2096044"/>
              <a:gd name="connsiteY4" fmla="*/ 169821 h 3280845"/>
              <a:gd name="connsiteX5" fmla="*/ 2096044 w 2096044"/>
              <a:gd name="connsiteY5" fmla="*/ 2808512 h 3280845"/>
              <a:gd name="connsiteX6" fmla="*/ 1926224 w 2096044"/>
              <a:gd name="connsiteY6" fmla="*/ 2978332 h 3280845"/>
              <a:gd name="connsiteX7" fmla="*/ 1246962 w 2096044"/>
              <a:gd name="connsiteY7" fmla="*/ 2978332 h 3280845"/>
              <a:gd name="connsiteX8" fmla="*/ 1246957 w 2096044"/>
              <a:gd name="connsiteY8" fmla="*/ 2978331 h 3280845"/>
              <a:gd name="connsiteX9" fmla="*/ 112313 w 2096044"/>
              <a:gd name="connsiteY9" fmla="*/ 2978331 h 3280845"/>
              <a:gd name="connsiteX10" fmla="*/ 112313 w 2096044"/>
              <a:gd name="connsiteY10" fmla="*/ 3181501 h 3280845"/>
              <a:gd name="connsiteX11" fmla="*/ 1058761 w 2096044"/>
              <a:gd name="connsiteY11" fmla="*/ 3181501 h 3280845"/>
              <a:gd name="connsiteX12" fmla="*/ 1075319 w 2096044"/>
              <a:gd name="connsiteY12" fmla="*/ 3198059 h 3280845"/>
              <a:gd name="connsiteX13" fmla="*/ 1075319 w 2096044"/>
              <a:gd name="connsiteY13" fmla="*/ 3264287 h 3280845"/>
              <a:gd name="connsiteX14" fmla="*/ 1058761 w 2096044"/>
              <a:gd name="connsiteY14" fmla="*/ 3280845 h 3280845"/>
              <a:gd name="connsiteX15" fmla="*/ 0 w 2096044"/>
              <a:gd name="connsiteY15" fmla="*/ 3280845 h 3280845"/>
              <a:gd name="connsiteX16" fmla="*/ 0 w 2096044"/>
              <a:gd name="connsiteY16" fmla="*/ 2782390 h 3280845"/>
              <a:gd name="connsiteX17" fmla="*/ 1875799 w 2096044"/>
              <a:gd name="connsiteY17" fmla="*/ 2782390 h 3280845"/>
              <a:gd name="connsiteX18" fmla="*/ 1875799 w 2096044"/>
              <a:gd name="connsiteY18" fmla="*/ 195945 h 3280845"/>
              <a:gd name="connsiteX19" fmla="*/ 0 w 2096044"/>
              <a:gd name="connsiteY19" fmla="*/ 195945 h 3280845"/>
              <a:gd name="connsiteX20" fmla="*/ 0 w 2096044"/>
              <a:gd name="connsiteY20" fmla="*/ 152517 h 3280845"/>
              <a:gd name="connsiteX21" fmla="*/ 6331 w 2096044"/>
              <a:gd name="connsiteY21" fmla="*/ 153795 h 3280845"/>
              <a:gd name="connsiteX22" fmla="*/ 61195 w 2096044"/>
              <a:gd name="connsiteY22" fmla="*/ 98931 h 3280845"/>
              <a:gd name="connsiteX23" fmla="*/ 6331 w 2096044"/>
              <a:gd name="connsiteY23" fmla="*/ 44067 h 3280845"/>
              <a:gd name="connsiteX24" fmla="*/ 0 w 2096044"/>
              <a:gd name="connsiteY24" fmla="*/ 45345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Lst>
            <a:rect l="l" t="t" r="r" b="b"/>
            <a:pathLst>
              <a:path w="2096044" h="3280845">
                <a:moveTo>
                  <a:pt x="0" y="0"/>
                </a:moveTo>
                <a:lnTo>
                  <a:pt x="1381223" y="0"/>
                </a:lnTo>
                <a:lnTo>
                  <a:pt x="1381233" y="1"/>
                </a:lnTo>
                <a:lnTo>
                  <a:pt x="1926224" y="1"/>
                </a:lnTo>
                <a:cubicBezTo>
                  <a:pt x="2020013" y="1"/>
                  <a:pt x="2096044" y="76032"/>
                  <a:pt x="2096044" y="169821"/>
                </a:cubicBezTo>
                <a:lnTo>
                  <a:pt x="2096044" y="2808512"/>
                </a:lnTo>
                <a:cubicBezTo>
                  <a:pt x="2096044" y="2902301"/>
                  <a:pt x="2020013" y="2978332"/>
                  <a:pt x="1926224" y="2978332"/>
                </a:cubicBezTo>
                <a:lnTo>
                  <a:pt x="1246962" y="2978332"/>
                </a:lnTo>
                <a:lnTo>
                  <a:pt x="1246957" y="2978331"/>
                </a:lnTo>
                <a:lnTo>
                  <a:pt x="112313" y="2978331"/>
                </a:lnTo>
                <a:lnTo>
                  <a:pt x="112313" y="3181501"/>
                </a:lnTo>
                <a:lnTo>
                  <a:pt x="1058761" y="3181501"/>
                </a:lnTo>
                <a:cubicBezTo>
                  <a:pt x="1067906" y="3181501"/>
                  <a:pt x="1075319" y="3188914"/>
                  <a:pt x="1075319" y="3198059"/>
                </a:cubicBezTo>
                <a:lnTo>
                  <a:pt x="1075319" y="3264287"/>
                </a:lnTo>
                <a:cubicBezTo>
                  <a:pt x="1075319" y="3273432"/>
                  <a:pt x="1067906" y="3280845"/>
                  <a:pt x="1058761" y="3280845"/>
                </a:cubicBezTo>
                <a:lnTo>
                  <a:pt x="0" y="3280845"/>
                </a:lnTo>
                <a:lnTo>
                  <a:pt x="0" y="2782390"/>
                </a:lnTo>
                <a:lnTo>
                  <a:pt x="1875799" y="2782390"/>
                </a:lnTo>
                <a:lnTo>
                  <a:pt x="1875799" y="195945"/>
                </a:lnTo>
                <a:lnTo>
                  <a:pt x="0" y="195945"/>
                </a:lnTo>
                <a:lnTo>
                  <a:pt x="0" y="152517"/>
                </a:lnTo>
                <a:lnTo>
                  <a:pt x="6331" y="153795"/>
                </a:lnTo>
                <a:cubicBezTo>
                  <a:pt x="36632" y="153795"/>
                  <a:pt x="61195" y="129232"/>
                  <a:pt x="61195" y="98931"/>
                </a:cubicBezTo>
                <a:cubicBezTo>
                  <a:pt x="61195" y="68630"/>
                  <a:pt x="36632" y="44067"/>
                  <a:pt x="6331" y="44067"/>
                </a:cubicBezTo>
                <a:lnTo>
                  <a:pt x="0" y="45345"/>
                </a:lnTo>
                <a:close/>
              </a:path>
            </a:pathLst>
          </a:custGeom>
          <a:solidFill>
            <a:schemeClr val="bg1">
              <a:lumMod val="5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6" name="Freeform: Shape 25">
            <a:extLst>
              <a:ext uri="{FF2B5EF4-FFF2-40B4-BE49-F238E27FC236}">
                <a16:creationId xmlns:a16="http://schemas.microsoft.com/office/drawing/2014/main" id="{0EA4A467-8455-4FFF-ADFE-C17C87FF7E90}"/>
              </a:ext>
            </a:extLst>
          </p:cNvPr>
          <p:cNvSpPr/>
          <p:nvPr/>
        </p:nvSpPr>
        <p:spPr>
          <a:xfrm>
            <a:off x="894647" y="2432713"/>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FE4A1E"/>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7" name="Freeform: Shape 26">
            <a:extLst>
              <a:ext uri="{FF2B5EF4-FFF2-40B4-BE49-F238E27FC236}">
                <a16:creationId xmlns:a16="http://schemas.microsoft.com/office/drawing/2014/main" id="{E94DC533-A94C-447D-A331-8195AD723BD9}"/>
              </a:ext>
            </a:extLst>
          </p:cNvPr>
          <p:cNvSpPr/>
          <p:nvPr/>
        </p:nvSpPr>
        <p:spPr>
          <a:xfrm>
            <a:off x="894647" y="2827484"/>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5C9AD3"/>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8" name="Freeform: Shape 27">
            <a:extLst>
              <a:ext uri="{FF2B5EF4-FFF2-40B4-BE49-F238E27FC236}">
                <a16:creationId xmlns:a16="http://schemas.microsoft.com/office/drawing/2014/main" id="{52E54AC4-765D-486B-9D5A-F8D83BCDE632}"/>
              </a:ext>
            </a:extLst>
          </p:cNvPr>
          <p:cNvSpPr/>
          <p:nvPr/>
        </p:nvSpPr>
        <p:spPr>
          <a:xfrm>
            <a:off x="894647" y="3200221"/>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44546B"/>
          </a:solidFill>
          <a:ln>
            <a:noFill/>
          </a:ln>
          <a:effectLst>
            <a:outerShdw blurRad="50800" dist="38100" dir="13500000" algn="b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9" name="Freeform: Shape 28">
            <a:extLst>
              <a:ext uri="{FF2B5EF4-FFF2-40B4-BE49-F238E27FC236}">
                <a16:creationId xmlns:a16="http://schemas.microsoft.com/office/drawing/2014/main" id="{22F9FF04-C2F7-4A47-8EF9-BFC83656EFEF}"/>
              </a:ext>
            </a:extLst>
          </p:cNvPr>
          <p:cNvSpPr/>
          <p:nvPr/>
        </p:nvSpPr>
        <p:spPr>
          <a:xfrm>
            <a:off x="894647" y="3604829"/>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0" name="Freeform: Shape 29">
            <a:extLst>
              <a:ext uri="{FF2B5EF4-FFF2-40B4-BE49-F238E27FC236}">
                <a16:creationId xmlns:a16="http://schemas.microsoft.com/office/drawing/2014/main" id="{FE09C350-1686-46F4-9643-AB66E39CC2D1}"/>
              </a:ext>
            </a:extLst>
          </p:cNvPr>
          <p:cNvSpPr/>
          <p:nvPr/>
        </p:nvSpPr>
        <p:spPr>
          <a:xfrm>
            <a:off x="894647" y="3976386"/>
            <a:ext cx="4047793" cy="299469"/>
          </a:xfrm>
          <a:custGeom>
            <a:avLst/>
            <a:gdLst>
              <a:gd name="connsiteX0" fmla="*/ 810944 w 4047793"/>
              <a:gd name="connsiteY0" fmla="*/ 0 h 299469"/>
              <a:gd name="connsiteX1" fmla="*/ 4047793 w 4047793"/>
              <a:gd name="connsiteY1" fmla="*/ 0 h 299469"/>
              <a:gd name="connsiteX2" fmla="*/ 4047793 w 4047793"/>
              <a:gd name="connsiteY2" fmla="*/ 299468 h 299469"/>
              <a:gd name="connsiteX3" fmla="*/ 3379384 w 4047793"/>
              <a:gd name="connsiteY3" fmla="*/ 299468 h 299469"/>
              <a:gd name="connsiteX4" fmla="*/ 3379384 w 4047793"/>
              <a:gd name="connsiteY4" fmla="*/ 299469 h 299469"/>
              <a:gd name="connsiteX5" fmla="*/ 156059 w 4047793"/>
              <a:gd name="connsiteY5" fmla="*/ 299469 h 299469"/>
              <a:gd name="connsiteX6" fmla="*/ 0 w 4047793"/>
              <a:gd name="connsiteY6" fmla="*/ 152991 h 299469"/>
              <a:gd name="connsiteX7" fmla="*/ 142535 w 4047793"/>
              <a:gd name="connsiteY7" fmla="*/ 1 h 299469"/>
              <a:gd name="connsiteX8" fmla="*/ 810943 w 4047793"/>
              <a:gd name="connsiteY8" fmla="*/ 1 h 299469"/>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4047793" h="299469">
                <a:moveTo>
                  <a:pt x="810944" y="0"/>
                </a:moveTo>
                <a:lnTo>
                  <a:pt x="4047793" y="0"/>
                </a:lnTo>
                <a:lnTo>
                  <a:pt x="4047793" y="299468"/>
                </a:lnTo>
                <a:lnTo>
                  <a:pt x="3379384" y="299468"/>
                </a:lnTo>
                <a:lnTo>
                  <a:pt x="3379384" y="299469"/>
                </a:lnTo>
                <a:lnTo>
                  <a:pt x="156059" y="299469"/>
                </a:lnTo>
                <a:lnTo>
                  <a:pt x="0" y="152991"/>
                </a:lnTo>
                <a:lnTo>
                  <a:pt x="142535" y="1"/>
                </a:lnTo>
                <a:lnTo>
                  <a:pt x="810943" y="1"/>
                </a:lnTo>
                <a:close/>
              </a:path>
            </a:pathLst>
          </a:cu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0" name="Freeform: Shape 19">
            <a:extLst>
              <a:ext uri="{FF2B5EF4-FFF2-40B4-BE49-F238E27FC236}">
                <a16:creationId xmlns:a16="http://schemas.microsoft.com/office/drawing/2014/main" id="{BECF6E8D-245B-4FC2-BF50-2FF52B97B95E}"/>
              </a:ext>
            </a:extLst>
          </p:cNvPr>
          <p:cNvSpPr/>
          <p:nvPr/>
        </p:nvSpPr>
        <p:spPr>
          <a:xfrm>
            <a:off x="1592187" y="1827535"/>
            <a:ext cx="2237178" cy="3280845"/>
          </a:xfrm>
          <a:custGeom>
            <a:avLst/>
            <a:gdLst>
              <a:gd name="connsiteX0" fmla="*/ 911828 w 2237178"/>
              <a:gd name="connsiteY0" fmla="*/ 0 h 3280845"/>
              <a:gd name="connsiteX1" fmla="*/ 2237178 w 2237178"/>
              <a:gd name="connsiteY1" fmla="*/ 0 h 3280845"/>
              <a:gd name="connsiteX2" fmla="*/ 2237178 w 2237178"/>
              <a:gd name="connsiteY2" fmla="*/ 45345 h 3280845"/>
              <a:gd name="connsiteX3" fmla="*/ 2222154 w 2237178"/>
              <a:gd name="connsiteY3" fmla="*/ 48379 h 3280845"/>
              <a:gd name="connsiteX4" fmla="*/ 2188645 w 2237178"/>
              <a:gd name="connsiteY4" fmla="*/ 98931 h 3280845"/>
              <a:gd name="connsiteX5" fmla="*/ 2222154 w 2237178"/>
              <a:gd name="connsiteY5" fmla="*/ 149484 h 3280845"/>
              <a:gd name="connsiteX6" fmla="*/ 2237178 w 2237178"/>
              <a:gd name="connsiteY6" fmla="*/ 152517 h 3280845"/>
              <a:gd name="connsiteX7" fmla="*/ 2237178 w 2237178"/>
              <a:gd name="connsiteY7" fmla="*/ 195945 h 3280845"/>
              <a:gd name="connsiteX8" fmla="*/ 220245 w 2237178"/>
              <a:gd name="connsiteY8" fmla="*/ 195945 h 3280845"/>
              <a:gd name="connsiteX9" fmla="*/ 220245 w 2237178"/>
              <a:gd name="connsiteY9" fmla="*/ 2782390 h 3280845"/>
              <a:gd name="connsiteX10" fmla="*/ 2237178 w 2237178"/>
              <a:gd name="connsiteY10" fmla="*/ 2782390 h 3280845"/>
              <a:gd name="connsiteX11" fmla="*/ 2237178 w 2237178"/>
              <a:gd name="connsiteY11" fmla="*/ 3280845 h 3280845"/>
              <a:gd name="connsiteX12" fmla="*/ 982463 w 2237178"/>
              <a:gd name="connsiteY12" fmla="*/ 3280845 h 3280845"/>
              <a:gd name="connsiteX13" fmla="*/ 965905 w 2237178"/>
              <a:gd name="connsiteY13" fmla="*/ 3264287 h 3280845"/>
              <a:gd name="connsiteX14" fmla="*/ 965905 w 2237178"/>
              <a:gd name="connsiteY14" fmla="*/ 3198059 h 3280845"/>
              <a:gd name="connsiteX15" fmla="*/ 982463 w 2237178"/>
              <a:gd name="connsiteY15" fmla="*/ 3181501 h 3280845"/>
              <a:gd name="connsiteX16" fmla="*/ 1983731 w 2237178"/>
              <a:gd name="connsiteY16" fmla="*/ 3181501 h 3280845"/>
              <a:gd name="connsiteX17" fmla="*/ 1983731 w 2237178"/>
              <a:gd name="connsiteY17" fmla="*/ 2978331 h 3280845"/>
              <a:gd name="connsiteX18" fmla="*/ 911828 w 2237178"/>
              <a:gd name="connsiteY18" fmla="*/ 2978331 h 3280845"/>
              <a:gd name="connsiteX19" fmla="*/ 869985 w 2237178"/>
              <a:gd name="connsiteY19" fmla="*/ 2974113 h 3280845"/>
              <a:gd name="connsiteX20" fmla="*/ 849082 w 2237178"/>
              <a:gd name="connsiteY20" fmla="*/ 2978333 h 3280845"/>
              <a:gd name="connsiteX21" fmla="*/ 169820 w 2237178"/>
              <a:gd name="connsiteY21" fmla="*/ 2978333 h 3280845"/>
              <a:gd name="connsiteX22" fmla="*/ 0 w 2237178"/>
              <a:gd name="connsiteY22" fmla="*/ 2808513 h 3280845"/>
              <a:gd name="connsiteX23" fmla="*/ 0 w 2237178"/>
              <a:gd name="connsiteY23" fmla="*/ 169822 h 3280845"/>
              <a:gd name="connsiteX24" fmla="*/ 169820 w 2237178"/>
              <a:gd name="connsiteY24" fmla="*/ 2 h 3280845"/>
              <a:gd name="connsiteX25" fmla="*/ 849082 w 2237178"/>
              <a:gd name="connsiteY25" fmla="*/ 2 h 3280845"/>
              <a:gd name="connsiteX26" fmla="*/ 869972 w 2237178"/>
              <a:gd name="connsiteY26" fmla="*/ 4220 h 32808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 ang="0">
                <a:pos x="connsiteX22" y="connsiteY22"/>
              </a:cxn>
              <a:cxn ang="0">
                <a:pos x="connsiteX23" y="connsiteY23"/>
              </a:cxn>
              <a:cxn ang="0">
                <a:pos x="connsiteX24" y="connsiteY24"/>
              </a:cxn>
              <a:cxn ang="0">
                <a:pos x="connsiteX25" y="connsiteY25"/>
              </a:cxn>
              <a:cxn ang="0">
                <a:pos x="connsiteX26" y="connsiteY26"/>
              </a:cxn>
            </a:cxnLst>
            <a:rect l="l" t="t" r="r" b="b"/>
            <a:pathLst>
              <a:path w="2237178" h="3280845">
                <a:moveTo>
                  <a:pt x="911828" y="0"/>
                </a:moveTo>
                <a:lnTo>
                  <a:pt x="2237178" y="0"/>
                </a:lnTo>
                <a:lnTo>
                  <a:pt x="2237178" y="45345"/>
                </a:lnTo>
                <a:lnTo>
                  <a:pt x="2222154" y="48379"/>
                </a:lnTo>
                <a:cubicBezTo>
                  <a:pt x="2202462" y="56707"/>
                  <a:pt x="2188645" y="76205"/>
                  <a:pt x="2188645" y="98931"/>
                </a:cubicBezTo>
                <a:cubicBezTo>
                  <a:pt x="2188645" y="121657"/>
                  <a:pt x="2202462" y="141155"/>
                  <a:pt x="2222154" y="149484"/>
                </a:cubicBezTo>
                <a:lnTo>
                  <a:pt x="2237178" y="152517"/>
                </a:lnTo>
                <a:lnTo>
                  <a:pt x="2237178" y="195945"/>
                </a:lnTo>
                <a:lnTo>
                  <a:pt x="220245" y="195945"/>
                </a:lnTo>
                <a:lnTo>
                  <a:pt x="220245" y="2782390"/>
                </a:lnTo>
                <a:lnTo>
                  <a:pt x="2237178" y="2782390"/>
                </a:lnTo>
                <a:lnTo>
                  <a:pt x="2237178" y="3280845"/>
                </a:lnTo>
                <a:lnTo>
                  <a:pt x="982463" y="3280845"/>
                </a:lnTo>
                <a:cubicBezTo>
                  <a:pt x="973318" y="3280845"/>
                  <a:pt x="965905" y="3273432"/>
                  <a:pt x="965905" y="3264287"/>
                </a:cubicBezTo>
                <a:lnTo>
                  <a:pt x="965905" y="3198059"/>
                </a:lnTo>
                <a:cubicBezTo>
                  <a:pt x="965905" y="3188914"/>
                  <a:pt x="973318" y="3181501"/>
                  <a:pt x="982463" y="3181501"/>
                </a:cubicBezTo>
                <a:lnTo>
                  <a:pt x="1983731" y="3181501"/>
                </a:lnTo>
                <a:lnTo>
                  <a:pt x="1983731" y="2978331"/>
                </a:lnTo>
                <a:lnTo>
                  <a:pt x="911828" y="2978331"/>
                </a:lnTo>
                <a:lnTo>
                  <a:pt x="869985" y="2974113"/>
                </a:lnTo>
                <a:lnTo>
                  <a:pt x="849082" y="2978333"/>
                </a:lnTo>
                <a:lnTo>
                  <a:pt x="169820" y="2978333"/>
                </a:lnTo>
                <a:cubicBezTo>
                  <a:pt x="76031" y="2978333"/>
                  <a:pt x="0" y="2902302"/>
                  <a:pt x="0" y="2808513"/>
                </a:cubicBezTo>
                <a:lnTo>
                  <a:pt x="0" y="169822"/>
                </a:lnTo>
                <a:cubicBezTo>
                  <a:pt x="0" y="76033"/>
                  <a:pt x="76031" y="2"/>
                  <a:pt x="169820" y="2"/>
                </a:cubicBezTo>
                <a:lnTo>
                  <a:pt x="849082" y="2"/>
                </a:lnTo>
                <a:lnTo>
                  <a:pt x="869972" y="4220"/>
                </a:lnTo>
                <a:close/>
              </a:path>
            </a:pathLst>
          </a:custGeom>
          <a:solidFill>
            <a:schemeClr val="bg1">
              <a:lumMod val="50000"/>
            </a:schemeClr>
          </a:solidFill>
          <a:ln>
            <a:noFill/>
          </a:ln>
          <a:effectLst>
            <a:outerShdw blurRad="50800" dist="381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Rectangle 12">
            <a:extLst>
              <a:ext uri="{FF2B5EF4-FFF2-40B4-BE49-F238E27FC236}">
                <a16:creationId xmlns:a16="http://schemas.microsoft.com/office/drawing/2014/main" id="{038275BA-A592-41DC-B33F-887D4F48807A}"/>
              </a:ext>
            </a:extLst>
          </p:cNvPr>
          <p:cNvSpPr/>
          <p:nvPr/>
        </p:nvSpPr>
        <p:spPr>
          <a:xfrm>
            <a:off x="6665205" y="694063"/>
            <a:ext cx="5526795" cy="1132516"/>
          </a:xfrm>
          <a:prstGeom prst="rect">
            <a:avLst/>
          </a:prstGeom>
          <a:solidFill>
            <a:srgbClr val="FE4A1E"/>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4" name="Rectangle 13">
            <a:extLst>
              <a:ext uri="{FF2B5EF4-FFF2-40B4-BE49-F238E27FC236}">
                <a16:creationId xmlns:a16="http://schemas.microsoft.com/office/drawing/2014/main" id="{01DE62AB-66E9-4D0A-9B88-87F86F6E1B6D}"/>
              </a:ext>
            </a:extLst>
          </p:cNvPr>
          <p:cNvSpPr/>
          <p:nvPr/>
        </p:nvSpPr>
        <p:spPr>
          <a:xfrm>
            <a:off x="6665205" y="1905017"/>
            <a:ext cx="5526795" cy="1132516"/>
          </a:xfrm>
          <a:prstGeom prst="rect">
            <a:avLst/>
          </a:prstGeom>
          <a:solidFill>
            <a:srgbClr val="5C9AD3"/>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Rectangle 14">
            <a:extLst>
              <a:ext uri="{FF2B5EF4-FFF2-40B4-BE49-F238E27FC236}">
                <a16:creationId xmlns:a16="http://schemas.microsoft.com/office/drawing/2014/main" id="{57029B12-B70D-430F-AADF-4798B28AF854}"/>
              </a:ext>
            </a:extLst>
          </p:cNvPr>
          <p:cNvSpPr/>
          <p:nvPr/>
        </p:nvSpPr>
        <p:spPr>
          <a:xfrm>
            <a:off x="6665203" y="3143341"/>
            <a:ext cx="5526795" cy="1132516"/>
          </a:xfrm>
          <a:prstGeom prst="rect">
            <a:avLst/>
          </a:prstGeom>
          <a:solidFill>
            <a:srgbClr val="44546B"/>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6" name="Rectangle 15">
            <a:extLst>
              <a:ext uri="{FF2B5EF4-FFF2-40B4-BE49-F238E27FC236}">
                <a16:creationId xmlns:a16="http://schemas.microsoft.com/office/drawing/2014/main" id="{85DBCDFA-635E-4431-8A48-51560E5DBF58}"/>
              </a:ext>
            </a:extLst>
          </p:cNvPr>
          <p:cNvSpPr/>
          <p:nvPr/>
        </p:nvSpPr>
        <p:spPr>
          <a:xfrm>
            <a:off x="6665202" y="4365312"/>
            <a:ext cx="5526795" cy="1132516"/>
          </a:xfrm>
          <a:prstGeom prst="rect">
            <a:avLst/>
          </a:prstGeom>
          <a:solidFill>
            <a:srgbClr val="7A7A7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7" name="Rectangle 16">
            <a:extLst>
              <a:ext uri="{FF2B5EF4-FFF2-40B4-BE49-F238E27FC236}">
                <a16:creationId xmlns:a16="http://schemas.microsoft.com/office/drawing/2014/main" id="{96F2F1EA-90C4-49D2-8493-DF01AF95491B}"/>
              </a:ext>
            </a:extLst>
          </p:cNvPr>
          <p:cNvSpPr/>
          <p:nvPr/>
        </p:nvSpPr>
        <p:spPr>
          <a:xfrm>
            <a:off x="6665201" y="5587283"/>
            <a:ext cx="5526795" cy="1132516"/>
          </a:xfrm>
          <a:prstGeom prst="rect">
            <a:avLst/>
          </a:prstGeom>
          <a:solidFill>
            <a:srgbClr val="939393"/>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9" name="Freeform: Shape 18">
            <a:extLst>
              <a:ext uri="{FF2B5EF4-FFF2-40B4-BE49-F238E27FC236}">
                <a16:creationId xmlns:a16="http://schemas.microsoft.com/office/drawing/2014/main" id="{823E0C29-CC2F-4F96-86A1-58C3063C62D1}"/>
              </a:ext>
            </a:extLst>
          </p:cNvPr>
          <p:cNvSpPr/>
          <p:nvPr/>
        </p:nvSpPr>
        <p:spPr>
          <a:xfrm rot="19767202">
            <a:off x="4564266" y="1273387"/>
            <a:ext cx="2523446" cy="976145"/>
          </a:xfrm>
          <a:custGeom>
            <a:avLst/>
            <a:gdLst>
              <a:gd name="connsiteX0" fmla="*/ 2523446 w 2523446"/>
              <a:gd name="connsiteY0" fmla="*/ 0 h 976145"/>
              <a:gd name="connsiteX1" fmla="*/ 2523446 w 2523446"/>
              <a:gd name="connsiteY1" fmla="*/ 1296 h 976145"/>
              <a:gd name="connsiteX2" fmla="*/ 1951372 w 2523446"/>
              <a:gd name="connsiteY2" fmla="*/ 970678 h 976145"/>
              <a:gd name="connsiteX3" fmla="*/ 1960635 w 2523446"/>
              <a:gd name="connsiteY3" fmla="*/ 976145 h 976145"/>
              <a:gd name="connsiteX4" fmla="*/ 0 w 2523446"/>
              <a:gd name="connsiteY4" fmla="*/ 874081 h 976145"/>
              <a:gd name="connsiteX5" fmla="*/ 148110 w 2523446"/>
              <a:gd name="connsiteY5" fmla="*/ 623106 h 976145"/>
              <a:gd name="connsiteX6" fmla="*/ 147504 w 2523446"/>
              <a:gd name="connsiteY6" fmla="*/ 622748 h 976145"/>
              <a:gd name="connsiteX7" fmla="*/ 2477100 w 2523446"/>
              <a:gd name="connsiteY7" fmla="*/ 0 h 976145"/>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Lst>
            <a:rect l="l" t="t" r="r" b="b"/>
            <a:pathLst>
              <a:path w="2523446" h="976145">
                <a:moveTo>
                  <a:pt x="2523446" y="0"/>
                </a:moveTo>
                <a:lnTo>
                  <a:pt x="2523446" y="1296"/>
                </a:lnTo>
                <a:lnTo>
                  <a:pt x="1951372" y="970678"/>
                </a:lnTo>
                <a:lnTo>
                  <a:pt x="1960635" y="976145"/>
                </a:lnTo>
                <a:lnTo>
                  <a:pt x="0" y="874081"/>
                </a:lnTo>
                <a:lnTo>
                  <a:pt x="148110" y="623106"/>
                </a:lnTo>
                <a:lnTo>
                  <a:pt x="147504" y="622748"/>
                </a:lnTo>
                <a:lnTo>
                  <a:pt x="2477100" y="0"/>
                </a:lnTo>
                <a:close/>
              </a:path>
            </a:pathLst>
          </a:custGeom>
          <a:solidFill>
            <a:srgbClr val="E02C00"/>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1" name="Freeform: Shape 30">
            <a:extLst>
              <a:ext uri="{FF2B5EF4-FFF2-40B4-BE49-F238E27FC236}">
                <a16:creationId xmlns:a16="http://schemas.microsoft.com/office/drawing/2014/main" id="{77BD131A-BC1C-449F-8207-047EC91B026C}"/>
              </a:ext>
            </a:extLst>
          </p:cNvPr>
          <p:cNvSpPr/>
          <p:nvPr/>
        </p:nvSpPr>
        <p:spPr>
          <a:xfrm>
            <a:off x="4935558" y="1916033"/>
            <a:ext cx="1927950" cy="1214126"/>
          </a:xfrm>
          <a:custGeom>
            <a:avLst/>
            <a:gdLst>
              <a:gd name="connsiteX0" fmla="*/ 1719247 w 1927950"/>
              <a:gd name="connsiteY0" fmla="*/ 0 h 1214126"/>
              <a:gd name="connsiteX1" fmla="*/ 1927950 w 1927950"/>
              <a:gd name="connsiteY1" fmla="*/ 0 h 1214126"/>
              <a:gd name="connsiteX2" fmla="*/ 1927950 w 1927950"/>
              <a:gd name="connsiteY2" fmla="*/ 1 h 1214126"/>
              <a:gd name="connsiteX3" fmla="*/ 1729647 w 1927950"/>
              <a:gd name="connsiteY3" fmla="*/ 1 h 1214126"/>
              <a:gd name="connsiteX4" fmla="*/ 1729647 w 1927950"/>
              <a:gd name="connsiteY4" fmla="*/ 1128377 h 1214126"/>
              <a:gd name="connsiteX5" fmla="*/ 0 w 1927950"/>
              <a:gd name="connsiteY5" fmla="*/ 1214126 h 1214126"/>
              <a:gd name="connsiteX6" fmla="*/ 0 w 1927950"/>
              <a:gd name="connsiteY6" fmla="*/ 909398 h 1214126"/>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927950" h="1214126">
                <a:moveTo>
                  <a:pt x="1719247" y="0"/>
                </a:moveTo>
                <a:lnTo>
                  <a:pt x="1927950" y="0"/>
                </a:lnTo>
                <a:lnTo>
                  <a:pt x="1927950" y="1"/>
                </a:lnTo>
                <a:lnTo>
                  <a:pt x="1729647" y="1"/>
                </a:lnTo>
                <a:lnTo>
                  <a:pt x="1729647" y="1128377"/>
                </a:lnTo>
                <a:lnTo>
                  <a:pt x="0" y="1214126"/>
                </a:lnTo>
                <a:lnTo>
                  <a:pt x="0" y="909398"/>
                </a:lnTo>
                <a:close/>
              </a:path>
            </a:pathLst>
          </a:custGeom>
          <a:solidFill>
            <a:srgbClr val="3E7CB5"/>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2" name="Freeform: Shape 31">
            <a:extLst>
              <a:ext uri="{FF2B5EF4-FFF2-40B4-BE49-F238E27FC236}">
                <a16:creationId xmlns:a16="http://schemas.microsoft.com/office/drawing/2014/main" id="{43B1450B-E933-4AB0-9125-5908EECFAB55}"/>
              </a:ext>
            </a:extLst>
          </p:cNvPr>
          <p:cNvSpPr/>
          <p:nvPr/>
        </p:nvSpPr>
        <p:spPr>
          <a:xfrm rot="21480000">
            <a:off x="4944112" y="3172636"/>
            <a:ext cx="1741011" cy="1111104"/>
          </a:xfrm>
          <a:custGeom>
            <a:avLst/>
            <a:gdLst>
              <a:gd name="connsiteX0" fmla="*/ 1741011 w 1741011"/>
              <a:gd name="connsiteY0" fmla="*/ 0 h 1111104"/>
              <a:gd name="connsiteX1" fmla="*/ 1702211 w 1741011"/>
              <a:gd name="connsiteY1" fmla="*/ 1111104 h 1111104"/>
              <a:gd name="connsiteX2" fmla="*/ 1672721 w 1741011"/>
              <a:gd name="connsiteY2" fmla="*/ 1111104 h 1111104"/>
              <a:gd name="connsiteX3" fmla="*/ 0 w 1741011"/>
              <a:gd name="connsiteY3" fmla="*/ 295263 h 1111104"/>
              <a:gd name="connsiteX4" fmla="*/ 10311 w 1741011"/>
              <a:gd name="connsiteY4" fmla="*/ 0 h 1111104"/>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741011" h="1111104">
                <a:moveTo>
                  <a:pt x="1741011" y="0"/>
                </a:moveTo>
                <a:lnTo>
                  <a:pt x="1702211" y="1111104"/>
                </a:lnTo>
                <a:lnTo>
                  <a:pt x="1672721" y="1111104"/>
                </a:lnTo>
                <a:lnTo>
                  <a:pt x="0" y="295263"/>
                </a:lnTo>
                <a:lnTo>
                  <a:pt x="10311" y="0"/>
                </a:lnTo>
                <a:close/>
              </a:path>
            </a:pathLst>
          </a:custGeom>
          <a:solidFill>
            <a:srgbClr val="26364D"/>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3" name="Freeform: Shape 32">
            <a:extLst>
              <a:ext uri="{FF2B5EF4-FFF2-40B4-BE49-F238E27FC236}">
                <a16:creationId xmlns:a16="http://schemas.microsoft.com/office/drawing/2014/main" id="{A855F05B-72E2-4887-8609-238D22C6AB64}"/>
              </a:ext>
            </a:extLst>
          </p:cNvPr>
          <p:cNvSpPr/>
          <p:nvPr/>
        </p:nvSpPr>
        <p:spPr>
          <a:xfrm rot="2628624">
            <a:off x="4726241" y="3891681"/>
            <a:ext cx="2559369" cy="877626"/>
          </a:xfrm>
          <a:custGeom>
            <a:avLst/>
            <a:gdLst>
              <a:gd name="connsiteX0" fmla="*/ 0 w 2559369"/>
              <a:gd name="connsiteY0" fmla="*/ 651016 h 877626"/>
              <a:gd name="connsiteX1" fmla="*/ 1772314 w 2559369"/>
              <a:gd name="connsiteY1" fmla="*/ 0 h 877626"/>
              <a:gd name="connsiteX2" fmla="*/ 2559369 w 2559369"/>
              <a:gd name="connsiteY2" fmla="*/ 820435 h 877626"/>
              <a:gd name="connsiteX3" fmla="*/ 2559369 w 2559369"/>
              <a:gd name="connsiteY3" fmla="*/ 826561 h 877626"/>
              <a:gd name="connsiteX4" fmla="*/ 217390 w 2559369"/>
              <a:gd name="connsiteY4" fmla="*/ 877626 h 87762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2559369" h="877626">
                <a:moveTo>
                  <a:pt x="0" y="651016"/>
                </a:moveTo>
                <a:lnTo>
                  <a:pt x="1772314" y="0"/>
                </a:lnTo>
                <a:lnTo>
                  <a:pt x="2559369" y="820435"/>
                </a:lnTo>
                <a:lnTo>
                  <a:pt x="2559369" y="826561"/>
                </a:lnTo>
                <a:lnTo>
                  <a:pt x="217390" y="877626"/>
                </a:lnTo>
                <a:close/>
              </a:path>
            </a:pathLst>
          </a:custGeom>
          <a:solidFill>
            <a:srgbClr val="5C5C5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4" name="Freeform: Shape 33">
            <a:extLst>
              <a:ext uri="{FF2B5EF4-FFF2-40B4-BE49-F238E27FC236}">
                <a16:creationId xmlns:a16="http://schemas.microsoft.com/office/drawing/2014/main" id="{B1D2544C-CCDF-4BBD-AFDB-8886BF3F708F}"/>
              </a:ext>
            </a:extLst>
          </p:cNvPr>
          <p:cNvSpPr/>
          <p:nvPr/>
        </p:nvSpPr>
        <p:spPr>
          <a:xfrm rot="3053454">
            <a:off x="4321389" y="4882775"/>
            <a:ext cx="3211925" cy="717143"/>
          </a:xfrm>
          <a:custGeom>
            <a:avLst/>
            <a:gdLst>
              <a:gd name="connsiteX0" fmla="*/ 0 w 3211925"/>
              <a:gd name="connsiteY0" fmla="*/ 331192 h 717143"/>
              <a:gd name="connsiteX1" fmla="*/ 2343287 w 3211925"/>
              <a:gd name="connsiteY1" fmla="*/ 0 h 717143"/>
              <a:gd name="connsiteX2" fmla="*/ 2339826 w 3211925"/>
              <a:gd name="connsiteY2" fmla="*/ 4257 h 717143"/>
              <a:gd name="connsiteX3" fmla="*/ 3211925 w 3211925"/>
              <a:gd name="connsiteY3" fmla="*/ 713222 h 717143"/>
              <a:gd name="connsiteX4" fmla="*/ 3211925 w 3211925"/>
              <a:gd name="connsiteY4" fmla="*/ 717143 h 717143"/>
              <a:gd name="connsiteX5" fmla="*/ 224453 w 3211925"/>
              <a:gd name="connsiteY5" fmla="*/ 527387 h 717143"/>
              <a:gd name="connsiteX6" fmla="*/ 231173 w 3211925"/>
              <a:gd name="connsiteY6" fmla="*/ 519121 h 717143"/>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3211925" h="717143">
                <a:moveTo>
                  <a:pt x="0" y="331192"/>
                </a:moveTo>
                <a:lnTo>
                  <a:pt x="2343287" y="0"/>
                </a:lnTo>
                <a:lnTo>
                  <a:pt x="2339826" y="4257"/>
                </a:lnTo>
                <a:lnTo>
                  <a:pt x="3211925" y="713222"/>
                </a:lnTo>
                <a:lnTo>
                  <a:pt x="3211925" y="717143"/>
                </a:lnTo>
                <a:lnTo>
                  <a:pt x="224453" y="527387"/>
                </a:lnTo>
                <a:lnTo>
                  <a:pt x="231173" y="519121"/>
                </a:lnTo>
                <a:close/>
              </a:path>
            </a:pathLst>
          </a:custGeom>
          <a:solidFill>
            <a:srgbClr val="757575"/>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3" name="TextBox 2">
            <a:extLst>
              <a:ext uri="{FF2B5EF4-FFF2-40B4-BE49-F238E27FC236}">
                <a16:creationId xmlns:a16="http://schemas.microsoft.com/office/drawing/2014/main" id="{A3E0BFE2-A0FD-419E-856D-4C0BD55664AC}"/>
              </a:ext>
            </a:extLst>
          </p:cNvPr>
          <p:cNvSpPr txBox="1"/>
          <p:nvPr/>
        </p:nvSpPr>
        <p:spPr>
          <a:xfrm>
            <a:off x="2329575" y="2402814"/>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5" name="TextBox 34">
            <a:extLst>
              <a:ext uri="{FF2B5EF4-FFF2-40B4-BE49-F238E27FC236}">
                <a16:creationId xmlns:a16="http://schemas.microsoft.com/office/drawing/2014/main" id="{EB54CBE0-D9C8-4421-BD82-9CDA024B1538}"/>
              </a:ext>
            </a:extLst>
          </p:cNvPr>
          <p:cNvSpPr txBox="1"/>
          <p:nvPr/>
        </p:nvSpPr>
        <p:spPr>
          <a:xfrm>
            <a:off x="963603" y="2401829"/>
            <a:ext cx="710961" cy="338554"/>
          </a:xfrm>
          <a:prstGeom prst="rect">
            <a:avLst/>
          </a:prstGeom>
          <a:noFill/>
        </p:spPr>
        <p:txBody>
          <a:bodyPr wrap="square" rtlCol="0">
            <a:spAutoFit/>
          </a:bodyPr>
          <a:lstStyle/>
          <a:p>
            <a:r>
              <a:rPr lang="en-US" sz="1600" b="1" dirty="0">
                <a:solidFill>
                  <a:schemeClr val="bg1"/>
                </a:solidFill>
              </a:rPr>
              <a:t>$ 237</a:t>
            </a:r>
            <a:endParaRPr lang="en-US" sz="1600" dirty="0">
              <a:solidFill>
                <a:schemeClr val="bg1"/>
              </a:solidFill>
              <a:latin typeface="Candara" panose="020E0502030303020204" pitchFamily="34" charset="0"/>
            </a:endParaRPr>
          </a:p>
        </p:txBody>
      </p:sp>
      <p:sp>
        <p:nvSpPr>
          <p:cNvPr id="36" name="TextBox 35">
            <a:extLst>
              <a:ext uri="{FF2B5EF4-FFF2-40B4-BE49-F238E27FC236}">
                <a16:creationId xmlns:a16="http://schemas.microsoft.com/office/drawing/2014/main" id="{9498BB81-CE56-4E9B-A928-8D91D555C75D}"/>
              </a:ext>
            </a:extLst>
          </p:cNvPr>
          <p:cNvSpPr txBox="1"/>
          <p:nvPr/>
        </p:nvSpPr>
        <p:spPr>
          <a:xfrm>
            <a:off x="2325947" y="2808605"/>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7" name="TextBox 36">
            <a:extLst>
              <a:ext uri="{FF2B5EF4-FFF2-40B4-BE49-F238E27FC236}">
                <a16:creationId xmlns:a16="http://schemas.microsoft.com/office/drawing/2014/main" id="{4E6615F5-BE81-4CB4-ACBD-52E32C442800}"/>
              </a:ext>
            </a:extLst>
          </p:cNvPr>
          <p:cNvSpPr txBox="1"/>
          <p:nvPr/>
        </p:nvSpPr>
        <p:spPr>
          <a:xfrm>
            <a:off x="959975" y="2807620"/>
            <a:ext cx="710961" cy="338554"/>
          </a:xfrm>
          <a:prstGeom prst="rect">
            <a:avLst/>
          </a:prstGeom>
          <a:noFill/>
        </p:spPr>
        <p:txBody>
          <a:bodyPr wrap="square" rtlCol="0">
            <a:spAutoFit/>
          </a:bodyPr>
          <a:lstStyle/>
          <a:p>
            <a:r>
              <a:rPr lang="en-US" sz="1600" b="1" dirty="0">
                <a:solidFill>
                  <a:schemeClr val="bg1"/>
                </a:solidFill>
              </a:rPr>
              <a:t>$ 129</a:t>
            </a:r>
            <a:endParaRPr lang="en-US" sz="1600" dirty="0">
              <a:solidFill>
                <a:schemeClr val="bg1"/>
              </a:solidFill>
              <a:latin typeface="Candara" panose="020E0502030303020204" pitchFamily="34" charset="0"/>
            </a:endParaRPr>
          </a:p>
        </p:txBody>
      </p:sp>
      <p:sp>
        <p:nvSpPr>
          <p:cNvPr id="38" name="TextBox 37">
            <a:extLst>
              <a:ext uri="{FF2B5EF4-FFF2-40B4-BE49-F238E27FC236}">
                <a16:creationId xmlns:a16="http://schemas.microsoft.com/office/drawing/2014/main" id="{7A0F1DF8-4641-42D9-90F7-E4FDC6CBCEC6}"/>
              </a:ext>
            </a:extLst>
          </p:cNvPr>
          <p:cNvSpPr txBox="1"/>
          <p:nvPr/>
        </p:nvSpPr>
        <p:spPr>
          <a:xfrm>
            <a:off x="2319654" y="31611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39" name="TextBox 38">
            <a:extLst>
              <a:ext uri="{FF2B5EF4-FFF2-40B4-BE49-F238E27FC236}">
                <a16:creationId xmlns:a16="http://schemas.microsoft.com/office/drawing/2014/main" id="{B4AA5683-D0A2-48AE-B39A-8DC6E60AFC73}"/>
              </a:ext>
            </a:extLst>
          </p:cNvPr>
          <p:cNvSpPr txBox="1"/>
          <p:nvPr/>
        </p:nvSpPr>
        <p:spPr>
          <a:xfrm>
            <a:off x="953682" y="3160151"/>
            <a:ext cx="710961" cy="338554"/>
          </a:xfrm>
          <a:prstGeom prst="rect">
            <a:avLst/>
          </a:prstGeom>
          <a:noFill/>
        </p:spPr>
        <p:txBody>
          <a:bodyPr wrap="square" rtlCol="0">
            <a:spAutoFit/>
          </a:bodyPr>
          <a:lstStyle/>
          <a:p>
            <a:r>
              <a:rPr lang="en-US" sz="1600" b="1" dirty="0">
                <a:solidFill>
                  <a:schemeClr val="bg1"/>
                </a:solidFill>
              </a:rPr>
              <a:t>$ 214</a:t>
            </a:r>
            <a:endParaRPr lang="en-US" sz="1600" dirty="0">
              <a:solidFill>
                <a:schemeClr val="bg1"/>
              </a:solidFill>
              <a:latin typeface="Candara" panose="020E0502030303020204" pitchFamily="34" charset="0"/>
            </a:endParaRPr>
          </a:p>
        </p:txBody>
      </p:sp>
      <p:sp>
        <p:nvSpPr>
          <p:cNvPr id="40" name="TextBox 39">
            <a:extLst>
              <a:ext uri="{FF2B5EF4-FFF2-40B4-BE49-F238E27FC236}">
                <a16:creationId xmlns:a16="http://schemas.microsoft.com/office/drawing/2014/main" id="{9A1BB4DA-C34A-4C6B-BF31-175CF83E391C}"/>
              </a:ext>
            </a:extLst>
          </p:cNvPr>
          <p:cNvSpPr txBox="1"/>
          <p:nvPr/>
        </p:nvSpPr>
        <p:spPr>
          <a:xfrm>
            <a:off x="2325947" y="358053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1" name="TextBox 40">
            <a:extLst>
              <a:ext uri="{FF2B5EF4-FFF2-40B4-BE49-F238E27FC236}">
                <a16:creationId xmlns:a16="http://schemas.microsoft.com/office/drawing/2014/main" id="{4F8E5FEB-89A6-4231-819A-0290F7F40A04}"/>
              </a:ext>
            </a:extLst>
          </p:cNvPr>
          <p:cNvSpPr txBox="1"/>
          <p:nvPr/>
        </p:nvSpPr>
        <p:spPr>
          <a:xfrm>
            <a:off x="959975" y="3579551"/>
            <a:ext cx="710961" cy="338554"/>
          </a:xfrm>
          <a:prstGeom prst="rect">
            <a:avLst/>
          </a:prstGeom>
          <a:noFill/>
        </p:spPr>
        <p:txBody>
          <a:bodyPr wrap="square" rtlCol="0">
            <a:spAutoFit/>
          </a:bodyPr>
          <a:lstStyle/>
          <a:p>
            <a:r>
              <a:rPr lang="en-US" sz="1600" b="1" dirty="0">
                <a:solidFill>
                  <a:schemeClr val="bg1"/>
                </a:solidFill>
              </a:rPr>
              <a:t>$ 325</a:t>
            </a:r>
            <a:endParaRPr lang="en-US" sz="1600" dirty="0">
              <a:solidFill>
                <a:schemeClr val="bg1"/>
              </a:solidFill>
              <a:latin typeface="Candara" panose="020E0502030303020204" pitchFamily="34" charset="0"/>
            </a:endParaRPr>
          </a:p>
        </p:txBody>
      </p:sp>
      <p:sp>
        <p:nvSpPr>
          <p:cNvPr id="42" name="TextBox 41">
            <a:extLst>
              <a:ext uri="{FF2B5EF4-FFF2-40B4-BE49-F238E27FC236}">
                <a16:creationId xmlns:a16="http://schemas.microsoft.com/office/drawing/2014/main" id="{3833586D-562F-42A9-91C4-35C6E3550A5D}"/>
              </a:ext>
            </a:extLst>
          </p:cNvPr>
          <p:cNvSpPr txBox="1"/>
          <p:nvPr/>
        </p:nvSpPr>
        <p:spPr>
          <a:xfrm>
            <a:off x="2328416" y="3955106"/>
            <a:ext cx="2595678" cy="338554"/>
          </a:xfrm>
          <a:prstGeom prst="rect">
            <a:avLst/>
          </a:prstGeom>
          <a:noFill/>
        </p:spPr>
        <p:txBody>
          <a:bodyPr wrap="square" rtlCol="0">
            <a:spAutoFit/>
          </a:bodyPr>
          <a:lstStyle/>
          <a:p>
            <a:r>
              <a:rPr lang="en-US" sz="1600" b="1" dirty="0">
                <a:solidFill>
                  <a:schemeClr val="bg1"/>
                </a:solidFill>
                <a:latin typeface="Candara" panose="020E0502030303020204" pitchFamily="34" charset="0"/>
              </a:rPr>
              <a:t>Lorem Ipsum Dolor</a:t>
            </a:r>
          </a:p>
        </p:txBody>
      </p:sp>
      <p:sp>
        <p:nvSpPr>
          <p:cNvPr id="43" name="TextBox 42">
            <a:extLst>
              <a:ext uri="{FF2B5EF4-FFF2-40B4-BE49-F238E27FC236}">
                <a16:creationId xmlns:a16="http://schemas.microsoft.com/office/drawing/2014/main" id="{F6B4A12B-DFDE-4EC6-9192-5DE83F8C8DBD}"/>
              </a:ext>
            </a:extLst>
          </p:cNvPr>
          <p:cNvSpPr txBox="1"/>
          <p:nvPr/>
        </p:nvSpPr>
        <p:spPr>
          <a:xfrm>
            <a:off x="962444" y="3954121"/>
            <a:ext cx="710961" cy="338554"/>
          </a:xfrm>
          <a:prstGeom prst="rect">
            <a:avLst/>
          </a:prstGeom>
          <a:noFill/>
        </p:spPr>
        <p:txBody>
          <a:bodyPr wrap="square" rtlCol="0">
            <a:spAutoFit/>
          </a:bodyPr>
          <a:lstStyle/>
          <a:p>
            <a:r>
              <a:rPr lang="en-US" sz="1600" b="1" dirty="0">
                <a:solidFill>
                  <a:schemeClr val="bg1"/>
                </a:solidFill>
              </a:rPr>
              <a:t>$ 187</a:t>
            </a:r>
            <a:endParaRPr lang="en-US" sz="1600" dirty="0">
              <a:solidFill>
                <a:schemeClr val="bg1"/>
              </a:solidFill>
              <a:latin typeface="Candara" panose="020E0502030303020204" pitchFamily="34" charset="0"/>
            </a:endParaRPr>
          </a:p>
        </p:txBody>
      </p:sp>
      <p:sp>
        <p:nvSpPr>
          <p:cNvPr id="44" name="TextBox 43">
            <a:extLst>
              <a:ext uri="{FF2B5EF4-FFF2-40B4-BE49-F238E27FC236}">
                <a16:creationId xmlns:a16="http://schemas.microsoft.com/office/drawing/2014/main" id="{322BC9A3-D304-4646-8E8A-335460B7E988}"/>
              </a:ext>
            </a:extLst>
          </p:cNvPr>
          <p:cNvSpPr txBox="1"/>
          <p:nvPr/>
        </p:nvSpPr>
        <p:spPr>
          <a:xfrm>
            <a:off x="370046" y="304456"/>
            <a:ext cx="5943600" cy="1046440"/>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dirty="0">
                <a:solidFill>
                  <a:schemeClr val="bg1"/>
                </a:solidFill>
                <a:latin typeface="Candara" panose="020E0502030303020204" pitchFamily="34" charset="0"/>
              </a:rPr>
              <a:t>Your Subtitle</a:t>
            </a:r>
          </a:p>
        </p:txBody>
      </p:sp>
      <p:grpSp>
        <p:nvGrpSpPr>
          <p:cNvPr id="47" name="Group 46">
            <a:extLst>
              <a:ext uri="{FF2B5EF4-FFF2-40B4-BE49-F238E27FC236}">
                <a16:creationId xmlns:a16="http://schemas.microsoft.com/office/drawing/2014/main" id="{82ADB5F6-68C2-493E-9B17-AC04BBA40568}"/>
              </a:ext>
            </a:extLst>
          </p:cNvPr>
          <p:cNvGrpSpPr/>
          <p:nvPr/>
        </p:nvGrpSpPr>
        <p:grpSpPr>
          <a:xfrm>
            <a:off x="6862226" y="819527"/>
            <a:ext cx="5229738" cy="861774"/>
            <a:chOff x="6862226" y="819527"/>
            <a:chExt cx="5229738" cy="861774"/>
          </a:xfrm>
        </p:grpSpPr>
        <p:sp>
          <p:nvSpPr>
            <p:cNvPr id="4" name="TextBox 3">
              <a:extLst>
                <a:ext uri="{FF2B5EF4-FFF2-40B4-BE49-F238E27FC236}">
                  <a16:creationId xmlns:a16="http://schemas.microsoft.com/office/drawing/2014/main" id="{FABBAAD7-4813-46AC-9245-23E4ED6FA90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01</a:t>
              </a:r>
            </a:p>
            <a:p>
              <a:pPr algn="ctr"/>
              <a:r>
                <a:rPr lang="en-US" sz="1200" dirty="0">
                  <a:solidFill>
                    <a:schemeClr val="bg1"/>
                  </a:solidFill>
                </a:rPr>
                <a:t>OPTION</a:t>
              </a:r>
            </a:p>
          </p:txBody>
        </p:sp>
        <p:sp>
          <p:nvSpPr>
            <p:cNvPr id="45" name="Rectangle 44">
              <a:extLst>
                <a:ext uri="{FF2B5EF4-FFF2-40B4-BE49-F238E27FC236}">
                  <a16:creationId xmlns:a16="http://schemas.microsoft.com/office/drawing/2014/main" id="{CD9D0F63-EAC6-4D83-9AFD-15E16D2ADFB1}"/>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6" name="Text Box 10">
              <a:extLst>
                <a:ext uri="{FF2B5EF4-FFF2-40B4-BE49-F238E27FC236}">
                  <a16:creationId xmlns:a16="http://schemas.microsoft.com/office/drawing/2014/main" id="{31F5D938-61A7-4C1D-95C2-C759F8A7B58C}"/>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49" name="Group 48">
            <a:extLst>
              <a:ext uri="{FF2B5EF4-FFF2-40B4-BE49-F238E27FC236}">
                <a16:creationId xmlns:a16="http://schemas.microsoft.com/office/drawing/2014/main" id="{5E0B22DB-9B93-4FC5-BDAC-C6855D3AB7F3}"/>
              </a:ext>
            </a:extLst>
          </p:cNvPr>
          <p:cNvGrpSpPr/>
          <p:nvPr/>
        </p:nvGrpSpPr>
        <p:grpSpPr>
          <a:xfrm>
            <a:off x="6862226" y="2010539"/>
            <a:ext cx="5229738" cy="861774"/>
            <a:chOff x="6862226" y="819527"/>
            <a:chExt cx="5229738" cy="861774"/>
          </a:xfrm>
        </p:grpSpPr>
        <p:sp>
          <p:nvSpPr>
            <p:cNvPr id="50" name="TextBox 49">
              <a:extLst>
                <a:ext uri="{FF2B5EF4-FFF2-40B4-BE49-F238E27FC236}">
                  <a16:creationId xmlns:a16="http://schemas.microsoft.com/office/drawing/2014/main" id="{D5C8B589-C154-4355-9B88-ACEF3F1D0C8C}"/>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02</a:t>
              </a:r>
            </a:p>
            <a:p>
              <a:pPr algn="ctr"/>
              <a:r>
                <a:rPr lang="en-US" sz="1200" dirty="0">
                  <a:solidFill>
                    <a:schemeClr val="bg1"/>
                  </a:solidFill>
                </a:rPr>
                <a:t>OPTION</a:t>
              </a:r>
            </a:p>
          </p:txBody>
        </p:sp>
        <p:sp>
          <p:nvSpPr>
            <p:cNvPr id="51" name="Rectangle 50">
              <a:extLst>
                <a:ext uri="{FF2B5EF4-FFF2-40B4-BE49-F238E27FC236}">
                  <a16:creationId xmlns:a16="http://schemas.microsoft.com/office/drawing/2014/main" id="{97E8EA6E-560E-4E2A-8395-B190CF496158}"/>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Text Box 10">
              <a:extLst>
                <a:ext uri="{FF2B5EF4-FFF2-40B4-BE49-F238E27FC236}">
                  <a16:creationId xmlns:a16="http://schemas.microsoft.com/office/drawing/2014/main" id="{8A6E409F-2010-49E6-9550-FFB633AEF373}"/>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3" name="Group 52">
            <a:extLst>
              <a:ext uri="{FF2B5EF4-FFF2-40B4-BE49-F238E27FC236}">
                <a16:creationId xmlns:a16="http://schemas.microsoft.com/office/drawing/2014/main" id="{43C66BB9-8964-4F8C-9E67-6A7097E4CCDC}"/>
              </a:ext>
            </a:extLst>
          </p:cNvPr>
          <p:cNvGrpSpPr/>
          <p:nvPr/>
        </p:nvGrpSpPr>
        <p:grpSpPr>
          <a:xfrm>
            <a:off x="6874726" y="3256037"/>
            <a:ext cx="5229738" cy="861774"/>
            <a:chOff x="6862226" y="819527"/>
            <a:chExt cx="5229738" cy="861774"/>
          </a:xfrm>
        </p:grpSpPr>
        <p:sp>
          <p:nvSpPr>
            <p:cNvPr id="54" name="TextBox 53">
              <a:extLst>
                <a:ext uri="{FF2B5EF4-FFF2-40B4-BE49-F238E27FC236}">
                  <a16:creationId xmlns:a16="http://schemas.microsoft.com/office/drawing/2014/main" id="{609C25B6-133B-4A6D-AE62-709A3448B125}"/>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03</a:t>
              </a:r>
            </a:p>
            <a:p>
              <a:pPr algn="ctr"/>
              <a:r>
                <a:rPr lang="en-US" sz="1200" dirty="0">
                  <a:solidFill>
                    <a:schemeClr val="bg1"/>
                  </a:solidFill>
                </a:rPr>
                <a:t>OPTION</a:t>
              </a:r>
            </a:p>
          </p:txBody>
        </p:sp>
        <p:sp>
          <p:nvSpPr>
            <p:cNvPr id="55" name="Rectangle 54">
              <a:extLst>
                <a:ext uri="{FF2B5EF4-FFF2-40B4-BE49-F238E27FC236}">
                  <a16:creationId xmlns:a16="http://schemas.microsoft.com/office/drawing/2014/main" id="{5F19EF95-1182-4259-845B-2E221F376C23}"/>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6" name="Text Box 10">
              <a:extLst>
                <a:ext uri="{FF2B5EF4-FFF2-40B4-BE49-F238E27FC236}">
                  <a16:creationId xmlns:a16="http://schemas.microsoft.com/office/drawing/2014/main" id="{DF27F31C-BFEF-4210-A6BC-00C5259FF868}"/>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57" name="Group 56">
            <a:extLst>
              <a:ext uri="{FF2B5EF4-FFF2-40B4-BE49-F238E27FC236}">
                <a16:creationId xmlns:a16="http://schemas.microsoft.com/office/drawing/2014/main" id="{FA5BDC39-DED0-4B2A-9449-6749E3BCE0AE}"/>
              </a:ext>
            </a:extLst>
          </p:cNvPr>
          <p:cNvGrpSpPr/>
          <p:nvPr/>
        </p:nvGrpSpPr>
        <p:grpSpPr>
          <a:xfrm>
            <a:off x="6874726" y="4494721"/>
            <a:ext cx="5229738" cy="861774"/>
            <a:chOff x="6862226" y="819527"/>
            <a:chExt cx="5229738" cy="861774"/>
          </a:xfrm>
        </p:grpSpPr>
        <p:sp>
          <p:nvSpPr>
            <p:cNvPr id="58" name="TextBox 57">
              <a:extLst>
                <a:ext uri="{FF2B5EF4-FFF2-40B4-BE49-F238E27FC236}">
                  <a16:creationId xmlns:a16="http://schemas.microsoft.com/office/drawing/2014/main" id="{2A0295DA-06FE-4152-B174-DACDC735858B}"/>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04</a:t>
              </a:r>
            </a:p>
            <a:p>
              <a:pPr algn="ctr"/>
              <a:r>
                <a:rPr lang="en-US" sz="1200" dirty="0">
                  <a:solidFill>
                    <a:schemeClr val="bg1"/>
                  </a:solidFill>
                </a:rPr>
                <a:t>OPTION</a:t>
              </a:r>
            </a:p>
          </p:txBody>
        </p:sp>
        <p:sp>
          <p:nvSpPr>
            <p:cNvPr id="59" name="Rectangle 58">
              <a:extLst>
                <a:ext uri="{FF2B5EF4-FFF2-40B4-BE49-F238E27FC236}">
                  <a16:creationId xmlns:a16="http://schemas.microsoft.com/office/drawing/2014/main" id="{588F5831-8C14-4742-A50C-B101191295D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0" name="Text Box 10">
              <a:extLst>
                <a:ext uri="{FF2B5EF4-FFF2-40B4-BE49-F238E27FC236}">
                  <a16:creationId xmlns:a16="http://schemas.microsoft.com/office/drawing/2014/main" id="{1CE83CA8-F3B5-48F6-ADB7-A527E7FA089D}"/>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grpSp>
        <p:nvGrpSpPr>
          <p:cNvPr id="61" name="Group 60">
            <a:extLst>
              <a:ext uri="{FF2B5EF4-FFF2-40B4-BE49-F238E27FC236}">
                <a16:creationId xmlns:a16="http://schemas.microsoft.com/office/drawing/2014/main" id="{DB49B059-B96A-40A0-8B73-EC41D66444F1}"/>
              </a:ext>
            </a:extLst>
          </p:cNvPr>
          <p:cNvGrpSpPr/>
          <p:nvPr/>
        </p:nvGrpSpPr>
        <p:grpSpPr>
          <a:xfrm>
            <a:off x="6862226" y="5701222"/>
            <a:ext cx="5229738" cy="861774"/>
            <a:chOff x="6862226" y="819527"/>
            <a:chExt cx="5229738" cy="861774"/>
          </a:xfrm>
        </p:grpSpPr>
        <p:sp>
          <p:nvSpPr>
            <p:cNvPr id="62" name="TextBox 61">
              <a:extLst>
                <a:ext uri="{FF2B5EF4-FFF2-40B4-BE49-F238E27FC236}">
                  <a16:creationId xmlns:a16="http://schemas.microsoft.com/office/drawing/2014/main" id="{D2A1AC36-74E6-45E9-AD01-2E1BE1D7747F}"/>
                </a:ext>
              </a:extLst>
            </p:cNvPr>
            <p:cNvSpPr txBox="1"/>
            <p:nvPr/>
          </p:nvSpPr>
          <p:spPr>
            <a:xfrm>
              <a:off x="6862226" y="827676"/>
              <a:ext cx="959105" cy="830997"/>
            </a:xfrm>
            <a:prstGeom prst="rect">
              <a:avLst/>
            </a:prstGeom>
            <a:noFill/>
          </p:spPr>
          <p:txBody>
            <a:bodyPr wrap="square" rtlCol="0">
              <a:spAutoFit/>
            </a:bodyPr>
            <a:lstStyle/>
            <a:p>
              <a:pPr algn="ctr"/>
              <a:r>
                <a:rPr lang="en-US" sz="3600" b="1" dirty="0">
                  <a:solidFill>
                    <a:schemeClr val="bg1"/>
                  </a:solidFill>
                </a:rPr>
                <a:t>05</a:t>
              </a:r>
            </a:p>
            <a:p>
              <a:pPr algn="ctr"/>
              <a:r>
                <a:rPr lang="en-US" sz="1200" dirty="0">
                  <a:solidFill>
                    <a:schemeClr val="bg1"/>
                  </a:solidFill>
                </a:rPr>
                <a:t>OPTION</a:t>
              </a:r>
            </a:p>
          </p:txBody>
        </p:sp>
        <p:sp>
          <p:nvSpPr>
            <p:cNvPr id="63" name="Rectangle 62">
              <a:extLst>
                <a:ext uri="{FF2B5EF4-FFF2-40B4-BE49-F238E27FC236}">
                  <a16:creationId xmlns:a16="http://schemas.microsoft.com/office/drawing/2014/main" id="{4DBBF4F3-3E28-4366-9308-9AF6CA5996AD}"/>
                </a:ext>
              </a:extLst>
            </p:cNvPr>
            <p:cNvSpPr/>
            <p:nvPr/>
          </p:nvSpPr>
          <p:spPr>
            <a:xfrm>
              <a:off x="7700790" y="947451"/>
              <a:ext cx="45719" cy="605927"/>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64" name="Text Box 10">
              <a:extLst>
                <a:ext uri="{FF2B5EF4-FFF2-40B4-BE49-F238E27FC236}">
                  <a16:creationId xmlns:a16="http://schemas.microsoft.com/office/drawing/2014/main" id="{C8372450-19A6-4F1E-B495-6FD1E6AA5A84}"/>
                </a:ext>
              </a:extLst>
            </p:cNvPr>
            <p:cNvSpPr txBox="1">
              <a:spLocks noChangeArrowheads="1"/>
            </p:cNvSpPr>
            <p:nvPr/>
          </p:nvSpPr>
          <p:spPr bwMode="auto">
            <a:xfrm>
              <a:off x="7921367" y="819527"/>
              <a:ext cx="4170597" cy="861774"/>
            </a:xfrm>
            <a:prstGeom prst="rect">
              <a:avLst/>
            </a:prstGeom>
            <a:noFill/>
            <a:ln w="9525">
              <a:noFill/>
              <a:miter lim="800000"/>
              <a:headEnd/>
              <a:tailEnd/>
            </a:ln>
          </p:spPr>
          <p:txBody>
            <a:bodyPr wrap="square" lIns="60960" tIns="30480" rIns="60960" bIns="30480">
              <a:spAutoFit/>
            </a:bodyPr>
            <a:lstStyle/>
            <a:p>
              <a:r>
                <a:rPr lang="en-US" sz="1300" dirty="0">
                  <a:solidFill>
                    <a:schemeClr val="bg1"/>
                  </a:solidFill>
                  <a:latin typeface="Candara" panose="020E0502030303020204" pitchFamily="34" charset="0"/>
                </a:rPr>
                <a:t>Lorem ipsum dolor sit amet, consectetur adipiscing elit, sed do eiusmod tempor incididunt ut labore et dolore magna aliqua. Ut enim ad minim veniam, quis nostrud exercitation. </a:t>
              </a:r>
            </a:p>
          </p:txBody>
        </p:sp>
      </p:grpSp>
      <p:pic>
        <p:nvPicPr>
          <p:cNvPr id="65" name="Picture 64">
            <a:hlinkClick r:id="rId3"/>
            <a:extLst>
              <a:ext uri="{FF2B5EF4-FFF2-40B4-BE49-F238E27FC236}">
                <a16:creationId xmlns:a16="http://schemas.microsoft.com/office/drawing/2014/main" id="{77BD346F-4585-4DD7-97B9-AC41CA1D1B70}"/>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8778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500"/>
                                        <p:tgtEl>
                                          <p:spTgt spid="44"/>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8"/>
                                        </p:tgtEl>
                                        <p:attrNameLst>
                                          <p:attrName>style.visibility</p:attrName>
                                        </p:attrNameLst>
                                      </p:cBhvr>
                                      <p:to>
                                        <p:strVal val="visible"/>
                                      </p:to>
                                    </p:set>
                                    <p:animEffect transition="in" filter="fade">
                                      <p:cBhvr>
                                        <p:cTn id="11" dur="1000"/>
                                        <p:tgtEl>
                                          <p:spTgt spid="18"/>
                                        </p:tgtEl>
                                      </p:cBhvr>
                                    </p:animEffect>
                                    <p:anim calcmode="lin" valueType="num">
                                      <p:cBhvr>
                                        <p:cTn id="12" dur="1000" fill="hold"/>
                                        <p:tgtEl>
                                          <p:spTgt spid="18"/>
                                        </p:tgtEl>
                                        <p:attrNameLst>
                                          <p:attrName>ppt_x</p:attrName>
                                        </p:attrNameLst>
                                      </p:cBhvr>
                                      <p:tavLst>
                                        <p:tav tm="0">
                                          <p:val>
                                            <p:strVal val="#ppt_x"/>
                                          </p:val>
                                        </p:tav>
                                        <p:tav tm="100000">
                                          <p:val>
                                            <p:strVal val="#ppt_x"/>
                                          </p:val>
                                        </p:tav>
                                      </p:tavLst>
                                    </p:anim>
                                    <p:anim calcmode="lin" valueType="num">
                                      <p:cBhvr>
                                        <p:cTn id="13" dur="1000" fill="hold"/>
                                        <p:tgtEl>
                                          <p:spTgt spid="18"/>
                                        </p:tgtEl>
                                        <p:attrNameLst>
                                          <p:attrName>ppt_y</p:attrName>
                                        </p:attrNameLst>
                                      </p:cBhvr>
                                      <p:tavLst>
                                        <p:tav tm="0">
                                          <p:val>
                                            <p:strVal val="#ppt_y+.1"/>
                                          </p:val>
                                        </p:tav>
                                        <p:tav tm="100000">
                                          <p:val>
                                            <p:strVal val="#ppt_y"/>
                                          </p:val>
                                        </p:tav>
                                      </p:tavLst>
                                    </p:anim>
                                  </p:childTnLst>
                                </p:cTn>
                              </p:par>
                              <p:par>
                                <p:cTn id="14" presetID="42" presetClass="entr" presetSubtype="0" fill="hold" grpId="0" nodeType="withEffect">
                                  <p:stCondLst>
                                    <p:cond delay="0"/>
                                  </p:stCondLst>
                                  <p:childTnLst>
                                    <p:set>
                                      <p:cBhvr>
                                        <p:cTn id="15" dur="1" fill="hold">
                                          <p:stCondLst>
                                            <p:cond delay="0"/>
                                          </p:stCondLst>
                                        </p:cTn>
                                        <p:tgtEl>
                                          <p:spTgt spid="20"/>
                                        </p:tgtEl>
                                        <p:attrNameLst>
                                          <p:attrName>style.visibility</p:attrName>
                                        </p:attrNameLst>
                                      </p:cBhvr>
                                      <p:to>
                                        <p:strVal val="visible"/>
                                      </p:to>
                                    </p:set>
                                    <p:animEffect transition="in" filter="fade">
                                      <p:cBhvr>
                                        <p:cTn id="16" dur="1000"/>
                                        <p:tgtEl>
                                          <p:spTgt spid="20"/>
                                        </p:tgtEl>
                                      </p:cBhvr>
                                    </p:animEffect>
                                    <p:anim calcmode="lin" valueType="num">
                                      <p:cBhvr>
                                        <p:cTn id="17" dur="1000" fill="hold"/>
                                        <p:tgtEl>
                                          <p:spTgt spid="20"/>
                                        </p:tgtEl>
                                        <p:attrNameLst>
                                          <p:attrName>ppt_x</p:attrName>
                                        </p:attrNameLst>
                                      </p:cBhvr>
                                      <p:tavLst>
                                        <p:tav tm="0">
                                          <p:val>
                                            <p:strVal val="#ppt_x"/>
                                          </p:val>
                                        </p:tav>
                                        <p:tav tm="100000">
                                          <p:val>
                                            <p:strVal val="#ppt_x"/>
                                          </p:val>
                                        </p:tav>
                                      </p:tavLst>
                                    </p:anim>
                                    <p:anim calcmode="lin" valueType="num">
                                      <p:cBhvr>
                                        <p:cTn id="18" dur="1000" fill="hold"/>
                                        <p:tgtEl>
                                          <p:spTgt spid="20"/>
                                        </p:tgtEl>
                                        <p:attrNameLst>
                                          <p:attrName>ppt_y</p:attrName>
                                        </p:attrNameLst>
                                      </p:cBhvr>
                                      <p:tavLst>
                                        <p:tav tm="0">
                                          <p:val>
                                            <p:strVal val="#ppt_y+.1"/>
                                          </p:val>
                                        </p:tav>
                                        <p:tav tm="100000">
                                          <p:val>
                                            <p:strVal val="#ppt_y"/>
                                          </p:val>
                                        </p:tav>
                                      </p:tavLst>
                                    </p:anim>
                                  </p:childTnLst>
                                </p:cTn>
                              </p:par>
                              <p:par>
                                <p:cTn id="19" presetID="42" presetClass="entr" presetSubtype="0" fill="hold" grpId="0" nodeType="withEffect">
                                  <p:stCondLst>
                                    <p:cond delay="0"/>
                                  </p:stCondLst>
                                  <p:childTnLst>
                                    <p:set>
                                      <p:cBhvr>
                                        <p:cTn id="20" dur="1" fill="hold">
                                          <p:stCondLst>
                                            <p:cond delay="0"/>
                                          </p:stCondLst>
                                        </p:cTn>
                                        <p:tgtEl>
                                          <p:spTgt spid="2"/>
                                        </p:tgtEl>
                                        <p:attrNameLst>
                                          <p:attrName>style.visibility</p:attrName>
                                        </p:attrNameLst>
                                      </p:cBhvr>
                                      <p:to>
                                        <p:strVal val="visible"/>
                                      </p:to>
                                    </p:set>
                                    <p:animEffect transition="in" filter="fade">
                                      <p:cBhvr>
                                        <p:cTn id="21" dur="1000"/>
                                        <p:tgtEl>
                                          <p:spTgt spid="2"/>
                                        </p:tgtEl>
                                      </p:cBhvr>
                                    </p:animEffect>
                                    <p:anim calcmode="lin" valueType="num">
                                      <p:cBhvr>
                                        <p:cTn id="22" dur="1000" fill="hold"/>
                                        <p:tgtEl>
                                          <p:spTgt spid="2"/>
                                        </p:tgtEl>
                                        <p:attrNameLst>
                                          <p:attrName>ppt_x</p:attrName>
                                        </p:attrNameLst>
                                      </p:cBhvr>
                                      <p:tavLst>
                                        <p:tav tm="0">
                                          <p:val>
                                            <p:strVal val="#ppt_x"/>
                                          </p:val>
                                        </p:tav>
                                        <p:tav tm="100000">
                                          <p:val>
                                            <p:strVal val="#ppt_x"/>
                                          </p:val>
                                        </p:tav>
                                      </p:tavLst>
                                    </p:anim>
                                    <p:anim calcmode="lin" valueType="num">
                                      <p:cBhvr>
                                        <p:cTn id="23" dur="1000" fill="hold"/>
                                        <p:tgtEl>
                                          <p:spTgt spid="2"/>
                                        </p:tgtEl>
                                        <p:attrNameLst>
                                          <p:attrName>ppt_y</p:attrName>
                                        </p:attrNameLst>
                                      </p:cBhvr>
                                      <p:tavLst>
                                        <p:tav tm="0">
                                          <p:val>
                                            <p:strVal val="#ppt_y+.1"/>
                                          </p:val>
                                        </p:tav>
                                        <p:tav tm="100000">
                                          <p:val>
                                            <p:strVal val="#ppt_y"/>
                                          </p:val>
                                        </p:tav>
                                      </p:tavLst>
                                    </p:anim>
                                  </p:childTnLst>
                                </p:cTn>
                              </p:par>
                            </p:childTnLst>
                          </p:cTn>
                        </p:par>
                        <p:par>
                          <p:cTn id="24" fill="hold">
                            <p:stCondLst>
                              <p:cond delay="1500"/>
                            </p:stCondLst>
                            <p:childTnLst>
                              <p:par>
                                <p:cTn id="25" presetID="22" presetClass="entr" presetSubtype="2" fill="hold" grpId="0" nodeType="afterEffect">
                                  <p:stCondLst>
                                    <p:cond delay="0"/>
                                  </p:stCondLst>
                                  <p:childTnLst>
                                    <p:set>
                                      <p:cBhvr>
                                        <p:cTn id="26" dur="1" fill="hold">
                                          <p:stCondLst>
                                            <p:cond delay="0"/>
                                          </p:stCondLst>
                                        </p:cTn>
                                        <p:tgtEl>
                                          <p:spTgt spid="13"/>
                                        </p:tgtEl>
                                        <p:attrNameLst>
                                          <p:attrName>style.visibility</p:attrName>
                                        </p:attrNameLst>
                                      </p:cBhvr>
                                      <p:to>
                                        <p:strVal val="visible"/>
                                      </p:to>
                                    </p:set>
                                    <p:animEffect transition="in" filter="wipe(right)">
                                      <p:cBhvr>
                                        <p:cTn id="27" dur="500"/>
                                        <p:tgtEl>
                                          <p:spTgt spid="13"/>
                                        </p:tgtEl>
                                      </p:cBhvr>
                                    </p:animEffect>
                                  </p:childTnLst>
                                </p:cTn>
                              </p:par>
                            </p:childTnLst>
                          </p:cTn>
                        </p:par>
                        <p:par>
                          <p:cTn id="28" fill="hold">
                            <p:stCondLst>
                              <p:cond delay="2000"/>
                            </p:stCondLst>
                            <p:childTnLst>
                              <p:par>
                                <p:cTn id="29" presetID="22" presetClass="entr" presetSubtype="2" fill="hold" grpId="0" nodeType="afterEffect">
                                  <p:stCondLst>
                                    <p:cond delay="0"/>
                                  </p:stCondLst>
                                  <p:childTnLst>
                                    <p:set>
                                      <p:cBhvr>
                                        <p:cTn id="30" dur="1" fill="hold">
                                          <p:stCondLst>
                                            <p:cond delay="0"/>
                                          </p:stCondLst>
                                        </p:cTn>
                                        <p:tgtEl>
                                          <p:spTgt spid="19"/>
                                        </p:tgtEl>
                                        <p:attrNameLst>
                                          <p:attrName>style.visibility</p:attrName>
                                        </p:attrNameLst>
                                      </p:cBhvr>
                                      <p:to>
                                        <p:strVal val="visible"/>
                                      </p:to>
                                    </p:set>
                                    <p:animEffect transition="in" filter="wipe(right)">
                                      <p:cBhvr>
                                        <p:cTn id="31" dur="500"/>
                                        <p:tgtEl>
                                          <p:spTgt spid="19"/>
                                        </p:tgtEl>
                                      </p:cBhvr>
                                    </p:animEffect>
                                  </p:childTnLst>
                                </p:cTn>
                              </p:par>
                            </p:childTnLst>
                          </p:cTn>
                        </p:par>
                        <p:par>
                          <p:cTn id="32" fill="hold">
                            <p:stCondLst>
                              <p:cond delay="2500"/>
                            </p:stCondLst>
                            <p:childTnLst>
                              <p:par>
                                <p:cTn id="33" presetID="22" presetClass="entr" presetSubtype="2" fill="hold" grpId="0" nodeType="afterEffect">
                                  <p:stCondLst>
                                    <p:cond delay="0"/>
                                  </p:stCondLst>
                                  <p:childTnLst>
                                    <p:set>
                                      <p:cBhvr>
                                        <p:cTn id="34" dur="1" fill="hold">
                                          <p:stCondLst>
                                            <p:cond delay="0"/>
                                          </p:stCondLst>
                                        </p:cTn>
                                        <p:tgtEl>
                                          <p:spTgt spid="26"/>
                                        </p:tgtEl>
                                        <p:attrNameLst>
                                          <p:attrName>style.visibility</p:attrName>
                                        </p:attrNameLst>
                                      </p:cBhvr>
                                      <p:to>
                                        <p:strVal val="visible"/>
                                      </p:to>
                                    </p:set>
                                    <p:animEffect transition="in" filter="wipe(right)">
                                      <p:cBhvr>
                                        <p:cTn id="35" dur="500"/>
                                        <p:tgtEl>
                                          <p:spTgt spid="26"/>
                                        </p:tgtEl>
                                      </p:cBhvr>
                                    </p:animEffect>
                                  </p:childTnLst>
                                </p:cTn>
                              </p:par>
                            </p:childTnLst>
                          </p:cTn>
                        </p:par>
                        <p:par>
                          <p:cTn id="36" fill="hold">
                            <p:stCondLst>
                              <p:cond delay="3000"/>
                            </p:stCondLst>
                            <p:childTnLst>
                              <p:par>
                                <p:cTn id="37" presetID="53" presetClass="entr" presetSubtype="16" fill="hold" grpId="0" nodeType="afterEffect">
                                  <p:stCondLst>
                                    <p:cond delay="0"/>
                                  </p:stCondLst>
                                  <p:childTnLst>
                                    <p:set>
                                      <p:cBhvr>
                                        <p:cTn id="38" dur="1" fill="hold">
                                          <p:stCondLst>
                                            <p:cond delay="0"/>
                                          </p:stCondLst>
                                        </p:cTn>
                                        <p:tgtEl>
                                          <p:spTgt spid="35"/>
                                        </p:tgtEl>
                                        <p:attrNameLst>
                                          <p:attrName>style.visibility</p:attrName>
                                        </p:attrNameLst>
                                      </p:cBhvr>
                                      <p:to>
                                        <p:strVal val="visible"/>
                                      </p:to>
                                    </p:set>
                                    <p:anim calcmode="lin" valueType="num">
                                      <p:cBhvr>
                                        <p:cTn id="39" dur="500" fill="hold"/>
                                        <p:tgtEl>
                                          <p:spTgt spid="35"/>
                                        </p:tgtEl>
                                        <p:attrNameLst>
                                          <p:attrName>ppt_w</p:attrName>
                                        </p:attrNameLst>
                                      </p:cBhvr>
                                      <p:tavLst>
                                        <p:tav tm="0">
                                          <p:val>
                                            <p:fltVal val="0"/>
                                          </p:val>
                                        </p:tav>
                                        <p:tav tm="100000">
                                          <p:val>
                                            <p:strVal val="#ppt_w"/>
                                          </p:val>
                                        </p:tav>
                                      </p:tavLst>
                                    </p:anim>
                                    <p:anim calcmode="lin" valueType="num">
                                      <p:cBhvr>
                                        <p:cTn id="40" dur="500" fill="hold"/>
                                        <p:tgtEl>
                                          <p:spTgt spid="35"/>
                                        </p:tgtEl>
                                        <p:attrNameLst>
                                          <p:attrName>ppt_h</p:attrName>
                                        </p:attrNameLst>
                                      </p:cBhvr>
                                      <p:tavLst>
                                        <p:tav tm="0">
                                          <p:val>
                                            <p:fltVal val="0"/>
                                          </p:val>
                                        </p:tav>
                                        <p:tav tm="100000">
                                          <p:val>
                                            <p:strVal val="#ppt_h"/>
                                          </p:val>
                                        </p:tav>
                                      </p:tavLst>
                                    </p:anim>
                                    <p:animEffect transition="in" filter="fade">
                                      <p:cBhvr>
                                        <p:cTn id="41" dur="500"/>
                                        <p:tgtEl>
                                          <p:spTgt spid="35"/>
                                        </p:tgtEl>
                                      </p:cBhvr>
                                    </p:animEffect>
                                  </p:childTnLst>
                                </p:cTn>
                              </p:par>
                            </p:childTnLst>
                          </p:cTn>
                        </p:par>
                        <p:par>
                          <p:cTn id="42" fill="hold">
                            <p:stCondLst>
                              <p:cond delay="3500"/>
                            </p:stCondLst>
                            <p:childTnLst>
                              <p:par>
                                <p:cTn id="43" presetID="22" presetClass="entr" presetSubtype="8" fill="hold" grpId="0" nodeType="afterEffect">
                                  <p:stCondLst>
                                    <p:cond delay="0"/>
                                  </p:stCondLst>
                                  <p:childTnLst>
                                    <p:set>
                                      <p:cBhvr>
                                        <p:cTn id="44" dur="1" fill="hold">
                                          <p:stCondLst>
                                            <p:cond delay="0"/>
                                          </p:stCondLst>
                                        </p:cTn>
                                        <p:tgtEl>
                                          <p:spTgt spid="3"/>
                                        </p:tgtEl>
                                        <p:attrNameLst>
                                          <p:attrName>style.visibility</p:attrName>
                                        </p:attrNameLst>
                                      </p:cBhvr>
                                      <p:to>
                                        <p:strVal val="visible"/>
                                      </p:to>
                                    </p:set>
                                    <p:animEffect transition="in" filter="wipe(left)">
                                      <p:cBhvr>
                                        <p:cTn id="45" dur="500"/>
                                        <p:tgtEl>
                                          <p:spTgt spid="3"/>
                                        </p:tgtEl>
                                      </p:cBhvr>
                                    </p:animEffect>
                                  </p:childTnLst>
                                </p:cTn>
                              </p:par>
                            </p:childTnLst>
                          </p:cTn>
                        </p:par>
                        <p:par>
                          <p:cTn id="46" fill="hold">
                            <p:stCondLst>
                              <p:cond delay="4000"/>
                            </p:stCondLst>
                            <p:childTnLst>
                              <p:par>
                                <p:cTn id="47" presetID="22" presetClass="entr" presetSubtype="8" fill="hold" nodeType="afterEffect">
                                  <p:stCondLst>
                                    <p:cond delay="0"/>
                                  </p:stCondLst>
                                  <p:childTnLst>
                                    <p:set>
                                      <p:cBhvr>
                                        <p:cTn id="48" dur="1" fill="hold">
                                          <p:stCondLst>
                                            <p:cond delay="0"/>
                                          </p:stCondLst>
                                        </p:cTn>
                                        <p:tgtEl>
                                          <p:spTgt spid="47"/>
                                        </p:tgtEl>
                                        <p:attrNameLst>
                                          <p:attrName>style.visibility</p:attrName>
                                        </p:attrNameLst>
                                      </p:cBhvr>
                                      <p:to>
                                        <p:strVal val="visible"/>
                                      </p:to>
                                    </p:set>
                                    <p:animEffect transition="in" filter="wipe(left)">
                                      <p:cBhvr>
                                        <p:cTn id="49" dur="500"/>
                                        <p:tgtEl>
                                          <p:spTgt spid="47"/>
                                        </p:tgtEl>
                                      </p:cBhvr>
                                    </p:animEffect>
                                  </p:childTnLst>
                                </p:cTn>
                              </p:par>
                            </p:childTnLst>
                          </p:cTn>
                        </p:par>
                        <p:par>
                          <p:cTn id="50" fill="hold">
                            <p:stCondLst>
                              <p:cond delay="4500"/>
                            </p:stCondLst>
                            <p:childTnLst>
                              <p:par>
                                <p:cTn id="51" presetID="22" presetClass="entr" presetSubtype="2" fill="hold" grpId="0" nodeType="afterEffect">
                                  <p:stCondLst>
                                    <p:cond delay="0"/>
                                  </p:stCondLst>
                                  <p:childTnLst>
                                    <p:set>
                                      <p:cBhvr>
                                        <p:cTn id="52" dur="1" fill="hold">
                                          <p:stCondLst>
                                            <p:cond delay="0"/>
                                          </p:stCondLst>
                                        </p:cTn>
                                        <p:tgtEl>
                                          <p:spTgt spid="14"/>
                                        </p:tgtEl>
                                        <p:attrNameLst>
                                          <p:attrName>style.visibility</p:attrName>
                                        </p:attrNameLst>
                                      </p:cBhvr>
                                      <p:to>
                                        <p:strVal val="visible"/>
                                      </p:to>
                                    </p:set>
                                    <p:animEffect transition="in" filter="wipe(right)">
                                      <p:cBhvr>
                                        <p:cTn id="53" dur="500"/>
                                        <p:tgtEl>
                                          <p:spTgt spid="14"/>
                                        </p:tgtEl>
                                      </p:cBhvr>
                                    </p:animEffect>
                                  </p:childTnLst>
                                </p:cTn>
                              </p:par>
                            </p:childTnLst>
                          </p:cTn>
                        </p:par>
                        <p:par>
                          <p:cTn id="54" fill="hold">
                            <p:stCondLst>
                              <p:cond delay="5000"/>
                            </p:stCondLst>
                            <p:childTnLst>
                              <p:par>
                                <p:cTn id="55" presetID="22" presetClass="entr" presetSubtype="2" fill="hold" grpId="0" nodeType="afterEffect">
                                  <p:stCondLst>
                                    <p:cond delay="0"/>
                                  </p:stCondLst>
                                  <p:childTnLst>
                                    <p:set>
                                      <p:cBhvr>
                                        <p:cTn id="56" dur="1" fill="hold">
                                          <p:stCondLst>
                                            <p:cond delay="0"/>
                                          </p:stCondLst>
                                        </p:cTn>
                                        <p:tgtEl>
                                          <p:spTgt spid="31"/>
                                        </p:tgtEl>
                                        <p:attrNameLst>
                                          <p:attrName>style.visibility</p:attrName>
                                        </p:attrNameLst>
                                      </p:cBhvr>
                                      <p:to>
                                        <p:strVal val="visible"/>
                                      </p:to>
                                    </p:set>
                                    <p:animEffect transition="in" filter="wipe(right)">
                                      <p:cBhvr>
                                        <p:cTn id="57" dur="500"/>
                                        <p:tgtEl>
                                          <p:spTgt spid="31"/>
                                        </p:tgtEl>
                                      </p:cBhvr>
                                    </p:animEffect>
                                  </p:childTnLst>
                                </p:cTn>
                              </p:par>
                            </p:childTnLst>
                          </p:cTn>
                        </p:par>
                        <p:par>
                          <p:cTn id="58" fill="hold">
                            <p:stCondLst>
                              <p:cond delay="5500"/>
                            </p:stCondLst>
                            <p:childTnLst>
                              <p:par>
                                <p:cTn id="59" presetID="22" presetClass="entr" presetSubtype="2" fill="hold" grpId="0" nodeType="afterEffect">
                                  <p:stCondLst>
                                    <p:cond delay="0"/>
                                  </p:stCondLst>
                                  <p:childTnLst>
                                    <p:set>
                                      <p:cBhvr>
                                        <p:cTn id="60" dur="1" fill="hold">
                                          <p:stCondLst>
                                            <p:cond delay="0"/>
                                          </p:stCondLst>
                                        </p:cTn>
                                        <p:tgtEl>
                                          <p:spTgt spid="27"/>
                                        </p:tgtEl>
                                        <p:attrNameLst>
                                          <p:attrName>style.visibility</p:attrName>
                                        </p:attrNameLst>
                                      </p:cBhvr>
                                      <p:to>
                                        <p:strVal val="visible"/>
                                      </p:to>
                                    </p:set>
                                    <p:animEffect transition="in" filter="wipe(right)">
                                      <p:cBhvr>
                                        <p:cTn id="61" dur="500"/>
                                        <p:tgtEl>
                                          <p:spTgt spid="27"/>
                                        </p:tgtEl>
                                      </p:cBhvr>
                                    </p:animEffect>
                                  </p:childTnLst>
                                </p:cTn>
                              </p:par>
                            </p:childTnLst>
                          </p:cTn>
                        </p:par>
                        <p:par>
                          <p:cTn id="62" fill="hold">
                            <p:stCondLst>
                              <p:cond delay="6000"/>
                            </p:stCondLst>
                            <p:childTnLst>
                              <p:par>
                                <p:cTn id="63" presetID="53" presetClass="entr" presetSubtype="16" fill="hold" grpId="0" nodeType="afterEffect">
                                  <p:stCondLst>
                                    <p:cond delay="0"/>
                                  </p:stCondLst>
                                  <p:childTnLst>
                                    <p:set>
                                      <p:cBhvr>
                                        <p:cTn id="64" dur="1" fill="hold">
                                          <p:stCondLst>
                                            <p:cond delay="0"/>
                                          </p:stCondLst>
                                        </p:cTn>
                                        <p:tgtEl>
                                          <p:spTgt spid="37"/>
                                        </p:tgtEl>
                                        <p:attrNameLst>
                                          <p:attrName>style.visibility</p:attrName>
                                        </p:attrNameLst>
                                      </p:cBhvr>
                                      <p:to>
                                        <p:strVal val="visible"/>
                                      </p:to>
                                    </p:set>
                                    <p:anim calcmode="lin" valueType="num">
                                      <p:cBhvr>
                                        <p:cTn id="65" dur="500" fill="hold"/>
                                        <p:tgtEl>
                                          <p:spTgt spid="37"/>
                                        </p:tgtEl>
                                        <p:attrNameLst>
                                          <p:attrName>ppt_w</p:attrName>
                                        </p:attrNameLst>
                                      </p:cBhvr>
                                      <p:tavLst>
                                        <p:tav tm="0">
                                          <p:val>
                                            <p:fltVal val="0"/>
                                          </p:val>
                                        </p:tav>
                                        <p:tav tm="100000">
                                          <p:val>
                                            <p:strVal val="#ppt_w"/>
                                          </p:val>
                                        </p:tav>
                                      </p:tavLst>
                                    </p:anim>
                                    <p:anim calcmode="lin" valueType="num">
                                      <p:cBhvr>
                                        <p:cTn id="66" dur="500" fill="hold"/>
                                        <p:tgtEl>
                                          <p:spTgt spid="37"/>
                                        </p:tgtEl>
                                        <p:attrNameLst>
                                          <p:attrName>ppt_h</p:attrName>
                                        </p:attrNameLst>
                                      </p:cBhvr>
                                      <p:tavLst>
                                        <p:tav tm="0">
                                          <p:val>
                                            <p:fltVal val="0"/>
                                          </p:val>
                                        </p:tav>
                                        <p:tav tm="100000">
                                          <p:val>
                                            <p:strVal val="#ppt_h"/>
                                          </p:val>
                                        </p:tav>
                                      </p:tavLst>
                                    </p:anim>
                                    <p:animEffect transition="in" filter="fade">
                                      <p:cBhvr>
                                        <p:cTn id="67" dur="500"/>
                                        <p:tgtEl>
                                          <p:spTgt spid="37"/>
                                        </p:tgtEl>
                                      </p:cBhvr>
                                    </p:animEffect>
                                  </p:childTnLst>
                                </p:cTn>
                              </p:par>
                            </p:childTnLst>
                          </p:cTn>
                        </p:par>
                        <p:par>
                          <p:cTn id="68" fill="hold">
                            <p:stCondLst>
                              <p:cond delay="6500"/>
                            </p:stCondLst>
                            <p:childTnLst>
                              <p:par>
                                <p:cTn id="69" presetID="22" presetClass="entr" presetSubtype="8" fill="hold" grpId="0" nodeType="afterEffect">
                                  <p:stCondLst>
                                    <p:cond delay="0"/>
                                  </p:stCondLst>
                                  <p:childTnLst>
                                    <p:set>
                                      <p:cBhvr>
                                        <p:cTn id="70" dur="1" fill="hold">
                                          <p:stCondLst>
                                            <p:cond delay="0"/>
                                          </p:stCondLst>
                                        </p:cTn>
                                        <p:tgtEl>
                                          <p:spTgt spid="36"/>
                                        </p:tgtEl>
                                        <p:attrNameLst>
                                          <p:attrName>style.visibility</p:attrName>
                                        </p:attrNameLst>
                                      </p:cBhvr>
                                      <p:to>
                                        <p:strVal val="visible"/>
                                      </p:to>
                                    </p:set>
                                    <p:animEffect transition="in" filter="wipe(left)">
                                      <p:cBhvr>
                                        <p:cTn id="71" dur="500"/>
                                        <p:tgtEl>
                                          <p:spTgt spid="36"/>
                                        </p:tgtEl>
                                      </p:cBhvr>
                                    </p:animEffect>
                                  </p:childTnLst>
                                </p:cTn>
                              </p:par>
                            </p:childTnLst>
                          </p:cTn>
                        </p:par>
                        <p:par>
                          <p:cTn id="72" fill="hold">
                            <p:stCondLst>
                              <p:cond delay="7000"/>
                            </p:stCondLst>
                            <p:childTnLst>
                              <p:par>
                                <p:cTn id="73" presetID="22" presetClass="entr" presetSubtype="8" fill="hold" nodeType="afterEffect">
                                  <p:stCondLst>
                                    <p:cond delay="0"/>
                                  </p:stCondLst>
                                  <p:childTnLst>
                                    <p:set>
                                      <p:cBhvr>
                                        <p:cTn id="74" dur="1" fill="hold">
                                          <p:stCondLst>
                                            <p:cond delay="0"/>
                                          </p:stCondLst>
                                        </p:cTn>
                                        <p:tgtEl>
                                          <p:spTgt spid="49"/>
                                        </p:tgtEl>
                                        <p:attrNameLst>
                                          <p:attrName>style.visibility</p:attrName>
                                        </p:attrNameLst>
                                      </p:cBhvr>
                                      <p:to>
                                        <p:strVal val="visible"/>
                                      </p:to>
                                    </p:set>
                                    <p:animEffect transition="in" filter="wipe(left)">
                                      <p:cBhvr>
                                        <p:cTn id="75" dur="500"/>
                                        <p:tgtEl>
                                          <p:spTgt spid="49"/>
                                        </p:tgtEl>
                                      </p:cBhvr>
                                    </p:animEffect>
                                  </p:childTnLst>
                                </p:cTn>
                              </p:par>
                            </p:childTnLst>
                          </p:cTn>
                        </p:par>
                        <p:par>
                          <p:cTn id="76" fill="hold">
                            <p:stCondLst>
                              <p:cond delay="7500"/>
                            </p:stCondLst>
                            <p:childTnLst>
                              <p:par>
                                <p:cTn id="77" presetID="22" presetClass="entr" presetSubtype="2" fill="hold" grpId="0" nodeType="afterEffect">
                                  <p:stCondLst>
                                    <p:cond delay="0"/>
                                  </p:stCondLst>
                                  <p:childTnLst>
                                    <p:set>
                                      <p:cBhvr>
                                        <p:cTn id="78" dur="1" fill="hold">
                                          <p:stCondLst>
                                            <p:cond delay="0"/>
                                          </p:stCondLst>
                                        </p:cTn>
                                        <p:tgtEl>
                                          <p:spTgt spid="15"/>
                                        </p:tgtEl>
                                        <p:attrNameLst>
                                          <p:attrName>style.visibility</p:attrName>
                                        </p:attrNameLst>
                                      </p:cBhvr>
                                      <p:to>
                                        <p:strVal val="visible"/>
                                      </p:to>
                                    </p:set>
                                    <p:animEffect transition="in" filter="wipe(right)">
                                      <p:cBhvr>
                                        <p:cTn id="79" dur="500"/>
                                        <p:tgtEl>
                                          <p:spTgt spid="15"/>
                                        </p:tgtEl>
                                      </p:cBhvr>
                                    </p:animEffect>
                                  </p:childTnLst>
                                </p:cTn>
                              </p:par>
                            </p:childTnLst>
                          </p:cTn>
                        </p:par>
                        <p:par>
                          <p:cTn id="80" fill="hold">
                            <p:stCondLst>
                              <p:cond delay="8000"/>
                            </p:stCondLst>
                            <p:childTnLst>
                              <p:par>
                                <p:cTn id="81" presetID="22" presetClass="entr" presetSubtype="2" fill="hold" grpId="0" nodeType="afterEffect">
                                  <p:stCondLst>
                                    <p:cond delay="0"/>
                                  </p:stCondLst>
                                  <p:childTnLst>
                                    <p:set>
                                      <p:cBhvr>
                                        <p:cTn id="82" dur="1" fill="hold">
                                          <p:stCondLst>
                                            <p:cond delay="0"/>
                                          </p:stCondLst>
                                        </p:cTn>
                                        <p:tgtEl>
                                          <p:spTgt spid="32"/>
                                        </p:tgtEl>
                                        <p:attrNameLst>
                                          <p:attrName>style.visibility</p:attrName>
                                        </p:attrNameLst>
                                      </p:cBhvr>
                                      <p:to>
                                        <p:strVal val="visible"/>
                                      </p:to>
                                    </p:set>
                                    <p:animEffect transition="in" filter="wipe(right)">
                                      <p:cBhvr>
                                        <p:cTn id="83" dur="500"/>
                                        <p:tgtEl>
                                          <p:spTgt spid="32"/>
                                        </p:tgtEl>
                                      </p:cBhvr>
                                    </p:animEffect>
                                  </p:childTnLst>
                                </p:cTn>
                              </p:par>
                            </p:childTnLst>
                          </p:cTn>
                        </p:par>
                        <p:par>
                          <p:cTn id="84" fill="hold">
                            <p:stCondLst>
                              <p:cond delay="8500"/>
                            </p:stCondLst>
                            <p:childTnLst>
                              <p:par>
                                <p:cTn id="85" presetID="22" presetClass="entr" presetSubtype="2" fill="hold" grpId="0" nodeType="afterEffect">
                                  <p:stCondLst>
                                    <p:cond delay="0"/>
                                  </p:stCondLst>
                                  <p:childTnLst>
                                    <p:set>
                                      <p:cBhvr>
                                        <p:cTn id="86" dur="1" fill="hold">
                                          <p:stCondLst>
                                            <p:cond delay="0"/>
                                          </p:stCondLst>
                                        </p:cTn>
                                        <p:tgtEl>
                                          <p:spTgt spid="28"/>
                                        </p:tgtEl>
                                        <p:attrNameLst>
                                          <p:attrName>style.visibility</p:attrName>
                                        </p:attrNameLst>
                                      </p:cBhvr>
                                      <p:to>
                                        <p:strVal val="visible"/>
                                      </p:to>
                                    </p:set>
                                    <p:animEffect transition="in" filter="wipe(right)">
                                      <p:cBhvr>
                                        <p:cTn id="87" dur="500"/>
                                        <p:tgtEl>
                                          <p:spTgt spid="28"/>
                                        </p:tgtEl>
                                      </p:cBhvr>
                                    </p:animEffect>
                                  </p:childTnLst>
                                </p:cTn>
                              </p:par>
                            </p:childTnLst>
                          </p:cTn>
                        </p:par>
                        <p:par>
                          <p:cTn id="88" fill="hold">
                            <p:stCondLst>
                              <p:cond delay="9000"/>
                            </p:stCondLst>
                            <p:childTnLst>
                              <p:par>
                                <p:cTn id="89" presetID="53" presetClass="entr" presetSubtype="16"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 calcmode="lin" valueType="num">
                                      <p:cBhvr>
                                        <p:cTn id="91" dur="500" fill="hold"/>
                                        <p:tgtEl>
                                          <p:spTgt spid="39"/>
                                        </p:tgtEl>
                                        <p:attrNameLst>
                                          <p:attrName>ppt_w</p:attrName>
                                        </p:attrNameLst>
                                      </p:cBhvr>
                                      <p:tavLst>
                                        <p:tav tm="0">
                                          <p:val>
                                            <p:fltVal val="0"/>
                                          </p:val>
                                        </p:tav>
                                        <p:tav tm="100000">
                                          <p:val>
                                            <p:strVal val="#ppt_w"/>
                                          </p:val>
                                        </p:tav>
                                      </p:tavLst>
                                    </p:anim>
                                    <p:anim calcmode="lin" valueType="num">
                                      <p:cBhvr>
                                        <p:cTn id="92" dur="500" fill="hold"/>
                                        <p:tgtEl>
                                          <p:spTgt spid="39"/>
                                        </p:tgtEl>
                                        <p:attrNameLst>
                                          <p:attrName>ppt_h</p:attrName>
                                        </p:attrNameLst>
                                      </p:cBhvr>
                                      <p:tavLst>
                                        <p:tav tm="0">
                                          <p:val>
                                            <p:fltVal val="0"/>
                                          </p:val>
                                        </p:tav>
                                        <p:tav tm="100000">
                                          <p:val>
                                            <p:strVal val="#ppt_h"/>
                                          </p:val>
                                        </p:tav>
                                      </p:tavLst>
                                    </p:anim>
                                    <p:animEffect transition="in" filter="fade">
                                      <p:cBhvr>
                                        <p:cTn id="93" dur="500"/>
                                        <p:tgtEl>
                                          <p:spTgt spid="39"/>
                                        </p:tgtEl>
                                      </p:cBhvr>
                                    </p:animEffect>
                                  </p:childTnLst>
                                </p:cTn>
                              </p:par>
                            </p:childTnLst>
                          </p:cTn>
                        </p:par>
                        <p:par>
                          <p:cTn id="94" fill="hold">
                            <p:stCondLst>
                              <p:cond delay="9500"/>
                            </p:stCondLst>
                            <p:childTnLst>
                              <p:par>
                                <p:cTn id="95" presetID="22" presetClass="entr" presetSubtype="8" fill="hold" grpId="0" nodeType="afterEffect">
                                  <p:stCondLst>
                                    <p:cond delay="0"/>
                                  </p:stCondLst>
                                  <p:childTnLst>
                                    <p:set>
                                      <p:cBhvr>
                                        <p:cTn id="96" dur="1" fill="hold">
                                          <p:stCondLst>
                                            <p:cond delay="0"/>
                                          </p:stCondLst>
                                        </p:cTn>
                                        <p:tgtEl>
                                          <p:spTgt spid="38"/>
                                        </p:tgtEl>
                                        <p:attrNameLst>
                                          <p:attrName>style.visibility</p:attrName>
                                        </p:attrNameLst>
                                      </p:cBhvr>
                                      <p:to>
                                        <p:strVal val="visible"/>
                                      </p:to>
                                    </p:set>
                                    <p:animEffect transition="in" filter="wipe(left)">
                                      <p:cBhvr>
                                        <p:cTn id="97" dur="500"/>
                                        <p:tgtEl>
                                          <p:spTgt spid="38"/>
                                        </p:tgtEl>
                                      </p:cBhvr>
                                    </p:animEffect>
                                  </p:childTnLst>
                                </p:cTn>
                              </p:par>
                            </p:childTnLst>
                          </p:cTn>
                        </p:par>
                        <p:par>
                          <p:cTn id="98" fill="hold">
                            <p:stCondLst>
                              <p:cond delay="10000"/>
                            </p:stCondLst>
                            <p:childTnLst>
                              <p:par>
                                <p:cTn id="99" presetID="22" presetClass="entr" presetSubtype="8" fill="hold" nodeType="afterEffect">
                                  <p:stCondLst>
                                    <p:cond delay="0"/>
                                  </p:stCondLst>
                                  <p:childTnLst>
                                    <p:set>
                                      <p:cBhvr>
                                        <p:cTn id="100" dur="1" fill="hold">
                                          <p:stCondLst>
                                            <p:cond delay="0"/>
                                          </p:stCondLst>
                                        </p:cTn>
                                        <p:tgtEl>
                                          <p:spTgt spid="53"/>
                                        </p:tgtEl>
                                        <p:attrNameLst>
                                          <p:attrName>style.visibility</p:attrName>
                                        </p:attrNameLst>
                                      </p:cBhvr>
                                      <p:to>
                                        <p:strVal val="visible"/>
                                      </p:to>
                                    </p:set>
                                    <p:animEffect transition="in" filter="wipe(left)">
                                      <p:cBhvr>
                                        <p:cTn id="101" dur="500"/>
                                        <p:tgtEl>
                                          <p:spTgt spid="53"/>
                                        </p:tgtEl>
                                      </p:cBhvr>
                                    </p:animEffect>
                                  </p:childTnLst>
                                </p:cTn>
                              </p:par>
                            </p:childTnLst>
                          </p:cTn>
                        </p:par>
                        <p:par>
                          <p:cTn id="102" fill="hold">
                            <p:stCondLst>
                              <p:cond delay="10500"/>
                            </p:stCondLst>
                            <p:childTnLst>
                              <p:par>
                                <p:cTn id="103" presetID="22" presetClass="entr" presetSubtype="2" fill="hold" grpId="0" nodeType="afterEffect">
                                  <p:stCondLst>
                                    <p:cond delay="0"/>
                                  </p:stCondLst>
                                  <p:childTnLst>
                                    <p:set>
                                      <p:cBhvr>
                                        <p:cTn id="104" dur="1" fill="hold">
                                          <p:stCondLst>
                                            <p:cond delay="0"/>
                                          </p:stCondLst>
                                        </p:cTn>
                                        <p:tgtEl>
                                          <p:spTgt spid="16"/>
                                        </p:tgtEl>
                                        <p:attrNameLst>
                                          <p:attrName>style.visibility</p:attrName>
                                        </p:attrNameLst>
                                      </p:cBhvr>
                                      <p:to>
                                        <p:strVal val="visible"/>
                                      </p:to>
                                    </p:set>
                                    <p:animEffect transition="in" filter="wipe(right)">
                                      <p:cBhvr>
                                        <p:cTn id="105" dur="500"/>
                                        <p:tgtEl>
                                          <p:spTgt spid="16"/>
                                        </p:tgtEl>
                                      </p:cBhvr>
                                    </p:animEffect>
                                  </p:childTnLst>
                                </p:cTn>
                              </p:par>
                            </p:childTnLst>
                          </p:cTn>
                        </p:par>
                        <p:par>
                          <p:cTn id="106" fill="hold">
                            <p:stCondLst>
                              <p:cond delay="11000"/>
                            </p:stCondLst>
                            <p:childTnLst>
                              <p:par>
                                <p:cTn id="107" presetID="22" presetClass="entr" presetSubtype="2" fill="hold" grpId="0" nodeType="afterEffect">
                                  <p:stCondLst>
                                    <p:cond delay="0"/>
                                  </p:stCondLst>
                                  <p:childTnLst>
                                    <p:set>
                                      <p:cBhvr>
                                        <p:cTn id="108" dur="1" fill="hold">
                                          <p:stCondLst>
                                            <p:cond delay="0"/>
                                          </p:stCondLst>
                                        </p:cTn>
                                        <p:tgtEl>
                                          <p:spTgt spid="33"/>
                                        </p:tgtEl>
                                        <p:attrNameLst>
                                          <p:attrName>style.visibility</p:attrName>
                                        </p:attrNameLst>
                                      </p:cBhvr>
                                      <p:to>
                                        <p:strVal val="visible"/>
                                      </p:to>
                                    </p:set>
                                    <p:animEffect transition="in" filter="wipe(right)">
                                      <p:cBhvr>
                                        <p:cTn id="109" dur="500"/>
                                        <p:tgtEl>
                                          <p:spTgt spid="33"/>
                                        </p:tgtEl>
                                      </p:cBhvr>
                                    </p:animEffect>
                                  </p:childTnLst>
                                </p:cTn>
                              </p:par>
                            </p:childTnLst>
                          </p:cTn>
                        </p:par>
                        <p:par>
                          <p:cTn id="110" fill="hold">
                            <p:stCondLst>
                              <p:cond delay="11500"/>
                            </p:stCondLst>
                            <p:childTnLst>
                              <p:par>
                                <p:cTn id="111" presetID="22" presetClass="entr" presetSubtype="2" fill="hold" grpId="0" nodeType="afterEffect">
                                  <p:stCondLst>
                                    <p:cond delay="0"/>
                                  </p:stCondLst>
                                  <p:childTnLst>
                                    <p:set>
                                      <p:cBhvr>
                                        <p:cTn id="112" dur="1" fill="hold">
                                          <p:stCondLst>
                                            <p:cond delay="0"/>
                                          </p:stCondLst>
                                        </p:cTn>
                                        <p:tgtEl>
                                          <p:spTgt spid="29"/>
                                        </p:tgtEl>
                                        <p:attrNameLst>
                                          <p:attrName>style.visibility</p:attrName>
                                        </p:attrNameLst>
                                      </p:cBhvr>
                                      <p:to>
                                        <p:strVal val="visible"/>
                                      </p:to>
                                    </p:set>
                                    <p:animEffect transition="in" filter="wipe(right)">
                                      <p:cBhvr>
                                        <p:cTn id="113" dur="500"/>
                                        <p:tgtEl>
                                          <p:spTgt spid="29"/>
                                        </p:tgtEl>
                                      </p:cBhvr>
                                    </p:animEffect>
                                  </p:childTnLst>
                                </p:cTn>
                              </p:par>
                            </p:childTnLst>
                          </p:cTn>
                        </p:par>
                        <p:par>
                          <p:cTn id="114" fill="hold">
                            <p:stCondLst>
                              <p:cond delay="12000"/>
                            </p:stCondLst>
                            <p:childTnLst>
                              <p:par>
                                <p:cTn id="115" presetID="53" presetClass="entr" presetSubtype="16" fill="hold" grpId="0" nodeType="afterEffect">
                                  <p:stCondLst>
                                    <p:cond delay="0"/>
                                  </p:stCondLst>
                                  <p:childTnLst>
                                    <p:set>
                                      <p:cBhvr>
                                        <p:cTn id="116" dur="1" fill="hold">
                                          <p:stCondLst>
                                            <p:cond delay="0"/>
                                          </p:stCondLst>
                                        </p:cTn>
                                        <p:tgtEl>
                                          <p:spTgt spid="41"/>
                                        </p:tgtEl>
                                        <p:attrNameLst>
                                          <p:attrName>style.visibility</p:attrName>
                                        </p:attrNameLst>
                                      </p:cBhvr>
                                      <p:to>
                                        <p:strVal val="visible"/>
                                      </p:to>
                                    </p:set>
                                    <p:anim calcmode="lin" valueType="num">
                                      <p:cBhvr>
                                        <p:cTn id="117" dur="500" fill="hold"/>
                                        <p:tgtEl>
                                          <p:spTgt spid="41"/>
                                        </p:tgtEl>
                                        <p:attrNameLst>
                                          <p:attrName>ppt_w</p:attrName>
                                        </p:attrNameLst>
                                      </p:cBhvr>
                                      <p:tavLst>
                                        <p:tav tm="0">
                                          <p:val>
                                            <p:fltVal val="0"/>
                                          </p:val>
                                        </p:tav>
                                        <p:tav tm="100000">
                                          <p:val>
                                            <p:strVal val="#ppt_w"/>
                                          </p:val>
                                        </p:tav>
                                      </p:tavLst>
                                    </p:anim>
                                    <p:anim calcmode="lin" valueType="num">
                                      <p:cBhvr>
                                        <p:cTn id="118" dur="500" fill="hold"/>
                                        <p:tgtEl>
                                          <p:spTgt spid="41"/>
                                        </p:tgtEl>
                                        <p:attrNameLst>
                                          <p:attrName>ppt_h</p:attrName>
                                        </p:attrNameLst>
                                      </p:cBhvr>
                                      <p:tavLst>
                                        <p:tav tm="0">
                                          <p:val>
                                            <p:fltVal val="0"/>
                                          </p:val>
                                        </p:tav>
                                        <p:tav tm="100000">
                                          <p:val>
                                            <p:strVal val="#ppt_h"/>
                                          </p:val>
                                        </p:tav>
                                      </p:tavLst>
                                    </p:anim>
                                    <p:animEffect transition="in" filter="fade">
                                      <p:cBhvr>
                                        <p:cTn id="119" dur="500"/>
                                        <p:tgtEl>
                                          <p:spTgt spid="41"/>
                                        </p:tgtEl>
                                      </p:cBhvr>
                                    </p:animEffect>
                                  </p:childTnLst>
                                </p:cTn>
                              </p:par>
                            </p:childTnLst>
                          </p:cTn>
                        </p:par>
                        <p:par>
                          <p:cTn id="120" fill="hold">
                            <p:stCondLst>
                              <p:cond delay="12500"/>
                            </p:stCondLst>
                            <p:childTnLst>
                              <p:par>
                                <p:cTn id="121" presetID="22" presetClass="entr" presetSubtype="8" fill="hold" grpId="0" nodeType="afterEffect">
                                  <p:stCondLst>
                                    <p:cond delay="0"/>
                                  </p:stCondLst>
                                  <p:childTnLst>
                                    <p:set>
                                      <p:cBhvr>
                                        <p:cTn id="122" dur="1" fill="hold">
                                          <p:stCondLst>
                                            <p:cond delay="0"/>
                                          </p:stCondLst>
                                        </p:cTn>
                                        <p:tgtEl>
                                          <p:spTgt spid="40"/>
                                        </p:tgtEl>
                                        <p:attrNameLst>
                                          <p:attrName>style.visibility</p:attrName>
                                        </p:attrNameLst>
                                      </p:cBhvr>
                                      <p:to>
                                        <p:strVal val="visible"/>
                                      </p:to>
                                    </p:set>
                                    <p:animEffect transition="in" filter="wipe(left)">
                                      <p:cBhvr>
                                        <p:cTn id="123" dur="500"/>
                                        <p:tgtEl>
                                          <p:spTgt spid="40"/>
                                        </p:tgtEl>
                                      </p:cBhvr>
                                    </p:animEffect>
                                  </p:childTnLst>
                                </p:cTn>
                              </p:par>
                            </p:childTnLst>
                          </p:cTn>
                        </p:par>
                        <p:par>
                          <p:cTn id="124" fill="hold">
                            <p:stCondLst>
                              <p:cond delay="13000"/>
                            </p:stCondLst>
                            <p:childTnLst>
                              <p:par>
                                <p:cTn id="125" presetID="22" presetClass="entr" presetSubtype="8" fill="hold" nodeType="afterEffect">
                                  <p:stCondLst>
                                    <p:cond delay="0"/>
                                  </p:stCondLst>
                                  <p:childTnLst>
                                    <p:set>
                                      <p:cBhvr>
                                        <p:cTn id="126" dur="1" fill="hold">
                                          <p:stCondLst>
                                            <p:cond delay="0"/>
                                          </p:stCondLst>
                                        </p:cTn>
                                        <p:tgtEl>
                                          <p:spTgt spid="57"/>
                                        </p:tgtEl>
                                        <p:attrNameLst>
                                          <p:attrName>style.visibility</p:attrName>
                                        </p:attrNameLst>
                                      </p:cBhvr>
                                      <p:to>
                                        <p:strVal val="visible"/>
                                      </p:to>
                                    </p:set>
                                    <p:animEffect transition="in" filter="wipe(left)">
                                      <p:cBhvr>
                                        <p:cTn id="127" dur="500"/>
                                        <p:tgtEl>
                                          <p:spTgt spid="57"/>
                                        </p:tgtEl>
                                      </p:cBhvr>
                                    </p:animEffect>
                                  </p:childTnLst>
                                </p:cTn>
                              </p:par>
                            </p:childTnLst>
                          </p:cTn>
                        </p:par>
                        <p:par>
                          <p:cTn id="128" fill="hold">
                            <p:stCondLst>
                              <p:cond delay="13500"/>
                            </p:stCondLst>
                            <p:childTnLst>
                              <p:par>
                                <p:cTn id="129" presetID="22" presetClass="entr" presetSubtype="2" fill="hold" grpId="0" nodeType="afterEffect">
                                  <p:stCondLst>
                                    <p:cond delay="0"/>
                                  </p:stCondLst>
                                  <p:childTnLst>
                                    <p:set>
                                      <p:cBhvr>
                                        <p:cTn id="130" dur="1" fill="hold">
                                          <p:stCondLst>
                                            <p:cond delay="0"/>
                                          </p:stCondLst>
                                        </p:cTn>
                                        <p:tgtEl>
                                          <p:spTgt spid="17"/>
                                        </p:tgtEl>
                                        <p:attrNameLst>
                                          <p:attrName>style.visibility</p:attrName>
                                        </p:attrNameLst>
                                      </p:cBhvr>
                                      <p:to>
                                        <p:strVal val="visible"/>
                                      </p:to>
                                    </p:set>
                                    <p:animEffect transition="in" filter="wipe(right)">
                                      <p:cBhvr>
                                        <p:cTn id="131" dur="500"/>
                                        <p:tgtEl>
                                          <p:spTgt spid="17"/>
                                        </p:tgtEl>
                                      </p:cBhvr>
                                    </p:animEffect>
                                  </p:childTnLst>
                                </p:cTn>
                              </p:par>
                            </p:childTnLst>
                          </p:cTn>
                        </p:par>
                        <p:par>
                          <p:cTn id="132" fill="hold">
                            <p:stCondLst>
                              <p:cond delay="14000"/>
                            </p:stCondLst>
                            <p:childTnLst>
                              <p:par>
                                <p:cTn id="133" presetID="22" presetClass="entr" presetSubtype="2" fill="hold" grpId="0" nodeType="afterEffect">
                                  <p:stCondLst>
                                    <p:cond delay="0"/>
                                  </p:stCondLst>
                                  <p:childTnLst>
                                    <p:set>
                                      <p:cBhvr>
                                        <p:cTn id="134" dur="1" fill="hold">
                                          <p:stCondLst>
                                            <p:cond delay="0"/>
                                          </p:stCondLst>
                                        </p:cTn>
                                        <p:tgtEl>
                                          <p:spTgt spid="34"/>
                                        </p:tgtEl>
                                        <p:attrNameLst>
                                          <p:attrName>style.visibility</p:attrName>
                                        </p:attrNameLst>
                                      </p:cBhvr>
                                      <p:to>
                                        <p:strVal val="visible"/>
                                      </p:to>
                                    </p:set>
                                    <p:animEffect transition="in" filter="wipe(right)">
                                      <p:cBhvr>
                                        <p:cTn id="135" dur="500"/>
                                        <p:tgtEl>
                                          <p:spTgt spid="34"/>
                                        </p:tgtEl>
                                      </p:cBhvr>
                                    </p:animEffect>
                                  </p:childTnLst>
                                </p:cTn>
                              </p:par>
                            </p:childTnLst>
                          </p:cTn>
                        </p:par>
                        <p:par>
                          <p:cTn id="136" fill="hold">
                            <p:stCondLst>
                              <p:cond delay="14500"/>
                            </p:stCondLst>
                            <p:childTnLst>
                              <p:par>
                                <p:cTn id="137" presetID="22" presetClass="entr" presetSubtype="2" fill="hold" grpId="0" nodeType="afterEffect">
                                  <p:stCondLst>
                                    <p:cond delay="0"/>
                                  </p:stCondLst>
                                  <p:childTnLst>
                                    <p:set>
                                      <p:cBhvr>
                                        <p:cTn id="138" dur="1" fill="hold">
                                          <p:stCondLst>
                                            <p:cond delay="0"/>
                                          </p:stCondLst>
                                        </p:cTn>
                                        <p:tgtEl>
                                          <p:spTgt spid="30"/>
                                        </p:tgtEl>
                                        <p:attrNameLst>
                                          <p:attrName>style.visibility</p:attrName>
                                        </p:attrNameLst>
                                      </p:cBhvr>
                                      <p:to>
                                        <p:strVal val="visible"/>
                                      </p:to>
                                    </p:set>
                                    <p:animEffect transition="in" filter="wipe(right)">
                                      <p:cBhvr>
                                        <p:cTn id="139" dur="500"/>
                                        <p:tgtEl>
                                          <p:spTgt spid="30"/>
                                        </p:tgtEl>
                                      </p:cBhvr>
                                    </p:animEffect>
                                  </p:childTnLst>
                                </p:cTn>
                              </p:par>
                            </p:childTnLst>
                          </p:cTn>
                        </p:par>
                        <p:par>
                          <p:cTn id="140" fill="hold">
                            <p:stCondLst>
                              <p:cond delay="15000"/>
                            </p:stCondLst>
                            <p:childTnLst>
                              <p:par>
                                <p:cTn id="141" presetID="53" presetClass="entr" presetSubtype="16" fill="hold" grpId="0" nodeType="afterEffect">
                                  <p:stCondLst>
                                    <p:cond delay="0"/>
                                  </p:stCondLst>
                                  <p:childTnLst>
                                    <p:set>
                                      <p:cBhvr>
                                        <p:cTn id="142" dur="1" fill="hold">
                                          <p:stCondLst>
                                            <p:cond delay="0"/>
                                          </p:stCondLst>
                                        </p:cTn>
                                        <p:tgtEl>
                                          <p:spTgt spid="43"/>
                                        </p:tgtEl>
                                        <p:attrNameLst>
                                          <p:attrName>style.visibility</p:attrName>
                                        </p:attrNameLst>
                                      </p:cBhvr>
                                      <p:to>
                                        <p:strVal val="visible"/>
                                      </p:to>
                                    </p:set>
                                    <p:anim calcmode="lin" valueType="num">
                                      <p:cBhvr>
                                        <p:cTn id="143" dur="500" fill="hold"/>
                                        <p:tgtEl>
                                          <p:spTgt spid="43"/>
                                        </p:tgtEl>
                                        <p:attrNameLst>
                                          <p:attrName>ppt_w</p:attrName>
                                        </p:attrNameLst>
                                      </p:cBhvr>
                                      <p:tavLst>
                                        <p:tav tm="0">
                                          <p:val>
                                            <p:fltVal val="0"/>
                                          </p:val>
                                        </p:tav>
                                        <p:tav tm="100000">
                                          <p:val>
                                            <p:strVal val="#ppt_w"/>
                                          </p:val>
                                        </p:tav>
                                      </p:tavLst>
                                    </p:anim>
                                    <p:anim calcmode="lin" valueType="num">
                                      <p:cBhvr>
                                        <p:cTn id="144" dur="500" fill="hold"/>
                                        <p:tgtEl>
                                          <p:spTgt spid="43"/>
                                        </p:tgtEl>
                                        <p:attrNameLst>
                                          <p:attrName>ppt_h</p:attrName>
                                        </p:attrNameLst>
                                      </p:cBhvr>
                                      <p:tavLst>
                                        <p:tav tm="0">
                                          <p:val>
                                            <p:fltVal val="0"/>
                                          </p:val>
                                        </p:tav>
                                        <p:tav tm="100000">
                                          <p:val>
                                            <p:strVal val="#ppt_h"/>
                                          </p:val>
                                        </p:tav>
                                      </p:tavLst>
                                    </p:anim>
                                    <p:animEffect transition="in" filter="fade">
                                      <p:cBhvr>
                                        <p:cTn id="145" dur="500"/>
                                        <p:tgtEl>
                                          <p:spTgt spid="43"/>
                                        </p:tgtEl>
                                      </p:cBhvr>
                                    </p:animEffect>
                                  </p:childTnLst>
                                </p:cTn>
                              </p:par>
                            </p:childTnLst>
                          </p:cTn>
                        </p:par>
                        <p:par>
                          <p:cTn id="146" fill="hold">
                            <p:stCondLst>
                              <p:cond delay="15500"/>
                            </p:stCondLst>
                            <p:childTnLst>
                              <p:par>
                                <p:cTn id="147" presetID="22" presetClass="entr" presetSubtype="8" fill="hold" grpId="0" nodeType="afterEffect">
                                  <p:stCondLst>
                                    <p:cond delay="0"/>
                                  </p:stCondLst>
                                  <p:childTnLst>
                                    <p:set>
                                      <p:cBhvr>
                                        <p:cTn id="148" dur="1" fill="hold">
                                          <p:stCondLst>
                                            <p:cond delay="0"/>
                                          </p:stCondLst>
                                        </p:cTn>
                                        <p:tgtEl>
                                          <p:spTgt spid="42"/>
                                        </p:tgtEl>
                                        <p:attrNameLst>
                                          <p:attrName>style.visibility</p:attrName>
                                        </p:attrNameLst>
                                      </p:cBhvr>
                                      <p:to>
                                        <p:strVal val="visible"/>
                                      </p:to>
                                    </p:set>
                                    <p:animEffect transition="in" filter="wipe(left)">
                                      <p:cBhvr>
                                        <p:cTn id="149" dur="500"/>
                                        <p:tgtEl>
                                          <p:spTgt spid="42"/>
                                        </p:tgtEl>
                                      </p:cBhvr>
                                    </p:animEffect>
                                  </p:childTnLst>
                                </p:cTn>
                              </p:par>
                            </p:childTnLst>
                          </p:cTn>
                        </p:par>
                        <p:par>
                          <p:cTn id="150" fill="hold">
                            <p:stCondLst>
                              <p:cond delay="16000"/>
                            </p:stCondLst>
                            <p:childTnLst>
                              <p:par>
                                <p:cTn id="151" presetID="22" presetClass="entr" presetSubtype="8" fill="hold" nodeType="afterEffect">
                                  <p:stCondLst>
                                    <p:cond delay="0"/>
                                  </p:stCondLst>
                                  <p:childTnLst>
                                    <p:set>
                                      <p:cBhvr>
                                        <p:cTn id="152" dur="1" fill="hold">
                                          <p:stCondLst>
                                            <p:cond delay="0"/>
                                          </p:stCondLst>
                                        </p:cTn>
                                        <p:tgtEl>
                                          <p:spTgt spid="61"/>
                                        </p:tgtEl>
                                        <p:attrNameLst>
                                          <p:attrName>style.visibility</p:attrName>
                                        </p:attrNameLst>
                                      </p:cBhvr>
                                      <p:to>
                                        <p:strVal val="visible"/>
                                      </p:to>
                                    </p:set>
                                    <p:animEffect transition="in" filter="wipe(left)">
                                      <p:cBhvr>
                                        <p:cTn id="153"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18" grpId="0" animBg="1"/>
      <p:bldP spid="26" grpId="0" animBg="1"/>
      <p:bldP spid="27" grpId="0" animBg="1"/>
      <p:bldP spid="28" grpId="0" animBg="1"/>
      <p:bldP spid="29" grpId="0" animBg="1"/>
      <p:bldP spid="30" grpId="0" animBg="1"/>
      <p:bldP spid="20" grpId="0" animBg="1"/>
      <p:bldP spid="13" grpId="0" animBg="1"/>
      <p:bldP spid="14" grpId="0" animBg="1"/>
      <p:bldP spid="15" grpId="0" animBg="1"/>
      <p:bldP spid="16" grpId="0" animBg="1"/>
      <p:bldP spid="17" grpId="0" animBg="1"/>
      <p:bldP spid="19" grpId="0" animBg="1"/>
      <p:bldP spid="31" grpId="0" animBg="1"/>
      <p:bldP spid="32" grpId="0" animBg="1"/>
      <p:bldP spid="33" grpId="0" animBg="1"/>
      <p:bldP spid="34" grpId="0" animBg="1"/>
      <p:bldP spid="3" grpId="0"/>
      <p:bldP spid="35" grpId="0"/>
      <p:bldP spid="36" grpId="0"/>
      <p:bldP spid="37" grpId="0"/>
      <p:bldP spid="38" grpId="0"/>
      <p:bldP spid="39" grpId="0"/>
      <p:bldP spid="40" grpId="0"/>
      <p:bldP spid="41" grpId="0"/>
      <p:bldP spid="42"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solidFill>
                <a:schemeClr val="bg1"/>
              </a:solidFill>
            </a:endParaRPr>
          </a:p>
          <a:p>
            <a:endParaRPr lang="en-US" sz="2400" dirty="0">
              <a:solidFill>
                <a:schemeClr val="bg1"/>
              </a:solidFill>
            </a:endParaRPr>
          </a:p>
          <a:p>
            <a:r>
              <a:rPr lang="en-US" sz="1600" dirty="0">
                <a:solidFill>
                  <a:schemeClr val="bg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There are many ways to help get the word out:</a:t>
            </a:r>
          </a:p>
          <a:p>
            <a:pPr marL="457200" indent="-457200">
              <a:buAutoNum type="arabicParenR"/>
            </a:pPr>
            <a:r>
              <a:rPr lang="en-US" sz="1600" dirty="0">
                <a:solidFill>
                  <a:schemeClr val="bg1"/>
                </a:solidFill>
                <a:latin typeface="Candara" panose="020E0502030303020204" pitchFamily="34" charset="0"/>
              </a:rPr>
              <a:t>Social media likes and shares.</a:t>
            </a:r>
          </a:p>
          <a:p>
            <a:pPr marL="457200" indent="-457200">
              <a:buAutoNum type="arabicParenR"/>
            </a:pPr>
            <a:r>
              <a:rPr lang="en-US" sz="1600" dirty="0">
                <a:solidFill>
                  <a:schemeClr val="bg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bg1"/>
                </a:solidFill>
                <a:latin typeface="Candara" panose="020E0502030303020204" pitchFamily="34" charset="0"/>
              </a:rPr>
              <a:t>Placing one of our banners on your website, blog, etc.</a:t>
            </a:r>
          </a:p>
          <a:p>
            <a:endParaRPr lang="en-US" sz="1600" dirty="0">
              <a:solidFill>
                <a:schemeClr val="bg1"/>
              </a:solidFill>
              <a:latin typeface="Candara" panose="020E0502030303020204" pitchFamily="34" charset="0"/>
            </a:endParaRPr>
          </a:p>
          <a:p>
            <a:r>
              <a:rPr lang="en-US" sz="1600" dirty="0">
                <a:solidFill>
                  <a:schemeClr val="bg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solidFill>
                <a:schemeClr val="bg1"/>
              </a:solidFill>
            </a:endParaRPr>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solidFill>
                  <a:schemeClr val="bg1"/>
                </a:solidFill>
                <a:latin typeface="Candara" panose="020E0502030303020204" pitchFamily="34" charset="0"/>
              </a:rPr>
              <a:t>Please Support SageFox Free</a:t>
            </a:r>
            <a:r>
              <a:rPr lang="en-US" sz="2400" baseline="0" dirty="0">
                <a:solidFill>
                  <a:schemeClr val="bg1"/>
                </a:solidFill>
                <a:latin typeface="Candara" panose="020E0502030303020204" pitchFamily="34" charset="0"/>
              </a:rPr>
              <a:t> PowerPoint</a:t>
            </a:r>
            <a:endParaRPr lang="en-US" sz="24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1609</TotalTime>
  <Words>1381</Words>
  <Application>Microsoft Office PowerPoint</Application>
  <PresentationFormat>Widescreen</PresentationFormat>
  <Paragraphs>73</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37</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342</cp:revision>
  <dcterms:created xsi:type="dcterms:W3CDTF">2016-09-28T22:08:47Z</dcterms:created>
  <dcterms:modified xsi:type="dcterms:W3CDTF">2018-11-09T17:19:01Z</dcterms:modified>
</cp:coreProperties>
</file>