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092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50800" dist="38100" dir="2700000" algn="tl"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3314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3893C4FC-1717-4988-9E26-A085FAC135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2018-11-09T17:14:56Z</dcterms:modified>
</cp:coreProperties>
</file>