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6220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reeform: Shape 63">
            <a:extLst>
              <a:ext uri="{FF2B5EF4-FFF2-40B4-BE49-F238E27FC236}">
                <a16:creationId xmlns:a16="http://schemas.microsoft.com/office/drawing/2014/main" id="{A5D5D889-0ECF-4420-B9CE-CCC35C443D61}"/>
              </a:ext>
            </a:extLst>
          </p:cNvPr>
          <p:cNvSpPr>
            <a:spLocks noChangeAspect="1"/>
          </p:cNvSpPr>
          <p:nvPr/>
        </p:nvSpPr>
        <p:spPr>
          <a:xfrm rot="1560646">
            <a:off x="4538593" y="16797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2D7A27A-10EB-41B1-BF3F-4FB8477E68C7}"/>
              </a:ext>
            </a:extLst>
          </p:cNvPr>
          <p:cNvSpPr>
            <a:spLocks noChangeAspect="1"/>
          </p:cNvSpPr>
          <p:nvPr/>
        </p:nvSpPr>
        <p:spPr>
          <a:xfrm rot="16042766">
            <a:off x="5618325" y="35386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E0421101-8E8C-42F4-AB58-E5FBDFC3EA5E}"/>
              </a:ext>
            </a:extLst>
          </p:cNvPr>
          <p:cNvSpPr>
            <a:spLocks noChangeAspect="1"/>
          </p:cNvSpPr>
          <p:nvPr/>
        </p:nvSpPr>
        <p:spPr>
          <a:xfrm rot="8737056">
            <a:off x="6705284" y="1679767"/>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BDDE5560-D786-42A8-9FBC-1895D8729AFB}"/>
              </a:ext>
            </a:extLst>
          </p:cNvPr>
          <p:cNvSpPr txBox="1"/>
          <p:nvPr/>
        </p:nvSpPr>
        <p:spPr>
          <a:xfrm>
            <a:off x="6492378" y="1845659"/>
            <a:ext cx="650794" cy="769441"/>
          </a:xfrm>
          <a:prstGeom prst="rect">
            <a:avLst/>
          </a:prstGeom>
          <a:noFill/>
        </p:spPr>
        <p:txBody>
          <a:bodyPr wrap="square" rtlCol="0">
            <a:spAutoFit/>
          </a:bodyPr>
          <a:lstStyle/>
          <a:p>
            <a:pPr algn="ctr"/>
            <a:r>
              <a:rPr lang="en-US" sz="3000" dirty="0">
                <a:solidFill>
                  <a:schemeClr val="bg2">
                    <a:lumMod val="10000"/>
                  </a:schemeClr>
                </a:solidFill>
              </a:rPr>
              <a:t>01</a:t>
            </a:r>
          </a:p>
          <a:p>
            <a:pPr algn="ctr"/>
            <a:r>
              <a:rPr lang="en-US" sz="1400" dirty="0">
                <a:solidFill>
                  <a:schemeClr val="bg2">
                    <a:lumMod val="10000"/>
                  </a:schemeClr>
                </a:solidFill>
              </a:rPr>
              <a:t>STEP</a:t>
            </a:r>
          </a:p>
        </p:txBody>
      </p:sp>
      <p:sp>
        <p:nvSpPr>
          <p:cNvPr id="75" name="Oval 74">
            <a:extLst>
              <a:ext uri="{FF2B5EF4-FFF2-40B4-BE49-F238E27FC236}">
                <a16:creationId xmlns:a16="http://schemas.microsoft.com/office/drawing/2014/main" id="{B3B7FC75-52F0-49D0-BDE7-E5D0A5DA7D59}"/>
              </a:ext>
            </a:extLst>
          </p:cNvPr>
          <p:cNvSpPr>
            <a:spLocks noChangeAspect="1"/>
          </p:cNvSpPr>
          <p:nvPr/>
        </p:nvSpPr>
        <p:spPr>
          <a:xfrm>
            <a:off x="3574874" y="1781965"/>
            <a:ext cx="1097280" cy="1097280"/>
          </a:xfrm>
          <a:prstGeom prst="ellipse">
            <a:avLst/>
          </a:prstGeom>
          <a:solidFill>
            <a:srgbClr val="BFBF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4393E540-9460-4B44-B870-95E2DB9BB1D7}"/>
              </a:ext>
            </a:extLst>
          </p:cNvPr>
          <p:cNvSpPr>
            <a:spLocks noChangeAspect="1"/>
          </p:cNvSpPr>
          <p:nvPr/>
        </p:nvSpPr>
        <p:spPr>
          <a:xfrm>
            <a:off x="5547360" y="623489"/>
            <a:ext cx="1097280" cy="1097280"/>
          </a:xfrm>
          <a:prstGeom prst="ellipse">
            <a:avLst/>
          </a:pr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75ED4E05-1159-4702-9FF2-A1C3170FAA43}"/>
              </a:ext>
            </a:extLst>
          </p:cNvPr>
          <p:cNvSpPr>
            <a:spLocks noChangeAspect="1"/>
          </p:cNvSpPr>
          <p:nvPr/>
        </p:nvSpPr>
        <p:spPr>
          <a:xfrm>
            <a:off x="7549790" y="1771207"/>
            <a:ext cx="1097280" cy="1097280"/>
          </a:xfrm>
          <a:prstGeom prst="ellipse">
            <a:avLst/>
          </a:pr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EEA33AB-C4A7-4F22-9661-C47091F5FBB4}"/>
              </a:ext>
            </a:extLst>
          </p:cNvPr>
          <p:cNvSpPr>
            <a:spLocks noChangeAspect="1"/>
          </p:cNvSpPr>
          <p:nvPr/>
        </p:nvSpPr>
        <p:spPr>
          <a:xfrm>
            <a:off x="3574874" y="4083513"/>
            <a:ext cx="1097280" cy="1097280"/>
          </a:xfrm>
          <a:prstGeom prst="ellipse">
            <a:avLst/>
          </a:pr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70382F1B-EE66-4A00-8143-71363B92C9FC}"/>
              </a:ext>
            </a:extLst>
          </p:cNvPr>
          <p:cNvSpPr>
            <a:spLocks noChangeAspect="1"/>
          </p:cNvSpPr>
          <p:nvPr/>
        </p:nvSpPr>
        <p:spPr>
          <a:xfrm>
            <a:off x="7546594" y="4052023"/>
            <a:ext cx="1097280" cy="1097280"/>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E4EFFDD9-D944-447A-93D7-21B46A9FB323}"/>
              </a:ext>
            </a:extLst>
          </p:cNvPr>
          <p:cNvSpPr>
            <a:spLocks noChangeAspect="1"/>
          </p:cNvSpPr>
          <p:nvPr/>
        </p:nvSpPr>
        <p:spPr>
          <a:xfrm>
            <a:off x="5566499" y="5180793"/>
            <a:ext cx="1097280" cy="1097280"/>
          </a:xfrm>
          <a:prstGeom prst="ellipse">
            <a:avLst/>
          </a:pr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C7D44A-4B36-41B9-AAEE-DB928C02D8E7}"/>
              </a:ext>
            </a:extLst>
          </p:cNvPr>
          <p:cNvSpPr>
            <a:spLocks noChangeAspect="1"/>
          </p:cNvSpPr>
          <p:nvPr/>
        </p:nvSpPr>
        <p:spPr>
          <a:xfrm rot="14457827">
            <a:off x="3410911" y="444599"/>
            <a:ext cx="5408458" cy="6029239"/>
          </a:xfrm>
          <a:custGeom>
            <a:avLst/>
            <a:gdLst>
              <a:gd name="connsiteX0" fmla="*/ 1199034 w 5408458"/>
              <a:gd name="connsiteY0" fmla="*/ 2179031 h 6029239"/>
              <a:gd name="connsiteX1" fmla="*/ 985640 w 5408458"/>
              <a:gd name="connsiteY1" fmla="*/ 1433059 h 6029239"/>
              <a:gd name="connsiteX2" fmla="*/ 239668 w 5408458"/>
              <a:gd name="connsiteY2" fmla="*/ 1646453 h 6029239"/>
              <a:gd name="connsiteX3" fmla="*/ 453062 w 5408458"/>
              <a:gd name="connsiteY3" fmla="*/ 2392425 h 6029239"/>
              <a:gd name="connsiteX4" fmla="*/ 1199034 w 5408458"/>
              <a:gd name="connsiteY4" fmla="*/ 2179031 h 6029239"/>
              <a:gd name="connsiteX5" fmla="*/ 2384438 w 5408458"/>
              <a:gd name="connsiteY5" fmla="*/ 1927494 h 6029239"/>
              <a:gd name="connsiteX6" fmla="*/ 2426153 w 5408458"/>
              <a:gd name="connsiteY6" fmla="*/ 1749759 h 6029239"/>
              <a:gd name="connsiteX7" fmla="*/ 2145268 w 5408458"/>
              <a:gd name="connsiteY7" fmla="*/ 1346472 h 6029239"/>
              <a:gd name="connsiteX8" fmla="*/ 2143437 w 5408458"/>
              <a:gd name="connsiteY8" fmla="*/ 1345828 h 6029239"/>
              <a:gd name="connsiteX9" fmla="*/ 2130441 w 5408458"/>
              <a:gd name="connsiteY9" fmla="*/ 1338300 h 6029239"/>
              <a:gd name="connsiteX10" fmla="*/ 1914069 w 5408458"/>
              <a:gd name="connsiteY10" fmla="*/ 1291049 h 6029239"/>
              <a:gd name="connsiteX11" fmla="*/ 1572285 w 5408458"/>
              <a:gd name="connsiteY11" fmla="*/ 1428742 h 6029239"/>
              <a:gd name="connsiteX12" fmla="*/ 1571595 w 5408458"/>
              <a:gd name="connsiteY12" fmla="*/ 1429716 h 6029239"/>
              <a:gd name="connsiteX13" fmla="*/ 1554902 w 5408458"/>
              <a:gd name="connsiteY13" fmla="*/ 1447058 h 6029239"/>
              <a:gd name="connsiteX14" fmla="*/ 1466414 w 5408458"/>
              <a:gd name="connsiteY14" fmla="*/ 1713438 h 6029239"/>
              <a:gd name="connsiteX15" fmla="*/ 1467668 w 5408458"/>
              <a:gd name="connsiteY15" fmla="*/ 1752055 h 6029239"/>
              <a:gd name="connsiteX16" fmla="*/ 1469234 w 5408458"/>
              <a:gd name="connsiteY16" fmla="*/ 1766001 h 6029239"/>
              <a:gd name="connsiteX17" fmla="*/ 1469057 w 5408458"/>
              <a:gd name="connsiteY17" fmla="*/ 1766466 h 6029239"/>
              <a:gd name="connsiteX18" fmla="*/ 1471911 w 5408458"/>
              <a:gd name="connsiteY18" fmla="*/ 1845515 h 6029239"/>
              <a:gd name="connsiteX19" fmla="*/ 1413643 w 5408458"/>
              <a:gd name="connsiteY19" fmla="*/ 2122827 h 6029239"/>
              <a:gd name="connsiteX20" fmla="*/ 1379769 w 5408458"/>
              <a:gd name="connsiteY20" fmla="*/ 2201350 h 6029239"/>
              <a:gd name="connsiteX21" fmla="*/ 1377716 w 5408458"/>
              <a:gd name="connsiteY21" fmla="*/ 2207081 h 6029239"/>
              <a:gd name="connsiteX22" fmla="*/ 989286 w 5408458"/>
              <a:gd name="connsiteY22" fmla="*/ 2654488 h 6029239"/>
              <a:gd name="connsiteX23" fmla="*/ 931418 w 5408458"/>
              <a:gd name="connsiteY23" fmla="*/ 2696472 h 6029239"/>
              <a:gd name="connsiteX24" fmla="*/ 924793 w 5408458"/>
              <a:gd name="connsiteY24" fmla="*/ 2700880 h 6029239"/>
              <a:gd name="connsiteX25" fmla="*/ 897961 w 5408458"/>
              <a:gd name="connsiteY25" fmla="*/ 2725173 h 6029239"/>
              <a:gd name="connsiteX26" fmla="*/ 813724 w 5408458"/>
              <a:gd name="connsiteY26" fmla="*/ 3179161 h 6029239"/>
              <a:gd name="connsiteX27" fmla="*/ 830961 w 5408458"/>
              <a:gd name="connsiteY27" fmla="*/ 3218995 h 6029239"/>
              <a:gd name="connsiteX28" fmla="*/ 834783 w 5408458"/>
              <a:gd name="connsiteY28" fmla="*/ 3229585 h 6029239"/>
              <a:gd name="connsiteX29" fmla="*/ 1237428 w 5408458"/>
              <a:gd name="connsiteY29" fmla="*/ 3498431 h 6029239"/>
              <a:gd name="connsiteX30" fmla="*/ 1577323 w 5408458"/>
              <a:gd name="connsiteY30" fmla="*/ 3342341 h 6029239"/>
              <a:gd name="connsiteX31" fmla="*/ 1583823 w 5408458"/>
              <a:gd name="connsiteY31" fmla="*/ 3333406 h 6029239"/>
              <a:gd name="connsiteX32" fmla="*/ 1589709 w 5408458"/>
              <a:gd name="connsiteY32" fmla="*/ 3327434 h 6029239"/>
              <a:gd name="connsiteX33" fmla="*/ 1707321 w 5408458"/>
              <a:gd name="connsiteY33" fmla="*/ 3069923 h 6029239"/>
              <a:gd name="connsiteX34" fmla="*/ 1713344 w 5408458"/>
              <a:gd name="connsiteY34" fmla="*/ 3027548 h 6029239"/>
              <a:gd name="connsiteX35" fmla="*/ 1715080 w 5408458"/>
              <a:gd name="connsiteY35" fmla="*/ 3008332 h 6029239"/>
              <a:gd name="connsiteX36" fmla="*/ 1716608 w 5408458"/>
              <a:gd name="connsiteY36" fmla="*/ 2981996 h 6029239"/>
              <a:gd name="connsiteX37" fmla="*/ 1717917 w 5408458"/>
              <a:gd name="connsiteY37" fmla="*/ 2983085 h 6029239"/>
              <a:gd name="connsiteX38" fmla="*/ 1724615 w 5408458"/>
              <a:gd name="connsiteY38" fmla="*/ 2934574 h 6029239"/>
              <a:gd name="connsiteX39" fmla="*/ 1750562 w 5408458"/>
              <a:gd name="connsiteY39" fmla="*/ 2810196 h 6029239"/>
              <a:gd name="connsiteX40" fmla="*/ 1998438 w 5408458"/>
              <a:gd name="connsiteY40" fmla="*/ 2334485 h 6029239"/>
              <a:gd name="connsiteX41" fmla="*/ 2015473 w 5408458"/>
              <a:gd name="connsiteY41" fmla="*/ 2320342 h 6029239"/>
              <a:gd name="connsiteX42" fmla="*/ 2065977 w 5408458"/>
              <a:gd name="connsiteY42" fmla="*/ 2261246 h 6029239"/>
              <a:gd name="connsiteX43" fmla="*/ 2182735 w 5408458"/>
              <a:gd name="connsiteY43" fmla="*/ 2148827 h 6029239"/>
              <a:gd name="connsiteX44" fmla="*/ 2190418 w 5408458"/>
              <a:gd name="connsiteY44" fmla="*/ 2143736 h 6029239"/>
              <a:gd name="connsiteX45" fmla="*/ 2255382 w 5408458"/>
              <a:gd name="connsiteY45" fmla="*/ 2087182 h 6029239"/>
              <a:gd name="connsiteX46" fmla="*/ 2268407 w 5408458"/>
              <a:gd name="connsiteY46" fmla="*/ 2073317 h 6029239"/>
              <a:gd name="connsiteX47" fmla="*/ 2303405 w 5408458"/>
              <a:gd name="connsiteY47" fmla="*/ 2041732 h 6029239"/>
              <a:gd name="connsiteX48" fmla="*/ 2354335 w 5408458"/>
              <a:gd name="connsiteY48" fmla="*/ 1979561 h 6029239"/>
              <a:gd name="connsiteX49" fmla="*/ 2384438 w 5408458"/>
              <a:gd name="connsiteY49" fmla="*/ 1927494 h 6029239"/>
              <a:gd name="connsiteX50" fmla="*/ 3125060 w 5408458"/>
              <a:gd name="connsiteY50" fmla="*/ 970306 h 6029239"/>
              <a:gd name="connsiteX51" fmla="*/ 2911666 w 5408458"/>
              <a:gd name="connsiteY51" fmla="*/ 224334 h 6029239"/>
              <a:gd name="connsiteX52" fmla="*/ 2165694 w 5408458"/>
              <a:gd name="connsiteY52" fmla="*/ 437728 h 6029239"/>
              <a:gd name="connsiteX53" fmla="*/ 2379088 w 5408458"/>
              <a:gd name="connsiteY53" fmla="*/ 1183700 h 6029239"/>
              <a:gd name="connsiteX54" fmla="*/ 3125060 w 5408458"/>
              <a:gd name="connsiteY54" fmla="*/ 970306 h 6029239"/>
              <a:gd name="connsiteX55" fmla="*/ 1224869 w 5408458"/>
              <a:gd name="connsiteY55" fmla="*/ 4458117 h 6029239"/>
              <a:gd name="connsiteX56" fmla="*/ 1011475 w 5408458"/>
              <a:gd name="connsiteY56" fmla="*/ 3712145 h 6029239"/>
              <a:gd name="connsiteX57" fmla="*/ 265502 w 5408458"/>
              <a:gd name="connsiteY57" fmla="*/ 3925538 h 6029239"/>
              <a:gd name="connsiteX58" fmla="*/ 478896 w 5408458"/>
              <a:gd name="connsiteY58" fmla="*/ 4671511 h 6029239"/>
              <a:gd name="connsiteX59" fmla="*/ 1224869 w 5408458"/>
              <a:gd name="connsiteY59" fmla="*/ 4458117 h 6029239"/>
              <a:gd name="connsiteX60" fmla="*/ 3832631 w 5408458"/>
              <a:gd name="connsiteY60" fmla="*/ 4407158 h 6029239"/>
              <a:gd name="connsiteX61" fmla="*/ 3816305 w 5408458"/>
              <a:gd name="connsiteY61" fmla="*/ 3977410 h 6029239"/>
              <a:gd name="connsiteX62" fmla="*/ 3504674 w 5408458"/>
              <a:gd name="connsiteY62" fmla="*/ 3770581 h 6029239"/>
              <a:gd name="connsiteX63" fmla="*/ 3493655 w 5408458"/>
              <a:gd name="connsiteY63" fmla="*/ 3769758 h 6029239"/>
              <a:gd name="connsiteX64" fmla="*/ 3485478 w 5408458"/>
              <a:gd name="connsiteY64" fmla="*/ 3767897 h 6029239"/>
              <a:gd name="connsiteX65" fmla="*/ 3204622 w 5408458"/>
              <a:gd name="connsiteY65" fmla="*/ 3803449 h 6029239"/>
              <a:gd name="connsiteX66" fmla="*/ 3165422 w 5408458"/>
              <a:gd name="connsiteY66" fmla="*/ 3820634 h 6029239"/>
              <a:gd name="connsiteX67" fmla="*/ 3148171 w 5408458"/>
              <a:gd name="connsiteY67" fmla="*/ 3829273 h 6029239"/>
              <a:gd name="connsiteX68" fmla="*/ 3124975 w 5408458"/>
              <a:gd name="connsiteY68" fmla="*/ 3841836 h 6029239"/>
              <a:gd name="connsiteX69" fmla="*/ 3125211 w 5408458"/>
              <a:gd name="connsiteY69" fmla="*/ 3840150 h 6029239"/>
              <a:gd name="connsiteX70" fmla="*/ 3080439 w 5408458"/>
              <a:gd name="connsiteY70" fmla="*/ 3859991 h 6029239"/>
              <a:gd name="connsiteX71" fmla="*/ 2961029 w 5408458"/>
              <a:gd name="connsiteY71" fmla="*/ 3903402 h 6029239"/>
              <a:gd name="connsiteX72" fmla="*/ 2426080 w 5408458"/>
              <a:gd name="connsiteY72" fmla="*/ 3943056 h 6029239"/>
              <a:gd name="connsiteX73" fmla="*/ 2405088 w 5408458"/>
              <a:gd name="connsiteY73" fmla="*/ 3936017 h 6029239"/>
              <a:gd name="connsiteX74" fmla="*/ 2328257 w 5408458"/>
              <a:gd name="connsiteY74" fmla="*/ 3924183 h 6029239"/>
              <a:gd name="connsiteX75" fmla="*/ 2171213 w 5408458"/>
              <a:gd name="connsiteY75" fmla="*/ 3884087 h 6029239"/>
              <a:gd name="connsiteX76" fmla="*/ 2162841 w 5408458"/>
              <a:gd name="connsiteY76" fmla="*/ 3880234 h 6029239"/>
              <a:gd name="connsiteX77" fmla="*/ 2080560 w 5408458"/>
              <a:gd name="connsiteY77" fmla="*/ 3854768 h 6029239"/>
              <a:gd name="connsiteX78" fmla="*/ 2061914 w 5408458"/>
              <a:gd name="connsiteY78" fmla="*/ 3850992 h 6029239"/>
              <a:gd name="connsiteX79" fmla="*/ 2016637 w 5408458"/>
              <a:gd name="connsiteY79" fmla="*/ 3837862 h 6029239"/>
              <a:gd name="connsiteX80" fmla="*/ 1703776 w 5408458"/>
              <a:gd name="connsiteY80" fmla="*/ 3887187 h 6029239"/>
              <a:gd name="connsiteX81" fmla="*/ 1508738 w 5408458"/>
              <a:gd name="connsiteY81" fmla="*/ 4338294 h 6029239"/>
              <a:gd name="connsiteX82" fmla="*/ 1509155 w 5408458"/>
              <a:gd name="connsiteY82" fmla="*/ 4340189 h 6029239"/>
              <a:gd name="connsiteX83" fmla="*/ 1509595 w 5408458"/>
              <a:gd name="connsiteY83" fmla="*/ 4355203 h 6029239"/>
              <a:gd name="connsiteX84" fmla="*/ 1583316 w 5408458"/>
              <a:gd name="connsiteY84" fmla="*/ 4564044 h 6029239"/>
              <a:gd name="connsiteX85" fmla="*/ 1880300 w 5408458"/>
              <a:gd name="connsiteY85" fmla="*/ 4782163 h 6029239"/>
              <a:gd name="connsiteX86" fmla="*/ 1881491 w 5408458"/>
              <a:gd name="connsiteY86" fmla="*/ 4782237 h 6029239"/>
              <a:gd name="connsiteX87" fmla="*/ 1905023 w 5408458"/>
              <a:gd name="connsiteY87" fmla="*/ 4787302 h 6029239"/>
              <a:gd name="connsiteX88" fmla="*/ 2178091 w 5408458"/>
              <a:gd name="connsiteY88" fmla="*/ 4722318 h 6029239"/>
              <a:gd name="connsiteX89" fmla="*/ 2210264 w 5408458"/>
              <a:gd name="connsiteY89" fmla="*/ 4700925 h 6029239"/>
              <a:gd name="connsiteX90" fmla="*/ 2221297 w 5408458"/>
              <a:gd name="connsiteY90" fmla="*/ 4692252 h 6029239"/>
              <a:gd name="connsiteX91" fmla="*/ 2221786 w 5408458"/>
              <a:gd name="connsiteY91" fmla="*/ 4692157 h 6029239"/>
              <a:gd name="connsiteX92" fmla="*/ 2287494 w 5408458"/>
              <a:gd name="connsiteY92" fmla="*/ 4648120 h 6029239"/>
              <a:gd name="connsiteX93" fmla="*/ 2553949 w 5408458"/>
              <a:gd name="connsiteY93" fmla="*/ 4551689 h 6029239"/>
              <a:gd name="connsiteX94" fmla="*/ 2638543 w 5408458"/>
              <a:gd name="connsiteY94" fmla="*/ 4539156 h 6029239"/>
              <a:gd name="connsiteX95" fmla="*/ 2644498 w 5408458"/>
              <a:gd name="connsiteY95" fmla="*/ 4537885 h 6029239"/>
              <a:gd name="connsiteX96" fmla="*/ 3229366 w 5408458"/>
              <a:gd name="connsiteY96" fmla="*/ 4632634 h 6029239"/>
              <a:gd name="connsiteX97" fmla="*/ 3295525 w 5408458"/>
              <a:gd name="connsiteY97" fmla="*/ 4659736 h 6029239"/>
              <a:gd name="connsiteX98" fmla="*/ 3302760 w 5408458"/>
              <a:gd name="connsiteY98" fmla="*/ 4663048 h 6029239"/>
              <a:gd name="connsiteX99" fmla="*/ 3337538 w 5408458"/>
              <a:gd name="connsiteY99" fmla="*/ 4673075 h 6029239"/>
              <a:gd name="connsiteX100" fmla="*/ 3767881 w 5408458"/>
              <a:gd name="connsiteY100" fmla="*/ 4505723 h 6029239"/>
              <a:gd name="connsiteX101" fmla="*/ 3792676 w 5408458"/>
              <a:gd name="connsiteY101" fmla="*/ 4470098 h 6029239"/>
              <a:gd name="connsiteX102" fmla="*/ 3799668 w 5408458"/>
              <a:gd name="connsiteY102" fmla="*/ 4461274 h 6029239"/>
              <a:gd name="connsiteX103" fmla="*/ 3832631 w 5408458"/>
              <a:gd name="connsiteY103" fmla="*/ 4407158 h 6029239"/>
              <a:gd name="connsiteX104" fmla="*/ 5137333 w 5408458"/>
              <a:gd name="connsiteY104" fmla="*/ 2087391 h 6029239"/>
              <a:gd name="connsiteX105" fmla="*/ 4923940 w 5408458"/>
              <a:gd name="connsiteY105" fmla="*/ 1341418 h 6029239"/>
              <a:gd name="connsiteX106" fmla="*/ 4177967 w 5408458"/>
              <a:gd name="connsiteY106" fmla="*/ 1554812 h 6029239"/>
              <a:gd name="connsiteX107" fmla="*/ 4391361 w 5408458"/>
              <a:gd name="connsiteY107" fmla="*/ 2300785 h 6029239"/>
              <a:gd name="connsiteX108" fmla="*/ 5137333 w 5408458"/>
              <a:gd name="connsiteY108" fmla="*/ 2087391 h 6029239"/>
              <a:gd name="connsiteX109" fmla="*/ 3217464 w 5408458"/>
              <a:gd name="connsiteY109" fmla="*/ 5567933 h 6029239"/>
              <a:gd name="connsiteX110" fmla="*/ 3004071 w 5408458"/>
              <a:gd name="connsiteY110" fmla="*/ 4821961 h 6029239"/>
              <a:gd name="connsiteX111" fmla="*/ 2258099 w 5408458"/>
              <a:gd name="connsiteY111" fmla="*/ 5035355 h 6029239"/>
              <a:gd name="connsiteX112" fmla="*/ 2471492 w 5408458"/>
              <a:gd name="connsiteY112" fmla="*/ 5781327 h 6029239"/>
              <a:gd name="connsiteX113" fmla="*/ 3217464 w 5408458"/>
              <a:gd name="connsiteY113" fmla="*/ 5567933 h 6029239"/>
              <a:gd name="connsiteX114" fmla="*/ 4564658 w 5408458"/>
              <a:gd name="connsiteY114" fmla="*/ 3167917 h 6029239"/>
              <a:gd name="connsiteX115" fmla="*/ 4607575 w 5408458"/>
              <a:gd name="connsiteY115" fmla="*/ 2801947 h 6029239"/>
              <a:gd name="connsiteX116" fmla="*/ 4607050 w 5408458"/>
              <a:gd name="connsiteY116" fmla="*/ 2800875 h 6029239"/>
              <a:gd name="connsiteX117" fmla="*/ 4599829 w 5408458"/>
              <a:gd name="connsiteY117" fmla="*/ 2777913 h 6029239"/>
              <a:gd name="connsiteX118" fmla="*/ 4408422 w 5408458"/>
              <a:gd name="connsiteY118" fmla="*/ 2572603 h 6029239"/>
              <a:gd name="connsiteX119" fmla="*/ 4373927 w 5408458"/>
              <a:gd name="connsiteY119" fmla="*/ 2555199 h 6029239"/>
              <a:gd name="connsiteX120" fmla="*/ 4360936 w 5408458"/>
              <a:gd name="connsiteY120" fmla="*/ 2549892 h 6029239"/>
              <a:gd name="connsiteX121" fmla="*/ 4360611 w 5408458"/>
              <a:gd name="connsiteY121" fmla="*/ 2549514 h 6029239"/>
              <a:gd name="connsiteX122" fmla="*/ 4289862 w 5408458"/>
              <a:gd name="connsiteY122" fmla="*/ 2514141 h 6029239"/>
              <a:gd name="connsiteX123" fmla="*/ 4074380 w 5408458"/>
              <a:gd name="connsiteY123" fmla="*/ 2330117 h 6029239"/>
              <a:gd name="connsiteX124" fmla="*/ 4021690 w 5408458"/>
              <a:gd name="connsiteY124" fmla="*/ 2262760 h 6029239"/>
              <a:gd name="connsiteX125" fmla="*/ 4017643 w 5408458"/>
              <a:gd name="connsiteY125" fmla="*/ 2258211 h 6029239"/>
              <a:gd name="connsiteX126" fmla="*/ 3811070 w 5408458"/>
              <a:gd name="connsiteY126" fmla="*/ 1702894 h 6029239"/>
              <a:gd name="connsiteX127" fmla="*/ 3801948 w 5408458"/>
              <a:gd name="connsiteY127" fmla="*/ 1631984 h 6029239"/>
              <a:gd name="connsiteX128" fmla="*/ 3801253 w 5408458"/>
              <a:gd name="connsiteY128" fmla="*/ 1624057 h 6029239"/>
              <a:gd name="connsiteX129" fmla="*/ 3792788 w 5408458"/>
              <a:gd name="connsiteY129" fmla="*/ 1588865 h 6029239"/>
              <a:gd name="connsiteX130" fmla="*/ 3434678 w 5408458"/>
              <a:gd name="connsiteY130" fmla="*/ 1297391 h 6029239"/>
              <a:gd name="connsiteX131" fmla="*/ 3391454 w 5408458"/>
              <a:gd name="connsiteY131" fmla="*/ 1293432 h 6029239"/>
              <a:gd name="connsiteX132" fmla="*/ 3380328 w 5408458"/>
              <a:gd name="connsiteY132" fmla="*/ 1291713 h 6029239"/>
              <a:gd name="connsiteX133" fmla="*/ 2951420 w 5408458"/>
              <a:gd name="connsiteY133" fmla="*/ 1516299 h 6029239"/>
              <a:gd name="connsiteX134" fmla="*/ 2925555 w 5408458"/>
              <a:gd name="connsiteY134" fmla="*/ 1889426 h 6029239"/>
              <a:gd name="connsiteX135" fmla="*/ 2930284 w 5408458"/>
              <a:gd name="connsiteY135" fmla="*/ 1899413 h 6029239"/>
              <a:gd name="connsiteX136" fmla="*/ 2932705 w 5408458"/>
              <a:gd name="connsiteY136" fmla="*/ 1907441 h 6029239"/>
              <a:gd name="connsiteX137" fmla="*/ 3102371 w 5408458"/>
              <a:gd name="connsiteY137" fmla="*/ 2134063 h 6029239"/>
              <a:gd name="connsiteX138" fmla="*/ 3136679 w 5408458"/>
              <a:gd name="connsiteY138" fmla="*/ 2159655 h 6029239"/>
              <a:gd name="connsiteX139" fmla="*/ 3152713 w 5408458"/>
              <a:gd name="connsiteY139" fmla="*/ 2170386 h 6029239"/>
              <a:gd name="connsiteX140" fmla="*/ 3175096 w 5408458"/>
              <a:gd name="connsiteY140" fmla="*/ 2184346 h 6029239"/>
              <a:gd name="connsiteX141" fmla="*/ 3173513 w 5408458"/>
              <a:gd name="connsiteY141" fmla="*/ 2184974 h 6029239"/>
              <a:gd name="connsiteX142" fmla="*/ 3212883 w 5408458"/>
              <a:gd name="connsiteY142" fmla="*/ 2214098 h 6029239"/>
              <a:gd name="connsiteX143" fmla="*/ 3309620 w 5408458"/>
              <a:gd name="connsiteY143" fmla="*/ 2296470 h 6029239"/>
              <a:gd name="connsiteX144" fmla="*/ 3608385 w 5408458"/>
              <a:gd name="connsiteY144" fmla="*/ 2741984 h 6029239"/>
              <a:gd name="connsiteX145" fmla="*/ 3612636 w 5408458"/>
              <a:gd name="connsiteY145" fmla="*/ 2763713 h 6029239"/>
              <a:gd name="connsiteX146" fmla="*/ 3640306 w 5408458"/>
              <a:gd name="connsiteY146" fmla="*/ 2836358 h 6029239"/>
              <a:gd name="connsiteX147" fmla="*/ 3683032 w 5408458"/>
              <a:gd name="connsiteY147" fmla="*/ 2992708 h 6029239"/>
              <a:gd name="connsiteX148" fmla="*/ 3683819 w 5408458"/>
              <a:gd name="connsiteY148" fmla="*/ 3001890 h 6029239"/>
              <a:gd name="connsiteX149" fmla="*/ 3702328 w 5408458"/>
              <a:gd name="connsiteY149" fmla="*/ 3086010 h 6029239"/>
              <a:gd name="connsiteX150" fmla="*/ 3708257 w 5408458"/>
              <a:gd name="connsiteY150" fmla="*/ 3104087 h 6029239"/>
              <a:gd name="connsiteX151" fmla="*/ 3719210 w 5408458"/>
              <a:gd name="connsiteY151" fmla="*/ 3149939 h 6029239"/>
              <a:gd name="connsiteX152" fmla="*/ 3916662 w 5408458"/>
              <a:gd name="connsiteY152" fmla="*/ 3397582 h 6029239"/>
              <a:gd name="connsiteX153" fmla="*/ 4405229 w 5408458"/>
              <a:gd name="connsiteY153" fmla="*/ 3344288 h 6029239"/>
              <a:gd name="connsiteX154" fmla="*/ 4406670 w 5408458"/>
              <a:gd name="connsiteY154" fmla="*/ 3342989 h 6029239"/>
              <a:gd name="connsiteX155" fmla="*/ 4419505 w 5408458"/>
              <a:gd name="connsiteY155" fmla="*/ 3335189 h 6029239"/>
              <a:gd name="connsiteX156" fmla="*/ 4564658 w 5408458"/>
              <a:gd name="connsiteY156" fmla="*/ 3167917 h 6029239"/>
              <a:gd name="connsiteX157" fmla="*/ 5192833 w 5408458"/>
              <a:gd name="connsiteY157" fmla="*/ 4374242 h 6029239"/>
              <a:gd name="connsiteX158" fmla="*/ 4979440 w 5408458"/>
              <a:gd name="connsiteY158" fmla="*/ 3628269 h 6029239"/>
              <a:gd name="connsiteX159" fmla="*/ 4233467 w 5408458"/>
              <a:gd name="connsiteY159" fmla="*/ 3841663 h 6029239"/>
              <a:gd name="connsiteX160" fmla="*/ 4446861 w 5408458"/>
              <a:gd name="connsiteY160" fmla="*/ 4587636 h 6029239"/>
              <a:gd name="connsiteX161" fmla="*/ 5192833 w 5408458"/>
              <a:gd name="connsiteY161" fmla="*/ 4374242 h 6029239"/>
              <a:gd name="connsiteX162" fmla="*/ 5318886 w 5408458"/>
              <a:gd name="connsiteY162" fmla="*/ 4456523 h 6029239"/>
              <a:gd name="connsiteX163" fmla="*/ 5298775 w 5408458"/>
              <a:gd name="connsiteY163" fmla="*/ 4486251 h 6029239"/>
              <a:gd name="connsiteX164" fmla="*/ 5288599 w 5408458"/>
              <a:gd name="connsiteY164" fmla="*/ 4504487 h 6029239"/>
              <a:gd name="connsiteX165" fmla="*/ 5270547 w 5408458"/>
              <a:gd name="connsiteY165" fmla="*/ 4527976 h 6029239"/>
              <a:gd name="connsiteX166" fmla="*/ 5246047 w 5408458"/>
              <a:gd name="connsiteY166" fmla="*/ 4564193 h 6029239"/>
              <a:gd name="connsiteX167" fmla="*/ 5230048 w 5408458"/>
              <a:gd name="connsiteY167" fmla="*/ 4580671 h 6029239"/>
              <a:gd name="connsiteX168" fmla="*/ 5223357 w 5408458"/>
              <a:gd name="connsiteY168" fmla="*/ 4589378 h 6029239"/>
              <a:gd name="connsiteX169" fmla="*/ 5196168 w 5408458"/>
              <a:gd name="connsiteY169" fmla="*/ 4615570 h 6029239"/>
              <a:gd name="connsiteX170" fmla="*/ 5157997 w 5408458"/>
              <a:gd name="connsiteY170" fmla="*/ 4654886 h 6029239"/>
              <a:gd name="connsiteX171" fmla="*/ 5147296 w 5408458"/>
              <a:gd name="connsiteY171" fmla="*/ 4662648 h 6029239"/>
              <a:gd name="connsiteX172" fmla="*/ 5144921 w 5408458"/>
              <a:gd name="connsiteY172" fmla="*/ 4664937 h 6029239"/>
              <a:gd name="connsiteX173" fmla="*/ 5113237 w 5408458"/>
              <a:gd name="connsiteY173" fmla="*/ 4687352 h 6029239"/>
              <a:gd name="connsiteX174" fmla="*/ 5057419 w 5408458"/>
              <a:gd name="connsiteY174" fmla="*/ 4727836 h 6029239"/>
              <a:gd name="connsiteX175" fmla="*/ 4946992 w 5408458"/>
              <a:gd name="connsiteY175" fmla="*/ 4782276 h 6029239"/>
              <a:gd name="connsiteX176" fmla="*/ 4931783 w 5408458"/>
              <a:gd name="connsiteY176" fmla="*/ 4786824 h 6029239"/>
              <a:gd name="connsiteX177" fmla="*/ 4919637 w 5408458"/>
              <a:gd name="connsiteY177" fmla="*/ 4792538 h 6029239"/>
              <a:gd name="connsiteX178" fmla="*/ 4881869 w 5408458"/>
              <a:gd name="connsiteY178" fmla="*/ 4801749 h 6029239"/>
              <a:gd name="connsiteX179" fmla="*/ 4829393 w 5408458"/>
              <a:gd name="connsiteY179" fmla="*/ 4817440 h 6029239"/>
              <a:gd name="connsiteX180" fmla="*/ 4805289 w 5408458"/>
              <a:gd name="connsiteY180" fmla="*/ 4820426 h 6029239"/>
              <a:gd name="connsiteX181" fmla="*/ 4779955 w 5408458"/>
              <a:gd name="connsiteY181" fmla="*/ 4826604 h 6029239"/>
              <a:gd name="connsiteX182" fmla="*/ 4742370 w 5408458"/>
              <a:gd name="connsiteY182" fmla="*/ 4828219 h 6029239"/>
              <a:gd name="connsiteX183" fmla="*/ 4707303 w 5408458"/>
              <a:gd name="connsiteY183" fmla="*/ 4832562 h 6029239"/>
              <a:gd name="connsiteX184" fmla="*/ 4675370 w 5408458"/>
              <a:gd name="connsiteY184" fmla="*/ 4831096 h 6029239"/>
              <a:gd name="connsiteX185" fmla="*/ 4638702 w 5408458"/>
              <a:gd name="connsiteY185" fmla="*/ 4832670 h 6029239"/>
              <a:gd name="connsiteX186" fmla="*/ 4607632 w 5408458"/>
              <a:gd name="connsiteY186" fmla="*/ 4827986 h 6029239"/>
              <a:gd name="connsiteX187" fmla="*/ 4583401 w 5408458"/>
              <a:gd name="connsiteY187" fmla="*/ 4826873 h 6029239"/>
              <a:gd name="connsiteX188" fmla="*/ 4547527 w 5408458"/>
              <a:gd name="connsiteY188" fmla="*/ 4818924 h 6029239"/>
              <a:gd name="connsiteX189" fmla="*/ 4499914 w 5408458"/>
              <a:gd name="connsiteY189" fmla="*/ 4811745 h 6029239"/>
              <a:gd name="connsiteX190" fmla="*/ 4474556 w 5408458"/>
              <a:gd name="connsiteY190" fmla="*/ 4802753 h 6029239"/>
              <a:gd name="connsiteX191" fmla="*/ 4460367 w 5408458"/>
              <a:gd name="connsiteY191" fmla="*/ 4799609 h 6029239"/>
              <a:gd name="connsiteX192" fmla="*/ 4448352 w 5408458"/>
              <a:gd name="connsiteY192" fmla="*/ 4794440 h 6029239"/>
              <a:gd name="connsiteX193" fmla="*/ 4447112 w 5408458"/>
              <a:gd name="connsiteY193" fmla="*/ 4797618 h 6029239"/>
              <a:gd name="connsiteX194" fmla="*/ 4414916 w 5408458"/>
              <a:gd name="connsiteY194" fmla="*/ 4783765 h 6029239"/>
              <a:gd name="connsiteX195" fmla="*/ 3556397 w 5408458"/>
              <a:gd name="connsiteY195" fmla="*/ 5126852 h 6029239"/>
              <a:gd name="connsiteX196" fmla="*/ 3497834 w 5408458"/>
              <a:gd name="connsiteY196" fmla="*/ 5262962 h 6029239"/>
              <a:gd name="connsiteX197" fmla="*/ 3481096 w 5408458"/>
              <a:gd name="connsiteY197" fmla="*/ 5343150 h 6029239"/>
              <a:gd name="connsiteX198" fmla="*/ 3479412 w 5408458"/>
              <a:gd name="connsiteY198" fmla="*/ 5374651 h 6029239"/>
              <a:gd name="connsiteX199" fmla="*/ 3468113 w 5408458"/>
              <a:gd name="connsiteY199" fmla="*/ 5447252 h 6029239"/>
              <a:gd name="connsiteX200" fmla="*/ 3459811 w 5408458"/>
              <a:gd name="connsiteY200" fmla="*/ 5473723 h 6029239"/>
              <a:gd name="connsiteX201" fmla="*/ 3453541 w 5408458"/>
              <a:gd name="connsiteY201" fmla="*/ 5503762 h 6029239"/>
              <a:gd name="connsiteX202" fmla="*/ 3433184 w 5408458"/>
              <a:gd name="connsiteY202" fmla="*/ 5558620 h 6029239"/>
              <a:gd name="connsiteX203" fmla="*/ 3425085 w 5408458"/>
              <a:gd name="connsiteY203" fmla="*/ 5584440 h 6029239"/>
              <a:gd name="connsiteX204" fmla="*/ 3396678 w 5408458"/>
              <a:gd name="connsiteY204" fmla="*/ 5636412 h 6029239"/>
              <a:gd name="connsiteX205" fmla="*/ 3394980 w 5408458"/>
              <a:gd name="connsiteY205" fmla="*/ 5639872 h 6029239"/>
              <a:gd name="connsiteX206" fmla="*/ 3393410 w 5408458"/>
              <a:gd name="connsiteY206" fmla="*/ 5642392 h 6029239"/>
              <a:gd name="connsiteX207" fmla="*/ 3357275 w 5408458"/>
              <a:gd name="connsiteY207" fmla="*/ 5708500 h 6029239"/>
              <a:gd name="connsiteX208" fmla="*/ 2749742 w 5408458"/>
              <a:gd name="connsiteY208" fmla="*/ 6029236 h 6029239"/>
              <a:gd name="connsiteX209" fmla="*/ 2034805 w 5408458"/>
              <a:gd name="connsiteY209" fmla="*/ 5443041 h 6029239"/>
              <a:gd name="connsiteX210" fmla="*/ 2033531 w 5408458"/>
              <a:gd name="connsiteY210" fmla="*/ 5430025 h 6029239"/>
              <a:gd name="connsiteX211" fmla="*/ 2030149 w 5408458"/>
              <a:gd name="connsiteY211" fmla="*/ 5430472 h 6029239"/>
              <a:gd name="connsiteX212" fmla="*/ 2026736 w 5408458"/>
              <a:gd name="connsiteY212" fmla="*/ 5395589 h 6029239"/>
              <a:gd name="connsiteX213" fmla="*/ 1311797 w 5408458"/>
              <a:gd name="connsiteY213" fmla="*/ 4809393 h 6029239"/>
              <a:gd name="connsiteX214" fmla="*/ 1026888 w 5408458"/>
              <a:gd name="connsiteY214" fmla="*/ 4866042 h 6029239"/>
              <a:gd name="connsiteX215" fmla="*/ 991022 w 5408458"/>
              <a:gd name="connsiteY215" fmla="*/ 4885374 h 6029239"/>
              <a:gd name="connsiteX216" fmla="*/ 990333 w 5408458"/>
              <a:gd name="connsiteY216" fmla="*/ 4883388 h 6029239"/>
              <a:gd name="connsiteX217" fmla="*/ 932065 w 5408458"/>
              <a:gd name="connsiteY217" fmla="*/ 4901288 h 6029239"/>
              <a:gd name="connsiteX218" fmla="*/ 852292 w 5408458"/>
              <a:gd name="connsiteY218" fmla="*/ 4909093 h 6029239"/>
              <a:gd name="connsiteX219" fmla="*/ 845713 w 5408458"/>
              <a:gd name="connsiteY219" fmla="*/ 4910567 h 6029239"/>
              <a:gd name="connsiteX220" fmla="*/ 834443 w 5408458"/>
              <a:gd name="connsiteY220" fmla="*/ 4910839 h 6029239"/>
              <a:gd name="connsiteX221" fmla="*/ 784596 w 5408458"/>
              <a:gd name="connsiteY221" fmla="*/ 4915716 h 6029239"/>
              <a:gd name="connsiteX222" fmla="*/ 737262 w 5408458"/>
              <a:gd name="connsiteY222" fmla="*/ 4913186 h 6029239"/>
              <a:gd name="connsiteX223" fmla="*/ 704371 w 5408458"/>
              <a:gd name="connsiteY223" fmla="*/ 4913981 h 6029239"/>
              <a:gd name="connsiteX224" fmla="*/ 122555 w 5408458"/>
              <a:gd name="connsiteY224" fmla="*/ 4548662 h 6029239"/>
              <a:gd name="connsiteX225" fmla="*/ 272039 w 5408458"/>
              <a:gd name="connsiteY225" fmla="*/ 3636293 h 6029239"/>
              <a:gd name="connsiteX226" fmla="*/ 282669 w 5408458"/>
              <a:gd name="connsiteY226" fmla="*/ 3628673 h 6029239"/>
              <a:gd name="connsiteX227" fmla="*/ 280588 w 5408458"/>
              <a:gd name="connsiteY227" fmla="*/ 3625969 h 6029239"/>
              <a:gd name="connsiteX228" fmla="*/ 309076 w 5408458"/>
              <a:gd name="connsiteY228" fmla="*/ 3605550 h 6029239"/>
              <a:gd name="connsiteX229" fmla="*/ 458560 w 5408458"/>
              <a:gd name="connsiteY229" fmla="*/ 2693180 h 6029239"/>
              <a:gd name="connsiteX230" fmla="*/ 372236 w 5408458"/>
              <a:gd name="connsiteY230" fmla="*/ 2572749 h 6029239"/>
              <a:gd name="connsiteX231" fmla="*/ 317122 w 5408458"/>
              <a:gd name="connsiteY231" fmla="*/ 2521572 h 6029239"/>
              <a:gd name="connsiteX232" fmla="*/ 313041 w 5408458"/>
              <a:gd name="connsiteY232" fmla="*/ 2519029 h 6029239"/>
              <a:gd name="connsiteX233" fmla="*/ 254917 w 5408458"/>
              <a:gd name="connsiteY233" fmla="*/ 2474084 h 6029239"/>
              <a:gd name="connsiteX234" fmla="*/ 239713 w 5408458"/>
              <a:gd name="connsiteY234" fmla="*/ 2458184 h 6029239"/>
              <a:gd name="connsiteX235" fmla="*/ 232185 w 5408458"/>
              <a:gd name="connsiteY235" fmla="*/ 2453547 h 6029239"/>
              <a:gd name="connsiteX236" fmla="*/ 233559 w 5408458"/>
              <a:gd name="connsiteY236" fmla="*/ 2451956 h 6029239"/>
              <a:gd name="connsiteX237" fmla="*/ 188891 w 5408458"/>
              <a:gd name="connsiteY237" fmla="*/ 2410480 h 6029239"/>
              <a:gd name="connsiteX238" fmla="*/ 162848 w 5408458"/>
              <a:gd name="connsiteY238" fmla="*/ 2377802 h 6029239"/>
              <a:gd name="connsiteX239" fmla="*/ 155550 w 5408458"/>
              <a:gd name="connsiteY239" fmla="*/ 2370169 h 6029239"/>
              <a:gd name="connsiteX240" fmla="*/ 150733 w 5408458"/>
              <a:gd name="connsiteY240" fmla="*/ 2362599 h 6029239"/>
              <a:gd name="connsiteX241" fmla="*/ 143099 w 5408458"/>
              <a:gd name="connsiteY241" fmla="*/ 2353021 h 6029239"/>
              <a:gd name="connsiteX242" fmla="*/ 102567 w 5408458"/>
              <a:gd name="connsiteY242" fmla="*/ 2290049 h 6029239"/>
              <a:gd name="connsiteX243" fmla="*/ 97829 w 5408458"/>
              <a:gd name="connsiteY243" fmla="*/ 2279466 h 6029239"/>
              <a:gd name="connsiteX244" fmla="*/ 79644 w 5408458"/>
              <a:gd name="connsiteY244" fmla="*/ 2250890 h 6029239"/>
              <a:gd name="connsiteX245" fmla="*/ 92075 w 5408458"/>
              <a:gd name="connsiteY245" fmla="*/ 1564003 h 6029239"/>
              <a:gd name="connsiteX246" fmla="*/ 950594 w 5408458"/>
              <a:gd name="connsiteY246" fmla="*/ 1220916 h 6029239"/>
              <a:gd name="connsiteX247" fmla="*/ 962608 w 5408458"/>
              <a:gd name="connsiteY247" fmla="*/ 1226085 h 6029239"/>
              <a:gd name="connsiteX248" fmla="*/ 963850 w 5408458"/>
              <a:gd name="connsiteY248" fmla="*/ 1222907 h 6029239"/>
              <a:gd name="connsiteX249" fmla="*/ 996046 w 5408458"/>
              <a:gd name="connsiteY249" fmla="*/ 1236760 h 6029239"/>
              <a:gd name="connsiteX250" fmla="*/ 1854565 w 5408458"/>
              <a:gd name="connsiteY250" fmla="*/ 893674 h 6029239"/>
              <a:gd name="connsiteX251" fmla="*/ 1913126 w 5408458"/>
              <a:gd name="connsiteY251" fmla="*/ 757563 h 6029239"/>
              <a:gd name="connsiteX252" fmla="*/ 1917292 w 5408458"/>
              <a:gd name="connsiteY252" fmla="*/ 737607 h 6029239"/>
              <a:gd name="connsiteX253" fmla="*/ 1916932 w 5408458"/>
              <a:gd name="connsiteY253" fmla="*/ 731520 h 6029239"/>
              <a:gd name="connsiteX254" fmla="*/ 2648452 w 5408458"/>
              <a:gd name="connsiteY254" fmla="*/ 0 h 6029239"/>
              <a:gd name="connsiteX255" fmla="*/ 2899973 w 5408458"/>
              <a:gd name="connsiteY255" fmla="*/ 44389 h 6029239"/>
              <a:gd name="connsiteX256" fmla="*/ 2927532 w 5408458"/>
              <a:gd name="connsiteY256" fmla="*/ 57245 h 6029239"/>
              <a:gd name="connsiteX257" fmla="*/ 2943385 w 5408458"/>
              <a:gd name="connsiteY257" fmla="*/ 63128 h 6029239"/>
              <a:gd name="connsiteX258" fmla="*/ 3005509 w 5408458"/>
              <a:gd name="connsiteY258" fmla="*/ 93624 h 6029239"/>
              <a:gd name="connsiteX259" fmla="*/ 3012571 w 5408458"/>
              <a:gd name="connsiteY259" fmla="*/ 96918 h 6029239"/>
              <a:gd name="connsiteX260" fmla="*/ 3018741 w 5408458"/>
              <a:gd name="connsiteY260" fmla="*/ 101194 h 6029239"/>
              <a:gd name="connsiteX261" fmla="*/ 3074171 w 5408458"/>
              <a:gd name="connsiteY261" fmla="*/ 135732 h 6029239"/>
              <a:gd name="connsiteX262" fmla="*/ 3132295 w 5408458"/>
              <a:gd name="connsiteY262" fmla="*/ 180677 h 6029239"/>
              <a:gd name="connsiteX263" fmla="*/ 3196571 w 5408458"/>
              <a:gd name="connsiteY263" fmla="*/ 247895 h 6029239"/>
              <a:gd name="connsiteX264" fmla="*/ 3201589 w 5408458"/>
              <a:gd name="connsiteY264" fmla="*/ 252795 h 6029239"/>
              <a:gd name="connsiteX265" fmla="*/ 3202657 w 5408458"/>
              <a:gd name="connsiteY265" fmla="*/ 254260 h 6029239"/>
              <a:gd name="connsiteX266" fmla="*/ 3231662 w 5408458"/>
              <a:gd name="connsiteY266" fmla="*/ 284592 h 6029239"/>
              <a:gd name="connsiteX267" fmla="*/ 3358868 w 5408458"/>
              <a:gd name="connsiteY267" fmla="*/ 534516 h 6029239"/>
              <a:gd name="connsiteX268" fmla="*/ 3382637 w 5408458"/>
              <a:gd name="connsiteY268" fmla="*/ 662900 h 6029239"/>
              <a:gd name="connsiteX269" fmla="*/ 3409197 w 5408458"/>
              <a:gd name="connsiteY269" fmla="*/ 752325 h 6029239"/>
              <a:gd name="connsiteX270" fmla="*/ 4089976 w 5408458"/>
              <a:gd name="connsiteY270" fmla="*/ 1215615 h 6029239"/>
              <a:gd name="connsiteX271" fmla="*/ 4237403 w 5408458"/>
              <a:gd name="connsiteY271" fmla="*/ 1200753 h 6029239"/>
              <a:gd name="connsiteX272" fmla="*/ 4342757 w 5408458"/>
              <a:gd name="connsiteY272" fmla="*/ 1168050 h 6029239"/>
              <a:gd name="connsiteX273" fmla="*/ 4372978 w 5408458"/>
              <a:gd name="connsiteY273" fmla="*/ 1153832 h 6029239"/>
              <a:gd name="connsiteX274" fmla="*/ 4390510 w 5408458"/>
              <a:gd name="connsiteY274" fmla="*/ 1149556 h 6029239"/>
              <a:gd name="connsiteX275" fmla="*/ 4410526 w 5408458"/>
              <a:gd name="connsiteY275" fmla="*/ 1138692 h 6029239"/>
              <a:gd name="connsiteX276" fmla="*/ 4411221 w 5408458"/>
              <a:gd name="connsiteY276" fmla="*/ 1140676 h 6029239"/>
              <a:gd name="connsiteX277" fmla="*/ 4469436 w 5408458"/>
              <a:gd name="connsiteY277" fmla="*/ 1122605 h 6029239"/>
              <a:gd name="connsiteX278" fmla="*/ 4616862 w 5408458"/>
              <a:gd name="connsiteY278" fmla="*/ 1107743 h 6029239"/>
              <a:gd name="connsiteX279" fmla="*/ 5348380 w 5408458"/>
              <a:gd name="connsiteY279" fmla="*/ 1839263 h 6029239"/>
              <a:gd name="connsiteX280" fmla="*/ 5315493 w 5408458"/>
              <a:gd name="connsiteY280" fmla="*/ 2056794 h 6029239"/>
              <a:gd name="connsiteX281" fmla="*/ 5311430 w 5408458"/>
              <a:gd name="connsiteY281" fmla="*/ 2067108 h 6029239"/>
              <a:gd name="connsiteX282" fmla="*/ 5310166 w 5408458"/>
              <a:gd name="connsiteY282" fmla="*/ 2072426 h 6029239"/>
              <a:gd name="connsiteX283" fmla="*/ 5298219 w 5408458"/>
              <a:gd name="connsiteY283" fmla="*/ 2100639 h 6029239"/>
              <a:gd name="connsiteX284" fmla="*/ 5276246 w 5408458"/>
              <a:gd name="connsiteY284" fmla="*/ 2156407 h 6029239"/>
              <a:gd name="connsiteX285" fmla="*/ 5269997 w 5408458"/>
              <a:gd name="connsiteY285" fmla="*/ 2167276 h 6029239"/>
              <a:gd name="connsiteX286" fmla="*/ 5262191 w 5408458"/>
              <a:gd name="connsiteY286" fmla="*/ 2185709 h 6029239"/>
              <a:gd name="connsiteX287" fmla="*/ 5235031 w 5408458"/>
              <a:gd name="connsiteY287" fmla="*/ 2228112 h 6029239"/>
              <a:gd name="connsiteX288" fmla="*/ 5223448 w 5408458"/>
              <a:gd name="connsiteY288" fmla="*/ 2248263 h 6029239"/>
              <a:gd name="connsiteX289" fmla="*/ 5215389 w 5408458"/>
              <a:gd name="connsiteY289" fmla="*/ 2258775 h 6029239"/>
              <a:gd name="connsiteX290" fmla="*/ 5195292 w 5408458"/>
              <a:gd name="connsiteY290" fmla="*/ 2290152 h 6029239"/>
              <a:gd name="connsiteX291" fmla="*/ 5171121 w 5408458"/>
              <a:gd name="connsiteY291" fmla="*/ 2316523 h 6029239"/>
              <a:gd name="connsiteX292" fmla="*/ 5169997 w 5408458"/>
              <a:gd name="connsiteY292" fmla="*/ 2317988 h 6029239"/>
              <a:gd name="connsiteX293" fmla="*/ 5166414 w 5408458"/>
              <a:gd name="connsiteY293" fmla="*/ 2321658 h 6029239"/>
              <a:gd name="connsiteX294" fmla="*/ 5110144 w 5408458"/>
              <a:gd name="connsiteY294" fmla="*/ 2383052 h 6029239"/>
              <a:gd name="connsiteX295" fmla="*/ 5099658 w 5408458"/>
              <a:gd name="connsiteY295" fmla="*/ 2390869 h 6029239"/>
              <a:gd name="connsiteX296" fmla="*/ 5101789 w 5408458"/>
              <a:gd name="connsiteY296" fmla="*/ 2393534 h 6029239"/>
              <a:gd name="connsiteX297" fmla="*/ 5073690 w 5408458"/>
              <a:gd name="connsiteY297" fmla="*/ 2414484 h 6029239"/>
              <a:gd name="connsiteX298" fmla="*/ 4941350 w 5408458"/>
              <a:gd name="connsiteY298" fmla="*/ 3329498 h 6029239"/>
              <a:gd name="connsiteX299" fmla="*/ 5029920 w 5408458"/>
              <a:gd name="connsiteY299" fmla="*/ 3448288 h 6029239"/>
              <a:gd name="connsiteX300" fmla="*/ 5082672 w 5408458"/>
              <a:gd name="connsiteY300" fmla="*/ 3495461 h 6029239"/>
              <a:gd name="connsiteX301" fmla="*/ 5156045 w 5408458"/>
              <a:gd name="connsiteY301" fmla="*/ 3546442 h 6029239"/>
              <a:gd name="connsiteX302" fmla="*/ 5200828 w 5408458"/>
              <a:gd name="connsiteY302" fmla="*/ 3593275 h 6029239"/>
              <a:gd name="connsiteX303" fmla="*/ 5216276 w 5408458"/>
              <a:gd name="connsiteY303" fmla="*/ 3607089 h 6029239"/>
              <a:gd name="connsiteX304" fmla="*/ 5224200 w 5408458"/>
              <a:gd name="connsiteY304" fmla="*/ 3617716 h 6029239"/>
              <a:gd name="connsiteX305" fmla="*/ 5255412 w 5408458"/>
              <a:gd name="connsiteY305" fmla="*/ 3650356 h 6029239"/>
              <a:gd name="connsiteX306" fmla="*/ 5295474 w 5408458"/>
              <a:gd name="connsiteY306" fmla="*/ 3713312 h 6029239"/>
              <a:gd name="connsiteX307" fmla="*/ 5304845 w 5408458"/>
              <a:gd name="connsiteY307" fmla="*/ 3725879 h 6029239"/>
              <a:gd name="connsiteX308" fmla="*/ 5310793 w 5408458"/>
              <a:gd name="connsiteY308" fmla="*/ 3737383 h 6029239"/>
              <a:gd name="connsiteX309" fmla="*/ 5331317 w 5408458"/>
              <a:gd name="connsiteY309" fmla="*/ 3769636 h 6029239"/>
              <a:gd name="connsiteX310" fmla="*/ 5343465 w 5408458"/>
              <a:gd name="connsiteY310" fmla="*/ 3800572 h 6029239"/>
              <a:gd name="connsiteX311" fmla="*/ 5347722 w 5408458"/>
              <a:gd name="connsiteY311" fmla="*/ 3808804 h 6029239"/>
              <a:gd name="connsiteX312" fmla="*/ 5361963 w 5408458"/>
              <a:gd name="connsiteY312" fmla="*/ 3847680 h 6029239"/>
              <a:gd name="connsiteX313" fmla="*/ 5382617 w 5408458"/>
              <a:gd name="connsiteY313" fmla="*/ 3900281 h 6029239"/>
              <a:gd name="connsiteX314" fmla="*/ 5391486 w 5408458"/>
              <a:gd name="connsiteY314" fmla="*/ 3948184 h 6029239"/>
              <a:gd name="connsiteX315" fmla="*/ 5399282 w 5408458"/>
              <a:gd name="connsiteY315" fmla="*/ 3982010 h 6029239"/>
              <a:gd name="connsiteX316" fmla="*/ 5401241 w 5408458"/>
              <a:gd name="connsiteY316" fmla="*/ 4000872 h 6029239"/>
              <a:gd name="connsiteX317" fmla="*/ 5408170 w 5408458"/>
              <a:gd name="connsiteY317" fmla="*/ 4038291 h 6029239"/>
              <a:gd name="connsiteX318" fmla="*/ 5407915 w 5408458"/>
              <a:gd name="connsiteY318" fmla="*/ 4065098 h 6029239"/>
              <a:gd name="connsiteX319" fmla="*/ 5408458 w 5408458"/>
              <a:gd name="connsiteY319" fmla="*/ 4070322 h 6029239"/>
              <a:gd name="connsiteX320" fmla="*/ 5407184 w 5408458"/>
              <a:gd name="connsiteY320" fmla="*/ 4142071 h 6029239"/>
              <a:gd name="connsiteX321" fmla="*/ 5406827 w 5408458"/>
              <a:gd name="connsiteY321" fmla="*/ 4179668 h 6029239"/>
              <a:gd name="connsiteX322" fmla="*/ 5398268 w 5408458"/>
              <a:gd name="connsiteY322" fmla="*/ 4220671 h 6029239"/>
              <a:gd name="connsiteX323" fmla="*/ 5394834 w 5408458"/>
              <a:gd name="connsiteY323" fmla="*/ 4245435 h 6029239"/>
              <a:gd name="connsiteX324" fmla="*/ 5386411 w 5408458"/>
              <a:gd name="connsiteY324" fmla="*/ 4277468 h 6029239"/>
              <a:gd name="connsiteX325" fmla="*/ 5377448 w 5408458"/>
              <a:gd name="connsiteY325" fmla="*/ 4320412 h 6029239"/>
              <a:gd name="connsiteX326" fmla="*/ 5318886 w 5408458"/>
              <a:gd name="connsiteY326" fmla="*/ 4456523 h 602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Lst>
            <a:rect l="l" t="t" r="r" b="b"/>
            <a:pathLst>
              <a:path w="5408458" h="6029239">
                <a:moveTo>
                  <a:pt x="1199034" y="2179031"/>
                </a:moveTo>
                <a:cubicBezTo>
                  <a:pt x="1346102" y="1914109"/>
                  <a:pt x="1250562" y="1580127"/>
                  <a:pt x="985640" y="1433059"/>
                </a:cubicBezTo>
                <a:cubicBezTo>
                  <a:pt x="720718" y="1285991"/>
                  <a:pt x="386735" y="1381531"/>
                  <a:pt x="239668" y="1646453"/>
                </a:cubicBezTo>
                <a:cubicBezTo>
                  <a:pt x="92600" y="1911375"/>
                  <a:pt x="188139" y="2245358"/>
                  <a:pt x="453062" y="2392425"/>
                </a:cubicBezTo>
                <a:cubicBezTo>
                  <a:pt x="717984" y="2539493"/>
                  <a:pt x="1051966" y="2443954"/>
                  <a:pt x="1199034" y="2179031"/>
                </a:cubicBezTo>
                <a:close/>
                <a:moveTo>
                  <a:pt x="2384438" y="1927494"/>
                </a:moveTo>
                <a:cubicBezTo>
                  <a:pt x="2410820" y="1873329"/>
                  <a:pt x="2425705" y="1813178"/>
                  <a:pt x="2426153" y="1749759"/>
                </a:cubicBezTo>
                <a:cubicBezTo>
                  <a:pt x="2427428" y="1569366"/>
                  <a:pt x="2311532" y="1413763"/>
                  <a:pt x="2145268" y="1346472"/>
                </a:cubicBezTo>
                <a:lnTo>
                  <a:pt x="2143437" y="1345828"/>
                </a:lnTo>
                <a:lnTo>
                  <a:pt x="2130441" y="1338300"/>
                </a:lnTo>
                <a:cubicBezTo>
                  <a:pt x="2068787" y="1308997"/>
                  <a:pt x="1994337" y="1291616"/>
                  <a:pt x="1914069" y="1291049"/>
                </a:cubicBezTo>
                <a:cubicBezTo>
                  <a:pt x="1766910" y="1290009"/>
                  <a:pt x="1638506" y="1345755"/>
                  <a:pt x="1572285" y="1428742"/>
                </a:cubicBezTo>
                <a:lnTo>
                  <a:pt x="1571595" y="1429716"/>
                </a:lnTo>
                <a:lnTo>
                  <a:pt x="1554902" y="1447058"/>
                </a:lnTo>
                <a:cubicBezTo>
                  <a:pt x="1500913" y="1515009"/>
                  <a:pt x="1467151" y="1609171"/>
                  <a:pt x="1466414" y="1713438"/>
                </a:cubicBezTo>
                <a:cubicBezTo>
                  <a:pt x="1466322" y="1726471"/>
                  <a:pt x="1466748" y="1739354"/>
                  <a:pt x="1467668" y="1752055"/>
                </a:cubicBezTo>
                <a:lnTo>
                  <a:pt x="1469234" y="1766001"/>
                </a:lnTo>
                <a:lnTo>
                  <a:pt x="1469057" y="1766466"/>
                </a:lnTo>
                <a:lnTo>
                  <a:pt x="1471911" y="1845515"/>
                </a:lnTo>
                <a:cubicBezTo>
                  <a:pt x="1468169" y="1933691"/>
                  <a:pt x="1448991" y="2028163"/>
                  <a:pt x="1413643" y="2122827"/>
                </a:cubicBezTo>
                <a:lnTo>
                  <a:pt x="1379769" y="2201350"/>
                </a:lnTo>
                <a:lnTo>
                  <a:pt x="1377716" y="2207081"/>
                </a:lnTo>
                <a:cubicBezTo>
                  <a:pt x="1322095" y="2341791"/>
                  <a:pt x="1181728" y="2508890"/>
                  <a:pt x="989286" y="2654488"/>
                </a:cubicBezTo>
                <a:cubicBezTo>
                  <a:pt x="970042" y="2669048"/>
                  <a:pt x="950732" y="2683048"/>
                  <a:pt x="931418" y="2696472"/>
                </a:cubicBezTo>
                <a:lnTo>
                  <a:pt x="924793" y="2700880"/>
                </a:lnTo>
                <a:lnTo>
                  <a:pt x="897961" y="2725173"/>
                </a:lnTo>
                <a:cubicBezTo>
                  <a:pt x="785776" y="2845740"/>
                  <a:pt x="754752" y="3022563"/>
                  <a:pt x="813724" y="3179161"/>
                </a:cubicBezTo>
                <a:lnTo>
                  <a:pt x="830961" y="3218995"/>
                </a:lnTo>
                <a:lnTo>
                  <a:pt x="834783" y="3229585"/>
                </a:lnTo>
                <a:cubicBezTo>
                  <a:pt x="900325" y="3386366"/>
                  <a:pt x="1055577" y="3497147"/>
                  <a:pt x="1237428" y="3498431"/>
                </a:cubicBezTo>
                <a:cubicBezTo>
                  <a:pt x="1373817" y="3499396"/>
                  <a:pt x="1496115" y="3438563"/>
                  <a:pt x="1577323" y="3342341"/>
                </a:cubicBezTo>
                <a:lnTo>
                  <a:pt x="1583823" y="3333406"/>
                </a:lnTo>
                <a:lnTo>
                  <a:pt x="1589709" y="3327434"/>
                </a:lnTo>
                <a:cubicBezTo>
                  <a:pt x="1646713" y="3258254"/>
                  <a:pt x="1688847" y="3169945"/>
                  <a:pt x="1707321" y="3069923"/>
                </a:cubicBezTo>
                <a:lnTo>
                  <a:pt x="1713344" y="3027548"/>
                </a:lnTo>
                <a:lnTo>
                  <a:pt x="1715080" y="3008332"/>
                </a:lnTo>
                <a:lnTo>
                  <a:pt x="1716608" y="2981996"/>
                </a:lnTo>
                <a:lnTo>
                  <a:pt x="1717917" y="2983085"/>
                </a:lnTo>
                <a:lnTo>
                  <a:pt x="1724615" y="2934574"/>
                </a:lnTo>
                <a:cubicBezTo>
                  <a:pt x="1731177" y="2893934"/>
                  <a:pt x="1739801" y="2852323"/>
                  <a:pt x="1750562" y="2810196"/>
                </a:cubicBezTo>
                <a:cubicBezTo>
                  <a:pt x="1804364" y="2599558"/>
                  <a:pt x="1898856" y="2425867"/>
                  <a:pt x="1998438" y="2334485"/>
                </a:cubicBezTo>
                <a:lnTo>
                  <a:pt x="2015473" y="2320342"/>
                </a:lnTo>
                <a:lnTo>
                  <a:pt x="2065977" y="2261246"/>
                </a:lnTo>
                <a:lnTo>
                  <a:pt x="2182735" y="2148827"/>
                </a:lnTo>
                <a:lnTo>
                  <a:pt x="2190418" y="2143736"/>
                </a:lnTo>
                <a:cubicBezTo>
                  <a:pt x="2213842" y="2125901"/>
                  <a:pt x="2235535" y="2106943"/>
                  <a:pt x="2255382" y="2087182"/>
                </a:cubicBezTo>
                <a:lnTo>
                  <a:pt x="2268407" y="2073317"/>
                </a:lnTo>
                <a:lnTo>
                  <a:pt x="2303405" y="2041732"/>
                </a:lnTo>
                <a:cubicBezTo>
                  <a:pt x="2322286" y="2022529"/>
                  <a:pt x="2339349" y="2001726"/>
                  <a:pt x="2354335" y="1979561"/>
                </a:cubicBezTo>
                <a:cubicBezTo>
                  <a:pt x="2365574" y="1962938"/>
                  <a:pt x="2375645" y="1945548"/>
                  <a:pt x="2384438" y="1927494"/>
                </a:cubicBezTo>
                <a:close/>
                <a:moveTo>
                  <a:pt x="3125060" y="970306"/>
                </a:moveTo>
                <a:cubicBezTo>
                  <a:pt x="3272128" y="705384"/>
                  <a:pt x="3176588" y="371401"/>
                  <a:pt x="2911666" y="224334"/>
                </a:cubicBezTo>
                <a:cubicBezTo>
                  <a:pt x="2646744" y="77266"/>
                  <a:pt x="2312761" y="172805"/>
                  <a:pt x="2165694" y="437728"/>
                </a:cubicBezTo>
                <a:cubicBezTo>
                  <a:pt x="2018626" y="702650"/>
                  <a:pt x="2114166" y="1036632"/>
                  <a:pt x="2379088" y="1183700"/>
                </a:cubicBezTo>
                <a:cubicBezTo>
                  <a:pt x="2644010" y="1330768"/>
                  <a:pt x="2977992" y="1235228"/>
                  <a:pt x="3125060" y="970306"/>
                </a:cubicBezTo>
                <a:close/>
                <a:moveTo>
                  <a:pt x="1224869" y="4458117"/>
                </a:moveTo>
                <a:cubicBezTo>
                  <a:pt x="1371936" y="4193195"/>
                  <a:pt x="1276397" y="3859212"/>
                  <a:pt x="1011475" y="3712145"/>
                </a:cubicBezTo>
                <a:cubicBezTo>
                  <a:pt x="746553" y="3565077"/>
                  <a:pt x="412570" y="3660616"/>
                  <a:pt x="265502" y="3925538"/>
                </a:cubicBezTo>
                <a:cubicBezTo>
                  <a:pt x="118435" y="4190461"/>
                  <a:pt x="213974" y="4524443"/>
                  <a:pt x="478896" y="4671511"/>
                </a:cubicBezTo>
                <a:cubicBezTo>
                  <a:pt x="743818" y="4818578"/>
                  <a:pt x="1077801" y="4723039"/>
                  <a:pt x="1224869" y="4458117"/>
                </a:cubicBezTo>
                <a:close/>
                <a:moveTo>
                  <a:pt x="3832631" y="4407158"/>
                </a:moveTo>
                <a:cubicBezTo>
                  <a:pt x="3899912" y="4275988"/>
                  <a:pt x="3899108" y="4113292"/>
                  <a:pt x="3816305" y="3977410"/>
                </a:cubicBezTo>
                <a:cubicBezTo>
                  <a:pt x="3745330" y="3860939"/>
                  <a:pt x="3629231" y="3788977"/>
                  <a:pt x="3504674" y="3770581"/>
                </a:cubicBezTo>
                <a:lnTo>
                  <a:pt x="3493655" y="3769758"/>
                </a:lnTo>
                <a:lnTo>
                  <a:pt x="3485478" y="3767897"/>
                </a:lnTo>
                <a:cubicBezTo>
                  <a:pt x="3396653" y="3755845"/>
                  <a:pt x="3299390" y="3766505"/>
                  <a:pt x="3204622" y="3803449"/>
                </a:cubicBezTo>
                <a:lnTo>
                  <a:pt x="3165422" y="3820634"/>
                </a:lnTo>
                <a:lnTo>
                  <a:pt x="3148171" y="3829273"/>
                </a:lnTo>
                <a:lnTo>
                  <a:pt x="3124975" y="3841836"/>
                </a:lnTo>
                <a:lnTo>
                  <a:pt x="3125211" y="3840150"/>
                </a:lnTo>
                <a:lnTo>
                  <a:pt x="3080439" y="3859991"/>
                </a:lnTo>
                <a:cubicBezTo>
                  <a:pt x="3042431" y="3875804"/>
                  <a:pt x="3002512" y="3890375"/>
                  <a:pt x="2961029" y="3903402"/>
                </a:cubicBezTo>
                <a:cubicBezTo>
                  <a:pt x="2753615" y="3968534"/>
                  <a:pt x="2556195" y="3979622"/>
                  <a:pt x="2426080" y="3943056"/>
                </a:cubicBezTo>
                <a:lnTo>
                  <a:pt x="2405088" y="3936017"/>
                </a:lnTo>
                <a:lnTo>
                  <a:pt x="2328257" y="3924183"/>
                </a:lnTo>
                <a:lnTo>
                  <a:pt x="2171213" y="3884087"/>
                </a:lnTo>
                <a:lnTo>
                  <a:pt x="2162841" y="3880234"/>
                </a:lnTo>
                <a:cubicBezTo>
                  <a:pt x="2135346" y="3869706"/>
                  <a:pt x="2107808" y="3861241"/>
                  <a:pt x="2080560" y="3854768"/>
                </a:cubicBezTo>
                <a:lnTo>
                  <a:pt x="2061914" y="3850992"/>
                </a:lnTo>
                <a:lnTo>
                  <a:pt x="2016637" y="3837862"/>
                </a:lnTo>
                <a:cubicBezTo>
                  <a:pt x="1911572" y="3814078"/>
                  <a:pt x="1800056" y="3828517"/>
                  <a:pt x="1703776" y="3887187"/>
                </a:cubicBezTo>
                <a:cubicBezTo>
                  <a:pt x="1549726" y="3981060"/>
                  <a:pt x="1478433" y="4161508"/>
                  <a:pt x="1508738" y="4338294"/>
                </a:cubicBezTo>
                <a:lnTo>
                  <a:pt x="1509155" y="4340189"/>
                </a:lnTo>
                <a:lnTo>
                  <a:pt x="1509595" y="4355203"/>
                </a:lnTo>
                <a:cubicBezTo>
                  <a:pt x="1517134" y="4423047"/>
                  <a:pt x="1541546" y="4495497"/>
                  <a:pt x="1583316" y="4564044"/>
                </a:cubicBezTo>
                <a:cubicBezTo>
                  <a:pt x="1659895" y="4689712"/>
                  <a:pt x="1774883" y="4769543"/>
                  <a:pt x="1880300" y="4782163"/>
                </a:cubicBezTo>
                <a:lnTo>
                  <a:pt x="1881491" y="4782237"/>
                </a:lnTo>
                <a:lnTo>
                  <a:pt x="1905023" y="4787302"/>
                </a:lnTo>
                <a:cubicBezTo>
                  <a:pt x="1991218" y="4797437"/>
                  <a:pt x="2089051" y="4776577"/>
                  <a:pt x="2178091" y="4722318"/>
                </a:cubicBezTo>
                <a:cubicBezTo>
                  <a:pt x="2189221" y="4715536"/>
                  <a:pt x="2199950" y="4708392"/>
                  <a:pt x="2210264" y="4700925"/>
                </a:cubicBezTo>
                <a:lnTo>
                  <a:pt x="2221297" y="4692252"/>
                </a:lnTo>
                <a:lnTo>
                  <a:pt x="2221786" y="4692157"/>
                </a:lnTo>
                <a:lnTo>
                  <a:pt x="2287494" y="4648120"/>
                </a:lnTo>
                <a:cubicBezTo>
                  <a:pt x="2364435" y="4604887"/>
                  <a:pt x="2454854" y="4571464"/>
                  <a:pt x="2553949" y="4551689"/>
                </a:cubicBezTo>
                <a:lnTo>
                  <a:pt x="2638543" y="4539156"/>
                </a:lnTo>
                <a:lnTo>
                  <a:pt x="2644498" y="4537885"/>
                </a:lnTo>
                <a:cubicBezTo>
                  <a:pt x="2788312" y="4514266"/>
                  <a:pt x="3004273" y="4545652"/>
                  <a:pt x="3229366" y="4632634"/>
                </a:cubicBezTo>
                <a:cubicBezTo>
                  <a:pt x="3251876" y="4641332"/>
                  <a:pt x="3273944" y="4650380"/>
                  <a:pt x="3295525" y="4659736"/>
                </a:cubicBezTo>
                <a:lnTo>
                  <a:pt x="3302760" y="4663048"/>
                </a:lnTo>
                <a:lnTo>
                  <a:pt x="3337538" y="4673075"/>
                </a:lnTo>
                <a:cubicBezTo>
                  <a:pt x="3499104" y="4704994"/>
                  <a:pt x="3665777" y="4638294"/>
                  <a:pt x="3767881" y="4505723"/>
                </a:cubicBezTo>
                <a:lnTo>
                  <a:pt x="3792676" y="4470098"/>
                </a:lnTo>
                <a:lnTo>
                  <a:pt x="3799668" y="4461274"/>
                </a:lnTo>
                <a:cubicBezTo>
                  <a:pt x="3812019" y="4443992"/>
                  <a:pt x="3823020" y="4425897"/>
                  <a:pt x="3832631" y="4407158"/>
                </a:cubicBezTo>
                <a:close/>
                <a:moveTo>
                  <a:pt x="5137333" y="2087391"/>
                </a:moveTo>
                <a:cubicBezTo>
                  <a:pt x="5284401" y="1822468"/>
                  <a:pt x="5188861" y="1488486"/>
                  <a:pt x="4923940" y="1341418"/>
                </a:cubicBezTo>
                <a:cubicBezTo>
                  <a:pt x="4659018" y="1194351"/>
                  <a:pt x="4325035" y="1289890"/>
                  <a:pt x="4177967" y="1554812"/>
                </a:cubicBezTo>
                <a:cubicBezTo>
                  <a:pt x="4030900" y="1819735"/>
                  <a:pt x="4126439" y="2153717"/>
                  <a:pt x="4391361" y="2300785"/>
                </a:cubicBezTo>
                <a:cubicBezTo>
                  <a:pt x="4656283" y="2447852"/>
                  <a:pt x="4990265" y="2352313"/>
                  <a:pt x="5137333" y="2087391"/>
                </a:cubicBezTo>
                <a:close/>
                <a:moveTo>
                  <a:pt x="3217464" y="5567933"/>
                </a:moveTo>
                <a:cubicBezTo>
                  <a:pt x="3364532" y="5303011"/>
                  <a:pt x="3268993" y="4969029"/>
                  <a:pt x="3004071" y="4821961"/>
                </a:cubicBezTo>
                <a:cubicBezTo>
                  <a:pt x="2739149" y="4674893"/>
                  <a:pt x="2405166" y="4770433"/>
                  <a:pt x="2258099" y="5035355"/>
                </a:cubicBezTo>
                <a:cubicBezTo>
                  <a:pt x="2111031" y="5300277"/>
                  <a:pt x="2206570" y="5634260"/>
                  <a:pt x="2471492" y="5781327"/>
                </a:cubicBezTo>
                <a:cubicBezTo>
                  <a:pt x="2736414" y="5928395"/>
                  <a:pt x="3070397" y="5832855"/>
                  <a:pt x="3217464" y="5567933"/>
                </a:cubicBezTo>
                <a:close/>
                <a:moveTo>
                  <a:pt x="4564658" y="3167917"/>
                </a:moveTo>
                <a:cubicBezTo>
                  <a:pt x="4636086" y="3039250"/>
                  <a:pt x="4648684" y="2899835"/>
                  <a:pt x="4607575" y="2801947"/>
                </a:cubicBezTo>
                <a:lnTo>
                  <a:pt x="4607050" y="2800875"/>
                </a:lnTo>
                <a:lnTo>
                  <a:pt x="4599829" y="2777913"/>
                </a:lnTo>
                <a:cubicBezTo>
                  <a:pt x="4566057" y="2697965"/>
                  <a:pt x="4499586" y="2623212"/>
                  <a:pt x="4408422" y="2572603"/>
                </a:cubicBezTo>
                <a:cubicBezTo>
                  <a:pt x="4397027" y="2566277"/>
                  <a:pt x="4385514" y="2560477"/>
                  <a:pt x="4373927" y="2555199"/>
                </a:cubicBezTo>
                <a:lnTo>
                  <a:pt x="4360936" y="2549892"/>
                </a:lnTo>
                <a:lnTo>
                  <a:pt x="4360611" y="2549514"/>
                </a:lnTo>
                <a:lnTo>
                  <a:pt x="4289862" y="2514141"/>
                </a:lnTo>
                <a:cubicBezTo>
                  <a:pt x="4214261" y="2468605"/>
                  <a:pt x="4140531" y="2406504"/>
                  <a:pt x="4074380" y="2330117"/>
                </a:cubicBezTo>
                <a:lnTo>
                  <a:pt x="4021690" y="2262760"/>
                </a:lnTo>
                <a:lnTo>
                  <a:pt x="4017643" y="2258211"/>
                </a:lnTo>
                <a:cubicBezTo>
                  <a:pt x="3926058" y="2144842"/>
                  <a:pt x="3846651" y="1941571"/>
                  <a:pt x="3811070" y="1702894"/>
                </a:cubicBezTo>
                <a:cubicBezTo>
                  <a:pt x="3807511" y="1679026"/>
                  <a:pt x="3804476" y="1655369"/>
                  <a:pt x="3801948" y="1631984"/>
                </a:cubicBezTo>
                <a:lnTo>
                  <a:pt x="3801253" y="1624057"/>
                </a:lnTo>
                <a:lnTo>
                  <a:pt x="3792788" y="1588865"/>
                </a:lnTo>
                <a:cubicBezTo>
                  <a:pt x="3740719" y="1432626"/>
                  <a:pt x="3600384" y="1320667"/>
                  <a:pt x="3434678" y="1297391"/>
                </a:cubicBezTo>
                <a:lnTo>
                  <a:pt x="3391454" y="1293432"/>
                </a:lnTo>
                <a:lnTo>
                  <a:pt x="3380328" y="1291713"/>
                </a:lnTo>
                <a:cubicBezTo>
                  <a:pt x="3211312" y="1274115"/>
                  <a:pt x="3039685" y="1357300"/>
                  <a:pt x="2951420" y="1516299"/>
                </a:cubicBezTo>
                <a:cubicBezTo>
                  <a:pt x="2885220" y="1635548"/>
                  <a:pt x="2880012" y="1772042"/>
                  <a:pt x="2925555" y="1889426"/>
                </a:cubicBezTo>
                <a:lnTo>
                  <a:pt x="2930284" y="1899413"/>
                </a:lnTo>
                <a:lnTo>
                  <a:pt x="2932705" y="1907441"/>
                </a:lnTo>
                <a:cubicBezTo>
                  <a:pt x="2966111" y="1990624"/>
                  <a:pt x="3023431" y="2069921"/>
                  <a:pt x="3102371" y="2134063"/>
                </a:cubicBezTo>
                <a:lnTo>
                  <a:pt x="3136679" y="2159655"/>
                </a:lnTo>
                <a:lnTo>
                  <a:pt x="3152713" y="2170386"/>
                </a:lnTo>
                <a:lnTo>
                  <a:pt x="3175096" y="2184346"/>
                </a:lnTo>
                <a:lnTo>
                  <a:pt x="3173513" y="2184974"/>
                </a:lnTo>
                <a:lnTo>
                  <a:pt x="3212883" y="2214098"/>
                </a:lnTo>
                <a:cubicBezTo>
                  <a:pt x="3245409" y="2239331"/>
                  <a:pt x="3277800" y="2266839"/>
                  <a:pt x="3309620" y="2296470"/>
                </a:cubicBezTo>
                <a:cubicBezTo>
                  <a:pt x="3468720" y="2444626"/>
                  <a:pt x="3575895" y="2610791"/>
                  <a:pt x="3608385" y="2741984"/>
                </a:cubicBezTo>
                <a:lnTo>
                  <a:pt x="3612636" y="2763713"/>
                </a:lnTo>
                <a:lnTo>
                  <a:pt x="3640306" y="2836358"/>
                </a:lnTo>
                <a:lnTo>
                  <a:pt x="3683032" y="2992708"/>
                </a:lnTo>
                <a:lnTo>
                  <a:pt x="3683819" y="3001890"/>
                </a:lnTo>
                <a:cubicBezTo>
                  <a:pt x="3688248" y="3030996"/>
                  <a:pt x="3694494" y="3059121"/>
                  <a:pt x="3702328" y="3086010"/>
                </a:cubicBezTo>
                <a:lnTo>
                  <a:pt x="3708257" y="3104087"/>
                </a:lnTo>
                <a:lnTo>
                  <a:pt x="3719210" y="3149939"/>
                </a:lnTo>
                <a:cubicBezTo>
                  <a:pt x="3750439" y="3253036"/>
                  <a:pt x="3818085" y="3342859"/>
                  <a:pt x="3916662" y="3397582"/>
                </a:cubicBezTo>
                <a:cubicBezTo>
                  <a:pt x="4074386" y="3485141"/>
                  <a:pt x="4266497" y="3457977"/>
                  <a:pt x="4405229" y="3344288"/>
                </a:cubicBezTo>
                <a:lnTo>
                  <a:pt x="4406670" y="3342989"/>
                </a:lnTo>
                <a:lnTo>
                  <a:pt x="4419505" y="3335189"/>
                </a:lnTo>
                <a:cubicBezTo>
                  <a:pt x="4474767" y="3295116"/>
                  <a:pt x="4525698" y="3238099"/>
                  <a:pt x="4564658" y="3167917"/>
                </a:cubicBezTo>
                <a:close/>
                <a:moveTo>
                  <a:pt x="5192833" y="4374242"/>
                </a:moveTo>
                <a:cubicBezTo>
                  <a:pt x="5339901" y="4109319"/>
                  <a:pt x="5244362" y="3775337"/>
                  <a:pt x="4979440" y="3628269"/>
                </a:cubicBezTo>
                <a:cubicBezTo>
                  <a:pt x="4714517" y="3481202"/>
                  <a:pt x="4380535" y="3576741"/>
                  <a:pt x="4233467" y="3841663"/>
                </a:cubicBezTo>
                <a:cubicBezTo>
                  <a:pt x="4086400" y="4106585"/>
                  <a:pt x="4181939" y="4440568"/>
                  <a:pt x="4446861" y="4587636"/>
                </a:cubicBezTo>
                <a:cubicBezTo>
                  <a:pt x="4711783" y="4734703"/>
                  <a:pt x="5045766" y="4639164"/>
                  <a:pt x="5192833" y="4374242"/>
                </a:cubicBezTo>
                <a:close/>
                <a:moveTo>
                  <a:pt x="5318886" y="4456523"/>
                </a:moveTo>
                <a:lnTo>
                  <a:pt x="5298775" y="4486251"/>
                </a:lnTo>
                <a:lnTo>
                  <a:pt x="5288599" y="4504487"/>
                </a:lnTo>
                <a:lnTo>
                  <a:pt x="5270547" y="4527976"/>
                </a:lnTo>
                <a:lnTo>
                  <a:pt x="5246047" y="4564193"/>
                </a:lnTo>
                <a:lnTo>
                  <a:pt x="5230048" y="4580671"/>
                </a:lnTo>
                <a:lnTo>
                  <a:pt x="5223357" y="4589378"/>
                </a:lnTo>
                <a:lnTo>
                  <a:pt x="5196168" y="4615570"/>
                </a:lnTo>
                <a:lnTo>
                  <a:pt x="5157997" y="4654886"/>
                </a:lnTo>
                <a:lnTo>
                  <a:pt x="5147296" y="4662648"/>
                </a:lnTo>
                <a:lnTo>
                  <a:pt x="5144921" y="4664937"/>
                </a:lnTo>
                <a:lnTo>
                  <a:pt x="5113237" y="4687352"/>
                </a:lnTo>
                <a:lnTo>
                  <a:pt x="5057419" y="4727836"/>
                </a:lnTo>
                <a:cubicBezTo>
                  <a:pt x="5022103" y="4749111"/>
                  <a:pt x="4985144" y="4767300"/>
                  <a:pt x="4946992" y="4782276"/>
                </a:cubicBezTo>
                <a:lnTo>
                  <a:pt x="4931783" y="4786824"/>
                </a:lnTo>
                <a:lnTo>
                  <a:pt x="4919637" y="4792538"/>
                </a:lnTo>
                <a:lnTo>
                  <a:pt x="4881869" y="4801749"/>
                </a:lnTo>
                <a:lnTo>
                  <a:pt x="4829393" y="4817440"/>
                </a:lnTo>
                <a:lnTo>
                  <a:pt x="4805289" y="4820426"/>
                </a:lnTo>
                <a:lnTo>
                  <a:pt x="4779955" y="4826604"/>
                </a:lnTo>
                <a:lnTo>
                  <a:pt x="4742370" y="4828219"/>
                </a:lnTo>
                <a:lnTo>
                  <a:pt x="4707303" y="4832562"/>
                </a:lnTo>
                <a:lnTo>
                  <a:pt x="4675370" y="4831096"/>
                </a:lnTo>
                <a:lnTo>
                  <a:pt x="4638702" y="4832670"/>
                </a:lnTo>
                <a:lnTo>
                  <a:pt x="4607632" y="4827986"/>
                </a:lnTo>
                <a:lnTo>
                  <a:pt x="4583401" y="4826873"/>
                </a:lnTo>
                <a:lnTo>
                  <a:pt x="4547527" y="4818924"/>
                </a:lnTo>
                <a:lnTo>
                  <a:pt x="4499914" y="4811745"/>
                </a:lnTo>
                <a:lnTo>
                  <a:pt x="4474556" y="4802753"/>
                </a:lnTo>
                <a:lnTo>
                  <a:pt x="4460367" y="4799609"/>
                </a:lnTo>
                <a:lnTo>
                  <a:pt x="4448352" y="4794440"/>
                </a:lnTo>
                <a:lnTo>
                  <a:pt x="4447112" y="4797618"/>
                </a:lnTo>
                <a:lnTo>
                  <a:pt x="4414916" y="4783765"/>
                </a:lnTo>
                <a:cubicBezTo>
                  <a:pt x="4090364" y="4681613"/>
                  <a:pt x="3727974" y="4817777"/>
                  <a:pt x="3556397" y="5126852"/>
                </a:cubicBezTo>
                <a:cubicBezTo>
                  <a:pt x="3531885" y="5171006"/>
                  <a:pt x="3512428" y="5216598"/>
                  <a:pt x="3497834" y="5262962"/>
                </a:cubicBezTo>
                <a:lnTo>
                  <a:pt x="3481096" y="5343150"/>
                </a:lnTo>
                <a:lnTo>
                  <a:pt x="3479412" y="5374651"/>
                </a:lnTo>
                <a:cubicBezTo>
                  <a:pt x="3476842" y="5399235"/>
                  <a:pt x="3473056" y="5423456"/>
                  <a:pt x="3468113" y="5447252"/>
                </a:cubicBezTo>
                <a:lnTo>
                  <a:pt x="3459811" y="5473723"/>
                </a:lnTo>
                <a:lnTo>
                  <a:pt x="3453541" y="5503762"/>
                </a:lnTo>
                <a:lnTo>
                  <a:pt x="3433184" y="5558620"/>
                </a:lnTo>
                <a:lnTo>
                  <a:pt x="3425085" y="5584440"/>
                </a:lnTo>
                <a:lnTo>
                  <a:pt x="3396678" y="5636412"/>
                </a:lnTo>
                <a:lnTo>
                  <a:pt x="3394980" y="5639872"/>
                </a:lnTo>
                <a:lnTo>
                  <a:pt x="3393410" y="5642392"/>
                </a:lnTo>
                <a:lnTo>
                  <a:pt x="3357275" y="5708500"/>
                </a:lnTo>
                <a:cubicBezTo>
                  <a:pt x="3225245" y="5902699"/>
                  <a:pt x="3002247" y="6029979"/>
                  <a:pt x="2749742" y="6029236"/>
                </a:cubicBezTo>
                <a:cubicBezTo>
                  <a:pt x="2396238" y="6028197"/>
                  <a:pt x="2102036" y="5776580"/>
                  <a:pt x="2034805" y="5443041"/>
                </a:cubicBezTo>
                <a:lnTo>
                  <a:pt x="2033531" y="5430025"/>
                </a:lnTo>
                <a:lnTo>
                  <a:pt x="2030149" y="5430472"/>
                </a:lnTo>
                <a:lnTo>
                  <a:pt x="2026736" y="5395589"/>
                </a:lnTo>
                <a:cubicBezTo>
                  <a:pt x="1959503" y="5062049"/>
                  <a:pt x="1665301" y="4810431"/>
                  <a:pt x="1311797" y="4809393"/>
                </a:cubicBezTo>
                <a:cubicBezTo>
                  <a:pt x="1210795" y="4809096"/>
                  <a:pt x="1114514" y="4829284"/>
                  <a:pt x="1026888" y="4866042"/>
                </a:cubicBezTo>
                <a:lnTo>
                  <a:pt x="991022" y="4885374"/>
                </a:lnTo>
                <a:lnTo>
                  <a:pt x="990333" y="4883388"/>
                </a:lnTo>
                <a:lnTo>
                  <a:pt x="932065" y="4901288"/>
                </a:lnTo>
                <a:lnTo>
                  <a:pt x="852292" y="4909093"/>
                </a:lnTo>
                <a:lnTo>
                  <a:pt x="845713" y="4910567"/>
                </a:lnTo>
                <a:lnTo>
                  <a:pt x="834443" y="4910839"/>
                </a:lnTo>
                <a:lnTo>
                  <a:pt x="784596" y="4915716"/>
                </a:lnTo>
                <a:lnTo>
                  <a:pt x="737262" y="4913186"/>
                </a:lnTo>
                <a:lnTo>
                  <a:pt x="704371" y="4913981"/>
                </a:lnTo>
                <a:cubicBezTo>
                  <a:pt x="470162" y="4896920"/>
                  <a:pt x="248334" y="4767610"/>
                  <a:pt x="122555" y="4548662"/>
                </a:cubicBezTo>
                <a:cubicBezTo>
                  <a:pt x="-53535" y="4242135"/>
                  <a:pt x="16975" y="3861485"/>
                  <a:pt x="272039" y="3636293"/>
                </a:cubicBezTo>
                <a:lnTo>
                  <a:pt x="282669" y="3628673"/>
                </a:lnTo>
                <a:lnTo>
                  <a:pt x="280588" y="3625969"/>
                </a:lnTo>
                <a:lnTo>
                  <a:pt x="309076" y="3605550"/>
                </a:lnTo>
                <a:cubicBezTo>
                  <a:pt x="564139" y="3380357"/>
                  <a:pt x="634650" y="2999707"/>
                  <a:pt x="458560" y="2693180"/>
                </a:cubicBezTo>
                <a:cubicBezTo>
                  <a:pt x="433404" y="2649391"/>
                  <a:pt x="404406" y="2609187"/>
                  <a:pt x="372236" y="2572749"/>
                </a:cubicBezTo>
                <a:lnTo>
                  <a:pt x="317122" y="2521572"/>
                </a:lnTo>
                <a:lnTo>
                  <a:pt x="313041" y="2519029"/>
                </a:lnTo>
                <a:cubicBezTo>
                  <a:pt x="292752" y="2504910"/>
                  <a:pt x="273369" y="2489900"/>
                  <a:pt x="254917" y="2474084"/>
                </a:cubicBezTo>
                <a:lnTo>
                  <a:pt x="239713" y="2458184"/>
                </a:lnTo>
                <a:lnTo>
                  <a:pt x="232185" y="2453547"/>
                </a:lnTo>
                <a:lnTo>
                  <a:pt x="233559" y="2451956"/>
                </a:lnTo>
                <a:lnTo>
                  <a:pt x="188891" y="2410480"/>
                </a:lnTo>
                <a:lnTo>
                  <a:pt x="162848" y="2377802"/>
                </a:lnTo>
                <a:lnTo>
                  <a:pt x="155550" y="2370169"/>
                </a:lnTo>
                <a:lnTo>
                  <a:pt x="150733" y="2362599"/>
                </a:lnTo>
                <a:lnTo>
                  <a:pt x="143099" y="2353021"/>
                </a:lnTo>
                <a:cubicBezTo>
                  <a:pt x="128684" y="2332942"/>
                  <a:pt x="115145" y="2311944"/>
                  <a:pt x="102567" y="2290049"/>
                </a:cubicBezTo>
                <a:lnTo>
                  <a:pt x="97829" y="2279466"/>
                </a:lnTo>
                <a:lnTo>
                  <a:pt x="79644" y="2250890"/>
                </a:lnTo>
                <a:cubicBezTo>
                  <a:pt x="-26679" y="2041509"/>
                  <a:pt x="-30481" y="1784771"/>
                  <a:pt x="92075" y="1564003"/>
                </a:cubicBezTo>
                <a:cubicBezTo>
                  <a:pt x="263654" y="1254928"/>
                  <a:pt x="626043" y="1118763"/>
                  <a:pt x="950594" y="1220916"/>
                </a:cubicBezTo>
                <a:lnTo>
                  <a:pt x="962608" y="1226085"/>
                </a:lnTo>
                <a:lnTo>
                  <a:pt x="963850" y="1222907"/>
                </a:lnTo>
                <a:lnTo>
                  <a:pt x="996046" y="1236760"/>
                </a:lnTo>
                <a:cubicBezTo>
                  <a:pt x="1320598" y="1338913"/>
                  <a:pt x="1682986" y="1202749"/>
                  <a:pt x="1854565" y="893674"/>
                </a:cubicBezTo>
                <a:cubicBezTo>
                  <a:pt x="1879076" y="849520"/>
                  <a:pt x="1898533" y="803928"/>
                  <a:pt x="1913126" y="757563"/>
                </a:cubicBezTo>
                <a:lnTo>
                  <a:pt x="1917292" y="737607"/>
                </a:lnTo>
                <a:lnTo>
                  <a:pt x="1916932" y="731520"/>
                </a:lnTo>
                <a:cubicBezTo>
                  <a:pt x="1916932" y="327513"/>
                  <a:pt x="2244445" y="0"/>
                  <a:pt x="2648452" y="0"/>
                </a:cubicBezTo>
                <a:cubicBezTo>
                  <a:pt x="2736829" y="0"/>
                  <a:pt x="2821545" y="15672"/>
                  <a:pt x="2899973" y="44389"/>
                </a:cubicBezTo>
                <a:lnTo>
                  <a:pt x="2927532" y="57245"/>
                </a:lnTo>
                <a:lnTo>
                  <a:pt x="2943385" y="63128"/>
                </a:lnTo>
                <a:lnTo>
                  <a:pt x="3005509" y="93624"/>
                </a:lnTo>
                <a:lnTo>
                  <a:pt x="3012571" y="96918"/>
                </a:lnTo>
                <a:lnTo>
                  <a:pt x="3018741" y="101194"/>
                </a:lnTo>
                <a:lnTo>
                  <a:pt x="3074171" y="135732"/>
                </a:lnTo>
                <a:cubicBezTo>
                  <a:pt x="3094460" y="149851"/>
                  <a:pt x="3113842" y="164861"/>
                  <a:pt x="3132295" y="180677"/>
                </a:cubicBezTo>
                <a:lnTo>
                  <a:pt x="3196571" y="247895"/>
                </a:lnTo>
                <a:lnTo>
                  <a:pt x="3201589" y="252795"/>
                </a:lnTo>
                <a:lnTo>
                  <a:pt x="3202657" y="254260"/>
                </a:lnTo>
                <a:lnTo>
                  <a:pt x="3231662" y="284592"/>
                </a:lnTo>
                <a:cubicBezTo>
                  <a:pt x="3290213" y="359434"/>
                  <a:pt x="3333124" y="444520"/>
                  <a:pt x="3358868" y="534516"/>
                </a:cubicBezTo>
                <a:lnTo>
                  <a:pt x="3382637" y="662900"/>
                </a:lnTo>
                <a:lnTo>
                  <a:pt x="3409197" y="752325"/>
                </a:lnTo>
                <a:cubicBezTo>
                  <a:pt x="3516180" y="1023633"/>
                  <a:pt x="3780658" y="1215615"/>
                  <a:pt x="4089976" y="1215615"/>
                </a:cubicBezTo>
                <a:cubicBezTo>
                  <a:pt x="4140477" y="1215615"/>
                  <a:pt x="4189783" y="1210498"/>
                  <a:pt x="4237403" y="1200753"/>
                </a:cubicBezTo>
                <a:lnTo>
                  <a:pt x="4342757" y="1168050"/>
                </a:lnTo>
                <a:lnTo>
                  <a:pt x="4372978" y="1153832"/>
                </a:lnTo>
                <a:lnTo>
                  <a:pt x="4390510" y="1149556"/>
                </a:lnTo>
                <a:lnTo>
                  <a:pt x="4410526" y="1138692"/>
                </a:lnTo>
                <a:lnTo>
                  <a:pt x="4411221" y="1140676"/>
                </a:lnTo>
                <a:lnTo>
                  <a:pt x="4469436" y="1122605"/>
                </a:lnTo>
                <a:cubicBezTo>
                  <a:pt x="4517056" y="1112861"/>
                  <a:pt x="4566361" y="1107743"/>
                  <a:pt x="4616862" y="1107743"/>
                </a:cubicBezTo>
                <a:cubicBezTo>
                  <a:pt x="5020869" y="1107743"/>
                  <a:pt x="5348380" y="1435256"/>
                  <a:pt x="5348380" y="1839263"/>
                </a:cubicBezTo>
                <a:cubicBezTo>
                  <a:pt x="5348382" y="1915014"/>
                  <a:pt x="5336867" y="1988076"/>
                  <a:pt x="5315493" y="2056794"/>
                </a:cubicBezTo>
                <a:lnTo>
                  <a:pt x="5311430" y="2067108"/>
                </a:lnTo>
                <a:lnTo>
                  <a:pt x="5310166" y="2072426"/>
                </a:lnTo>
                <a:lnTo>
                  <a:pt x="5298219" y="2100639"/>
                </a:lnTo>
                <a:lnTo>
                  <a:pt x="5276246" y="2156407"/>
                </a:lnTo>
                <a:lnTo>
                  <a:pt x="5269997" y="2167276"/>
                </a:lnTo>
                <a:lnTo>
                  <a:pt x="5262191" y="2185709"/>
                </a:lnTo>
                <a:lnTo>
                  <a:pt x="5235031" y="2228112"/>
                </a:lnTo>
                <a:lnTo>
                  <a:pt x="5223448" y="2248263"/>
                </a:lnTo>
                <a:lnTo>
                  <a:pt x="5215389" y="2258775"/>
                </a:lnTo>
                <a:lnTo>
                  <a:pt x="5195292" y="2290152"/>
                </a:lnTo>
                <a:lnTo>
                  <a:pt x="5171121" y="2316523"/>
                </a:lnTo>
                <a:lnTo>
                  <a:pt x="5169997" y="2317988"/>
                </a:lnTo>
                <a:lnTo>
                  <a:pt x="5166414" y="2321658"/>
                </a:lnTo>
                <a:lnTo>
                  <a:pt x="5110144" y="2383052"/>
                </a:lnTo>
                <a:lnTo>
                  <a:pt x="5099658" y="2390869"/>
                </a:lnTo>
                <a:lnTo>
                  <a:pt x="5101789" y="2393534"/>
                </a:lnTo>
                <a:lnTo>
                  <a:pt x="5073690" y="2414484"/>
                </a:lnTo>
                <a:cubicBezTo>
                  <a:pt x="4822896" y="2644422"/>
                  <a:pt x="4759540" y="3026329"/>
                  <a:pt x="4941350" y="3329498"/>
                </a:cubicBezTo>
                <a:cubicBezTo>
                  <a:pt x="4967323" y="3372808"/>
                  <a:pt x="4997070" y="3412461"/>
                  <a:pt x="5029920" y="3448288"/>
                </a:cubicBezTo>
                <a:lnTo>
                  <a:pt x="5082672" y="3495461"/>
                </a:lnTo>
                <a:lnTo>
                  <a:pt x="5156045" y="3546442"/>
                </a:lnTo>
                <a:lnTo>
                  <a:pt x="5200828" y="3593275"/>
                </a:lnTo>
                <a:lnTo>
                  <a:pt x="5216276" y="3607089"/>
                </a:lnTo>
                <a:lnTo>
                  <a:pt x="5224200" y="3617716"/>
                </a:lnTo>
                <a:lnTo>
                  <a:pt x="5255412" y="3650356"/>
                </a:lnTo>
                <a:lnTo>
                  <a:pt x="5295474" y="3713312"/>
                </a:lnTo>
                <a:lnTo>
                  <a:pt x="5304845" y="3725879"/>
                </a:lnTo>
                <a:lnTo>
                  <a:pt x="5310793" y="3737383"/>
                </a:lnTo>
                <a:lnTo>
                  <a:pt x="5331317" y="3769636"/>
                </a:lnTo>
                <a:lnTo>
                  <a:pt x="5343465" y="3800572"/>
                </a:lnTo>
                <a:lnTo>
                  <a:pt x="5347722" y="3808804"/>
                </a:lnTo>
                <a:lnTo>
                  <a:pt x="5361963" y="3847680"/>
                </a:lnTo>
                <a:lnTo>
                  <a:pt x="5382617" y="3900281"/>
                </a:lnTo>
                <a:lnTo>
                  <a:pt x="5391486" y="3948184"/>
                </a:lnTo>
                <a:lnTo>
                  <a:pt x="5399282" y="3982010"/>
                </a:lnTo>
                <a:lnTo>
                  <a:pt x="5401241" y="4000872"/>
                </a:lnTo>
                <a:lnTo>
                  <a:pt x="5408170" y="4038291"/>
                </a:lnTo>
                <a:lnTo>
                  <a:pt x="5407915" y="4065098"/>
                </a:lnTo>
                <a:lnTo>
                  <a:pt x="5408458" y="4070322"/>
                </a:lnTo>
                <a:lnTo>
                  <a:pt x="5407184" y="4142071"/>
                </a:lnTo>
                <a:lnTo>
                  <a:pt x="5406827" y="4179668"/>
                </a:lnTo>
                <a:lnTo>
                  <a:pt x="5398268" y="4220671"/>
                </a:lnTo>
                <a:lnTo>
                  <a:pt x="5394834" y="4245435"/>
                </a:lnTo>
                <a:lnTo>
                  <a:pt x="5386411" y="4277468"/>
                </a:lnTo>
                <a:lnTo>
                  <a:pt x="5377448" y="4320412"/>
                </a:lnTo>
                <a:cubicBezTo>
                  <a:pt x="5362855" y="4366777"/>
                  <a:pt x="5343397" y="4412369"/>
                  <a:pt x="5318886" y="4456523"/>
                </a:cubicBezTo>
                <a:close/>
              </a:path>
            </a:pathLst>
          </a:cu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9BFE0788-A5D3-4F48-BBDD-A0D81F9698F1}"/>
              </a:ext>
            </a:extLst>
          </p:cNvPr>
          <p:cNvSpPr txBox="1"/>
          <p:nvPr/>
        </p:nvSpPr>
        <p:spPr>
          <a:xfrm>
            <a:off x="7257900" y="3051984"/>
            <a:ext cx="650794" cy="769441"/>
          </a:xfrm>
          <a:prstGeom prst="rect">
            <a:avLst/>
          </a:prstGeom>
          <a:noFill/>
        </p:spPr>
        <p:txBody>
          <a:bodyPr wrap="square" rtlCol="0">
            <a:spAutoFit/>
          </a:bodyPr>
          <a:lstStyle/>
          <a:p>
            <a:pPr algn="ctr"/>
            <a:r>
              <a:rPr lang="en-US" sz="3000" dirty="0">
                <a:solidFill>
                  <a:schemeClr val="bg2">
                    <a:lumMod val="10000"/>
                  </a:schemeClr>
                </a:solidFill>
              </a:rPr>
              <a:t>02</a:t>
            </a:r>
          </a:p>
          <a:p>
            <a:pPr algn="ctr"/>
            <a:r>
              <a:rPr lang="en-US" sz="1400" dirty="0">
                <a:solidFill>
                  <a:schemeClr val="bg2">
                    <a:lumMod val="10000"/>
                  </a:schemeClr>
                </a:solidFill>
              </a:rPr>
              <a:t>STEP</a:t>
            </a:r>
          </a:p>
        </p:txBody>
      </p:sp>
      <p:sp>
        <p:nvSpPr>
          <p:cNvPr id="82" name="TextBox 81">
            <a:extLst>
              <a:ext uri="{FF2B5EF4-FFF2-40B4-BE49-F238E27FC236}">
                <a16:creationId xmlns:a16="http://schemas.microsoft.com/office/drawing/2014/main" id="{9CF9C82C-6AEF-41B2-A40F-9218A6622AF7}"/>
              </a:ext>
            </a:extLst>
          </p:cNvPr>
          <p:cNvSpPr txBox="1"/>
          <p:nvPr/>
        </p:nvSpPr>
        <p:spPr>
          <a:xfrm>
            <a:off x="6513655" y="4355452"/>
            <a:ext cx="650794" cy="769441"/>
          </a:xfrm>
          <a:prstGeom prst="rect">
            <a:avLst/>
          </a:prstGeom>
          <a:noFill/>
        </p:spPr>
        <p:txBody>
          <a:bodyPr wrap="square" rtlCol="0">
            <a:spAutoFit/>
          </a:bodyPr>
          <a:lstStyle/>
          <a:p>
            <a:pPr algn="ctr"/>
            <a:r>
              <a:rPr lang="en-US" sz="3000" dirty="0">
                <a:solidFill>
                  <a:schemeClr val="bg2">
                    <a:lumMod val="10000"/>
                  </a:schemeClr>
                </a:solidFill>
              </a:rPr>
              <a:t>03</a:t>
            </a:r>
          </a:p>
          <a:p>
            <a:pPr algn="ctr"/>
            <a:r>
              <a:rPr lang="en-US" sz="1400" dirty="0">
                <a:solidFill>
                  <a:schemeClr val="bg2">
                    <a:lumMod val="10000"/>
                  </a:schemeClr>
                </a:solidFill>
              </a:rPr>
              <a:t>STEP</a:t>
            </a:r>
          </a:p>
        </p:txBody>
      </p:sp>
      <p:sp>
        <p:nvSpPr>
          <p:cNvPr id="83" name="TextBox 82">
            <a:extLst>
              <a:ext uri="{FF2B5EF4-FFF2-40B4-BE49-F238E27FC236}">
                <a16:creationId xmlns:a16="http://schemas.microsoft.com/office/drawing/2014/main" id="{B60C8D8E-B753-4DC7-9202-86618AACBEBF}"/>
              </a:ext>
            </a:extLst>
          </p:cNvPr>
          <p:cNvSpPr txBox="1"/>
          <p:nvPr/>
        </p:nvSpPr>
        <p:spPr>
          <a:xfrm>
            <a:off x="5046009" y="4355451"/>
            <a:ext cx="650794" cy="769441"/>
          </a:xfrm>
          <a:prstGeom prst="rect">
            <a:avLst/>
          </a:prstGeom>
          <a:noFill/>
        </p:spPr>
        <p:txBody>
          <a:bodyPr wrap="square" rtlCol="0">
            <a:spAutoFit/>
          </a:bodyPr>
          <a:lstStyle/>
          <a:p>
            <a:pPr algn="ctr"/>
            <a:r>
              <a:rPr lang="en-US" sz="3000" dirty="0">
                <a:solidFill>
                  <a:schemeClr val="bg2">
                    <a:lumMod val="10000"/>
                  </a:schemeClr>
                </a:solidFill>
              </a:rPr>
              <a:t>04</a:t>
            </a:r>
          </a:p>
          <a:p>
            <a:pPr algn="ctr"/>
            <a:r>
              <a:rPr lang="en-US" sz="1400" dirty="0">
                <a:solidFill>
                  <a:schemeClr val="bg2">
                    <a:lumMod val="10000"/>
                  </a:schemeClr>
                </a:solidFill>
              </a:rPr>
              <a:t>STEP</a:t>
            </a:r>
          </a:p>
        </p:txBody>
      </p:sp>
      <p:sp>
        <p:nvSpPr>
          <p:cNvPr id="84" name="TextBox 83">
            <a:extLst>
              <a:ext uri="{FF2B5EF4-FFF2-40B4-BE49-F238E27FC236}">
                <a16:creationId xmlns:a16="http://schemas.microsoft.com/office/drawing/2014/main" id="{BC41CCD8-76E2-4E65-A784-428B93D6C0EB}"/>
              </a:ext>
            </a:extLst>
          </p:cNvPr>
          <p:cNvSpPr txBox="1"/>
          <p:nvPr/>
        </p:nvSpPr>
        <p:spPr>
          <a:xfrm>
            <a:off x="4346757" y="3083817"/>
            <a:ext cx="650794" cy="769441"/>
          </a:xfrm>
          <a:prstGeom prst="rect">
            <a:avLst/>
          </a:prstGeom>
          <a:noFill/>
        </p:spPr>
        <p:txBody>
          <a:bodyPr wrap="square" rtlCol="0">
            <a:spAutoFit/>
          </a:bodyPr>
          <a:lstStyle/>
          <a:p>
            <a:pPr algn="ctr"/>
            <a:r>
              <a:rPr lang="en-US" sz="3000" dirty="0">
                <a:solidFill>
                  <a:schemeClr val="bg2">
                    <a:lumMod val="10000"/>
                  </a:schemeClr>
                </a:solidFill>
              </a:rPr>
              <a:t>05</a:t>
            </a:r>
          </a:p>
          <a:p>
            <a:pPr algn="ctr"/>
            <a:r>
              <a:rPr lang="en-US" sz="1400" dirty="0">
                <a:solidFill>
                  <a:schemeClr val="bg2">
                    <a:lumMod val="10000"/>
                  </a:schemeClr>
                </a:solidFill>
              </a:rPr>
              <a:t>STEP</a:t>
            </a:r>
          </a:p>
        </p:txBody>
      </p:sp>
      <p:sp>
        <p:nvSpPr>
          <p:cNvPr id="85" name="TextBox 84">
            <a:extLst>
              <a:ext uri="{FF2B5EF4-FFF2-40B4-BE49-F238E27FC236}">
                <a16:creationId xmlns:a16="http://schemas.microsoft.com/office/drawing/2014/main" id="{46C1061F-8E9F-4F5C-9C6D-252A7BC9471A}"/>
              </a:ext>
            </a:extLst>
          </p:cNvPr>
          <p:cNvSpPr txBox="1"/>
          <p:nvPr/>
        </p:nvSpPr>
        <p:spPr>
          <a:xfrm>
            <a:off x="5010695" y="1867901"/>
            <a:ext cx="650794" cy="769441"/>
          </a:xfrm>
          <a:prstGeom prst="rect">
            <a:avLst/>
          </a:prstGeom>
          <a:noFill/>
        </p:spPr>
        <p:txBody>
          <a:bodyPr wrap="square" rtlCol="0">
            <a:spAutoFit/>
          </a:bodyPr>
          <a:lstStyle/>
          <a:p>
            <a:pPr algn="ctr"/>
            <a:r>
              <a:rPr lang="en-US" sz="3000" dirty="0">
                <a:solidFill>
                  <a:schemeClr val="bg2">
                    <a:lumMod val="10000"/>
                  </a:schemeClr>
                </a:solidFill>
              </a:rPr>
              <a:t>06</a:t>
            </a:r>
          </a:p>
          <a:p>
            <a:pPr algn="ctr"/>
            <a:r>
              <a:rPr lang="en-US" sz="1400" dirty="0">
                <a:solidFill>
                  <a:schemeClr val="bg2">
                    <a:lumMod val="10000"/>
                  </a:schemeClr>
                </a:solidFill>
              </a:rPr>
              <a:t>STEP</a:t>
            </a:r>
          </a:p>
        </p:txBody>
      </p:sp>
      <p:sp>
        <p:nvSpPr>
          <p:cNvPr id="87" name="Text Box 10">
            <a:extLst>
              <a:ext uri="{FF2B5EF4-FFF2-40B4-BE49-F238E27FC236}">
                <a16:creationId xmlns:a16="http://schemas.microsoft.com/office/drawing/2014/main" id="{BC90FABC-45DA-4E70-B590-D4EC423FEF02}"/>
              </a:ext>
            </a:extLst>
          </p:cNvPr>
          <p:cNvSpPr txBox="1">
            <a:spLocks noChangeArrowheads="1"/>
          </p:cNvSpPr>
          <p:nvPr/>
        </p:nvSpPr>
        <p:spPr bwMode="auto">
          <a:xfrm>
            <a:off x="9160675" y="160689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8" name="Text Box 10">
            <a:extLst>
              <a:ext uri="{FF2B5EF4-FFF2-40B4-BE49-F238E27FC236}">
                <a16:creationId xmlns:a16="http://schemas.microsoft.com/office/drawing/2014/main" id="{B9DB00BB-498F-43BB-A426-10F365BDD1BD}"/>
              </a:ext>
            </a:extLst>
          </p:cNvPr>
          <p:cNvSpPr txBox="1">
            <a:spLocks noChangeArrowheads="1"/>
          </p:cNvSpPr>
          <p:nvPr/>
        </p:nvSpPr>
        <p:spPr bwMode="auto">
          <a:xfrm>
            <a:off x="7202098" y="340281"/>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9" name="Text Box 10">
            <a:extLst>
              <a:ext uri="{FF2B5EF4-FFF2-40B4-BE49-F238E27FC236}">
                <a16:creationId xmlns:a16="http://schemas.microsoft.com/office/drawing/2014/main" id="{DD777310-D7A3-4181-926C-CBFE91175D51}"/>
              </a:ext>
            </a:extLst>
          </p:cNvPr>
          <p:cNvSpPr txBox="1">
            <a:spLocks noChangeArrowheads="1"/>
          </p:cNvSpPr>
          <p:nvPr/>
        </p:nvSpPr>
        <p:spPr bwMode="auto">
          <a:xfrm>
            <a:off x="9160675" y="4046928"/>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0" name="Text Box 10">
            <a:extLst>
              <a:ext uri="{FF2B5EF4-FFF2-40B4-BE49-F238E27FC236}">
                <a16:creationId xmlns:a16="http://schemas.microsoft.com/office/drawing/2014/main" id="{6BAA6BBD-716F-4FA7-8BC5-7F8842EA13AB}"/>
              </a:ext>
            </a:extLst>
          </p:cNvPr>
          <p:cNvSpPr txBox="1">
            <a:spLocks noChangeArrowheads="1"/>
          </p:cNvSpPr>
          <p:nvPr/>
        </p:nvSpPr>
        <p:spPr bwMode="auto">
          <a:xfrm>
            <a:off x="333796" y="1606893"/>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BFBFBF"/>
                </a:solidFill>
                <a:latin typeface="Candara" panose="020E0502030303020204" pitchFamily="34" charset="0"/>
              </a:rPr>
              <a:t>LOREM IPSUM</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1" name="Text Box 10">
            <a:extLst>
              <a:ext uri="{FF2B5EF4-FFF2-40B4-BE49-F238E27FC236}">
                <a16:creationId xmlns:a16="http://schemas.microsoft.com/office/drawing/2014/main" id="{84058111-7215-420E-A19E-059E7639E268}"/>
              </a:ext>
            </a:extLst>
          </p:cNvPr>
          <p:cNvSpPr txBox="1">
            <a:spLocks noChangeArrowheads="1"/>
          </p:cNvSpPr>
          <p:nvPr/>
        </p:nvSpPr>
        <p:spPr bwMode="auto">
          <a:xfrm>
            <a:off x="324089" y="4046928"/>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939393"/>
                </a:solidFill>
                <a:latin typeface="Candara" panose="020E0502030303020204" pitchFamily="34" charset="0"/>
              </a:rPr>
              <a:t>LOREM IPSUM</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 Box 10">
            <a:extLst>
              <a:ext uri="{FF2B5EF4-FFF2-40B4-BE49-F238E27FC236}">
                <a16:creationId xmlns:a16="http://schemas.microsoft.com/office/drawing/2014/main" id="{79D216FE-9FA3-4331-BD50-1FCE040C005C}"/>
              </a:ext>
            </a:extLst>
          </p:cNvPr>
          <p:cNvSpPr txBox="1">
            <a:spLocks noChangeArrowheads="1"/>
          </p:cNvSpPr>
          <p:nvPr/>
        </p:nvSpPr>
        <p:spPr bwMode="auto">
          <a:xfrm>
            <a:off x="6933227" y="5851502"/>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7A7A7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715EC471-1D07-4A1F-B1BD-0A386E6CD1A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94" name="Группа 365">
            <a:extLst>
              <a:ext uri="{FF2B5EF4-FFF2-40B4-BE49-F238E27FC236}">
                <a16:creationId xmlns:a16="http://schemas.microsoft.com/office/drawing/2014/main" id="{4BB94ED6-F66F-44FD-A2A9-C9DAB9348BAA}"/>
              </a:ext>
            </a:extLst>
          </p:cNvPr>
          <p:cNvGrpSpPr/>
          <p:nvPr/>
        </p:nvGrpSpPr>
        <p:grpSpPr>
          <a:xfrm>
            <a:off x="5860009" y="944672"/>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95" name="Freeform 326">
              <a:extLst>
                <a:ext uri="{FF2B5EF4-FFF2-40B4-BE49-F238E27FC236}">
                  <a16:creationId xmlns:a16="http://schemas.microsoft.com/office/drawing/2014/main" id="{18FFC3ED-6B48-48A0-9DD9-6526D6FF286A}"/>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327">
              <a:extLst>
                <a:ext uri="{FF2B5EF4-FFF2-40B4-BE49-F238E27FC236}">
                  <a16:creationId xmlns:a16="http://schemas.microsoft.com/office/drawing/2014/main" id="{E79AB0F9-E6E3-42FB-938E-3727AC4C48E9}"/>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379">
            <a:extLst>
              <a:ext uri="{FF2B5EF4-FFF2-40B4-BE49-F238E27FC236}">
                <a16:creationId xmlns:a16="http://schemas.microsoft.com/office/drawing/2014/main" id="{4A00D4A9-8710-432A-AC34-A8BFAE1CD327}"/>
              </a:ext>
            </a:extLst>
          </p:cNvPr>
          <p:cNvGrpSpPr/>
          <p:nvPr/>
        </p:nvGrpSpPr>
        <p:grpSpPr>
          <a:xfrm>
            <a:off x="3832620" y="4449014"/>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98" name="Freeform 337">
              <a:extLst>
                <a:ext uri="{FF2B5EF4-FFF2-40B4-BE49-F238E27FC236}">
                  <a16:creationId xmlns:a16="http://schemas.microsoft.com/office/drawing/2014/main" id="{D3C34717-887F-4607-9E25-2CCE67DC1BB9}"/>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338">
              <a:extLst>
                <a:ext uri="{FF2B5EF4-FFF2-40B4-BE49-F238E27FC236}">
                  <a16:creationId xmlns:a16="http://schemas.microsoft.com/office/drawing/2014/main" id="{BF34B79A-E57F-48C4-A0EE-B7DD90C7331E}"/>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0" name="Freeform 339">
              <a:extLst>
                <a:ext uri="{FF2B5EF4-FFF2-40B4-BE49-F238E27FC236}">
                  <a16:creationId xmlns:a16="http://schemas.microsoft.com/office/drawing/2014/main" id="{C1F74067-0F3E-45D3-9C6A-59EED535EDB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1" name="Freeform 340">
              <a:extLst>
                <a:ext uri="{FF2B5EF4-FFF2-40B4-BE49-F238E27FC236}">
                  <a16:creationId xmlns:a16="http://schemas.microsoft.com/office/drawing/2014/main" id="{2416D8BA-6AD9-49C5-A3B0-03FBF2C42BE5}"/>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2" name="Freeform 145">
            <a:extLst>
              <a:ext uri="{FF2B5EF4-FFF2-40B4-BE49-F238E27FC236}">
                <a16:creationId xmlns:a16="http://schemas.microsoft.com/office/drawing/2014/main" id="{E612CBBA-36EC-4501-AC1F-9853D710B54B}"/>
              </a:ext>
            </a:extLst>
          </p:cNvPr>
          <p:cNvSpPr>
            <a:spLocks noEditPoints="1"/>
          </p:cNvSpPr>
          <p:nvPr/>
        </p:nvSpPr>
        <p:spPr bwMode="auto">
          <a:xfrm>
            <a:off x="7938227" y="2123748"/>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03" name="Группа 298">
            <a:extLst>
              <a:ext uri="{FF2B5EF4-FFF2-40B4-BE49-F238E27FC236}">
                <a16:creationId xmlns:a16="http://schemas.microsoft.com/office/drawing/2014/main" id="{E96631A4-54A7-4BC3-9BAD-1E56B28C74BA}"/>
              </a:ext>
            </a:extLst>
          </p:cNvPr>
          <p:cNvGrpSpPr/>
          <p:nvPr/>
        </p:nvGrpSpPr>
        <p:grpSpPr>
          <a:xfrm>
            <a:off x="7910762" y="4403880"/>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104" name="Freeform 266">
              <a:extLst>
                <a:ext uri="{FF2B5EF4-FFF2-40B4-BE49-F238E27FC236}">
                  <a16:creationId xmlns:a16="http://schemas.microsoft.com/office/drawing/2014/main" id="{5A71FBC8-BE15-446B-82BF-438E31FA8D3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5" name="Freeform 267">
              <a:extLst>
                <a:ext uri="{FF2B5EF4-FFF2-40B4-BE49-F238E27FC236}">
                  <a16:creationId xmlns:a16="http://schemas.microsoft.com/office/drawing/2014/main" id="{0E917D90-4753-43CC-B03A-6D2AAD3D4486}"/>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6" name="Группа 314">
            <a:extLst>
              <a:ext uri="{FF2B5EF4-FFF2-40B4-BE49-F238E27FC236}">
                <a16:creationId xmlns:a16="http://schemas.microsoft.com/office/drawing/2014/main" id="{3878CDE3-07A1-4987-AFEA-DC48CBAD06DE}"/>
              </a:ext>
            </a:extLst>
          </p:cNvPr>
          <p:cNvGrpSpPr/>
          <p:nvPr/>
        </p:nvGrpSpPr>
        <p:grpSpPr>
          <a:xfrm>
            <a:off x="5911225" y="5530079"/>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07" name="Freeform 279">
              <a:extLst>
                <a:ext uri="{FF2B5EF4-FFF2-40B4-BE49-F238E27FC236}">
                  <a16:creationId xmlns:a16="http://schemas.microsoft.com/office/drawing/2014/main" id="{FA152C17-D320-4DBE-B51D-F3B4787EAF1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8" name="Freeform 280">
              <a:extLst>
                <a:ext uri="{FF2B5EF4-FFF2-40B4-BE49-F238E27FC236}">
                  <a16:creationId xmlns:a16="http://schemas.microsoft.com/office/drawing/2014/main" id="{F9B503CA-32B5-45FC-87AB-516B99CD8A67}"/>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9" name="Freeform 281">
              <a:extLst>
                <a:ext uri="{FF2B5EF4-FFF2-40B4-BE49-F238E27FC236}">
                  <a16:creationId xmlns:a16="http://schemas.microsoft.com/office/drawing/2014/main" id="{EE8D95BD-F7E6-4B2E-BE8C-30B2C35A8F4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0" name="Freeform 286">
            <a:extLst>
              <a:ext uri="{FF2B5EF4-FFF2-40B4-BE49-F238E27FC236}">
                <a16:creationId xmlns:a16="http://schemas.microsoft.com/office/drawing/2014/main" id="{48F508F4-2D06-4BE1-80D1-6E46B91E4C7D}"/>
              </a:ext>
            </a:extLst>
          </p:cNvPr>
          <p:cNvSpPr>
            <a:spLocks noEditPoints="1"/>
          </p:cNvSpPr>
          <p:nvPr/>
        </p:nvSpPr>
        <p:spPr bwMode="auto">
          <a:xfrm>
            <a:off x="3909446" y="213170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42" name="Picture 41">
            <a:hlinkClick r:id="rId2"/>
            <a:extLst>
              <a:ext uri="{FF2B5EF4-FFF2-40B4-BE49-F238E27FC236}">
                <a16:creationId xmlns:a16="http://schemas.microsoft.com/office/drawing/2014/main" id="{E8D055F7-6F7F-4E8C-9445-1996DE9E92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4094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500"/>
                                        <p:tgtEl>
                                          <p:spTgt spid="9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p:cTn id="11" dur="500" fill="hold"/>
                                        <p:tgtEl>
                                          <p:spTgt spid="74"/>
                                        </p:tgtEl>
                                        <p:attrNameLst>
                                          <p:attrName>ppt_w</p:attrName>
                                        </p:attrNameLst>
                                      </p:cBhvr>
                                      <p:tavLst>
                                        <p:tav tm="0">
                                          <p:val>
                                            <p:fltVal val="0"/>
                                          </p:val>
                                        </p:tav>
                                        <p:tav tm="100000">
                                          <p:val>
                                            <p:strVal val="#ppt_w"/>
                                          </p:val>
                                        </p:tav>
                                      </p:tavLst>
                                    </p:anim>
                                    <p:anim calcmode="lin" valueType="num">
                                      <p:cBhvr>
                                        <p:cTn id="12" dur="500" fill="hold"/>
                                        <p:tgtEl>
                                          <p:spTgt spid="74"/>
                                        </p:tgtEl>
                                        <p:attrNameLst>
                                          <p:attrName>ppt_h</p:attrName>
                                        </p:attrNameLst>
                                      </p:cBhvr>
                                      <p:tavLst>
                                        <p:tav tm="0">
                                          <p:val>
                                            <p:fltVal val="0"/>
                                          </p:val>
                                        </p:tav>
                                        <p:tav tm="100000">
                                          <p:val>
                                            <p:strVal val="#ppt_h"/>
                                          </p:val>
                                        </p:tav>
                                      </p:tavLst>
                                    </p:anim>
                                    <p:animEffect transition="in" filter="fade">
                                      <p:cBhvr>
                                        <p:cTn id="13" dur="500"/>
                                        <p:tgtEl>
                                          <p:spTgt spid="7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4"/>
                                        </p:tgtEl>
                                        <p:attrNameLst>
                                          <p:attrName>style.visibility</p:attrName>
                                        </p:attrNameLst>
                                      </p:cBhvr>
                                      <p:to>
                                        <p:strVal val="visible"/>
                                      </p:to>
                                    </p:set>
                                    <p:anim calcmode="lin" valueType="num">
                                      <p:cBhvr>
                                        <p:cTn id="16" dur="500" fill="hold"/>
                                        <p:tgtEl>
                                          <p:spTgt spid="64"/>
                                        </p:tgtEl>
                                        <p:attrNameLst>
                                          <p:attrName>ppt_w</p:attrName>
                                        </p:attrNameLst>
                                      </p:cBhvr>
                                      <p:tavLst>
                                        <p:tav tm="0">
                                          <p:val>
                                            <p:fltVal val="0"/>
                                          </p:val>
                                        </p:tav>
                                        <p:tav tm="100000">
                                          <p:val>
                                            <p:strVal val="#ppt_w"/>
                                          </p:val>
                                        </p:tav>
                                      </p:tavLst>
                                    </p:anim>
                                    <p:anim calcmode="lin" valueType="num">
                                      <p:cBhvr>
                                        <p:cTn id="17" dur="500" fill="hold"/>
                                        <p:tgtEl>
                                          <p:spTgt spid="64"/>
                                        </p:tgtEl>
                                        <p:attrNameLst>
                                          <p:attrName>ppt_h</p:attrName>
                                        </p:attrNameLst>
                                      </p:cBhvr>
                                      <p:tavLst>
                                        <p:tav tm="0">
                                          <p:val>
                                            <p:fltVal val="0"/>
                                          </p:val>
                                        </p:tav>
                                        <p:tav tm="100000">
                                          <p:val>
                                            <p:strVal val="#ppt_h"/>
                                          </p:val>
                                        </p:tav>
                                      </p:tavLst>
                                    </p:anim>
                                    <p:animEffect transition="in" filter="fade">
                                      <p:cBhvr>
                                        <p:cTn id="18" dur="500"/>
                                        <p:tgtEl>
                                          <p:spTgt spid="6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p:cTn id="21" dur="500" fill="hold"/>
                                        <p:tgtEl>
                                          <p:spTgt spid="66"/>
                                        </p:tgtEl>
                                        <p:attrNameLst>
                                          <p:attrName>ppt_w</p:attrName>
                                        </p:attrNameLst>
                                      </p:cBhvr>
                                      <p:tavLst>
                                        <p:tav tm="0">
                                          <p:val>
                                            <p:fltVal val="0"/>
                                          </p:val>
                                        </p:tav>
                                        <p:tav tm="100000">
                                          <p:val>
                                            <p:strVal val="#ppt_w"/>
                                          </p:val>
                                        </p:tav>
                                      </p:tavLst>
                                    </p:anim>
                                    <p:anim calcmode="lin" valueType="num">
                                      <p:cBhvr>
                                        <p:cTn id="22" dur="500" fill="hold"/>
                                        <p:tgtEl>
                                          <p:spTgt spid="66"/>
                                        </p:tgtEl>
                                        <p:attrNameLst>
                                          <p:attrName>ppt_h</p:attrName>
                                        </p:attrNameLst>
                                      </p:cBhvr>
                                      <p:tavLst>
                                        <p:tav tm="0">
                                          <p:val>
                                            <p:fltVal val="0"/>
                                          </p:val>
                                        </p:tav>
                                        <p:tav tm="100000">
                                          <p:val>
                                            <p:strVal val="#ppt_h"/>
                                          </p:val>
                                        </p:tav>
                                      </p:tavLst>
                                    </p:anim>
                                    <p:animEffect transition="in" filter="fade">
                                      <p:cBhvr>
                                        <p:cTn id="23" dur="500"/>
                                        <p:tgtEl>
                                          <p:spTgt spid="66"/>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65"/>
                                        </p:tgtEl>
                                        <p:attrNameLst>
                                          <p:attrName>style.visibility</p:attrName>
                                        </p:attrNameLst>
                                      </p:cBhvr>
                                      <p:to>
                                        <p:strVal val="visible"/>
                                      </p:to>
                                    </p:set>
                                    <p:anim calcmode="lin" valueType="num">
                                      <p:cBhvr>
                                        <p:cTn id="26" dur="500" fill="hold"/>
                                        <p:tgtEl>
                                          <p:spTgt spid="65"/>
                                        </p:tgtEl>
                                        <p:attrNameLst>
                                          <p:attrName>ppt_w</p:attrName>
                                        </p:attrNameLst>
                                      </p:cBhvr>
                                      <p:tavLst>
                                        <p:tav tm="0">
                                          <p:val>
                                            <p:fltVal val="0"/>
                                          </p:val>
                                        </p:tav>
                                        <p:tav tm="100000">
                                          <p:val>
                                            <p:strVal val="#ppt_w"/>
                                          </p:val>
                                        </p:tav>
                                      </p:tavLst>
                                    </p:anim>
                                    <p:anim calcmode="lin" valueType="num">
                                      <p:cBhvr>
                                        <p:cTn id="27" dur="500" fill="hold"/>
                                        <p:tgtEl>
                                          <p:spTgt spid="65"/>
                                        </p:tgtEl>
                                        <p:attrNameLst>
                                          <p:attrName>ppt_h</p:attrName>
                                        </p:attrNameLst>
                                      </p:cBhvr>
                                      <p:tavLst>
                                        <p:tav tm="0">
                                          <p:val>
                                            <p:fltVal val="0"/>
                                          </p:val>
                                        </p:tav>
                                        <p:tav tm="100000">
                                          <p:val>
                                            <p:strVal val="#ppt_h"/>
                                          </p:val>
                                        </p:tav>
                                      </p:tavLst>
                                    </p:anim>
                                    <p:animEffect transition="in" filter="fade">
                                      <p:cBhvr>
                                        <p:cTn id="28" dur="500"/>
                                        <p:tgtEl>
                                          <p:spTgt spid="65"/>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fade">
                                      <p:cBhvr>
                                        <p:cTn id="32" dur="1000"/>
                                        <p:tgtEl>
                                          <p:spTgt spid="67"/>
                                        </p:tgtEl>
                                      </p:cBhvr>
                                    </p:animEffect>
                                    <p:anim calcmode="lin" valueType="num">
                                      <p:cBhvr>
                                        <p:cTn id="33" dur="1000" fill="hold"/>
                                        <p:tgtEl>
                                          <p:spTgt spid="67"/>
                                        </p:tgtEl>
                                        <p:attrNameLst>
                                          <p:attrName>ppt_x</p:attrName>
                                        </p:attrNameLst>
                                      </p:cBhvr>
                                      <p:tavLst>
                                        <p:tav tm="0">
                                          <p:val>
                                            <p:strVal val="#ppt_x"/>
                                          </p:val>
                                        </p:tav>
                                        <p:tav tm="100000">
                                          <p:val>
                                            <p:strVal val="#ppt_x"/>
                                          </p:val>
                                        </p:tav>
                                      </p:tavLst>
                                    </p:anim>
                                    <p:anim calcmode="lin" valueType="num">
                                      <p:cBhvr>
                                        <p:cTn id="34" dur="1000" fill="hold"/>
                                        <p:tgtEl>
                                          <p:spTgt spid="6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76"/>
                                        </p:tgtEl>
                                        <p:attrNameLst>
                                          <p:attrName>style.visibility</p:attrName>
                                        </p:attrNameLst>
                                      </p:cBhvr>
                                      <p:to>
                                        <p:strVal val="visible"/>
                                      </p:to>
                                    </p:set>
                                    <p:anim calcmode="lin" valueType="num">
                                      <p:cBhvr>
                                        <p:cTn id="38" dur="500" fill="hold"/>
                                        <p:tgtEl>
                                          <p:spTgt spid="76"/>
                                        </p:tgtEl>
                                        <p:attrNameLst>
                                          <p:attrName>ppt_w</p:attrName>
                                        </p:attrNameLst>
                                      </p:cBhvr>
                                      <p:tavLst>
                                        <p:tav tm="0">
                                          <p:val>
                                            <p:fltVal val="0"/>
                                          </p:val>
                                        </p:tav>
                                        <p:tav tm="100000">
                                          <p:val>
                                            <p:strVal val="#ppt_w"/>
                                          </p:val>
                                        </p:tav>
                                      </p:tavLst>
                                    </p:anim>
                                    <p:anim calcmode="lin" valueType="num">
                                      <p:cBhvr>
                                        <p:cTn id="39" dur="500" fill="hold"/>
                                        <p:tgtEl>
                                          <p:spTgt spid="76"/>
                                        </p:tgtEl>
                                        <p:attrNameLst>
                                          <p:attrName>ppt_h</p:attrName>
                                        </p:attrNameLst>
                                      </p:cBhvr>
                                      <p:tavLst>
                                        <p:tav tm="0">
                                          <p:val>
                                            <p:fltVal val="0"/>
                                          </p:val>
                                        </p:tav>
                                        <p:tav tm="100000">
                                          <p:val>
                                            <p:strVal val="#ppt_h"/>
                                          </p:val>
                                        </p:tav>
                                      </p:tavLst>
                                    </p:anim>
                                    <p:animEffect transition="in" filter="fade">
                                      <p:cBhvr>
                                        <p:cTn id="40" dur="500"/>
                                        <p:tgtEl>
                                          <p:spTgt spid="76"/>
                                        </p:tgtEl>
                                      </p:cBhvr>
                                    </p:animEffect>
                                  </p:childTnLst>
                                </p:cTn>
                              </p:par>
                              <p:par>
                                <p:cTn id="41" presetID="53" presetClass="entr" presetSubtype="16" fill="hold" nodeType="withEffect">
                                  <p:stCondLst>
                                    <p:cond delay="0"/>
                                  </p:stCondLst>
                                  <p:childTnLst>
                                    <p:set>
                                      <p:cBhvr>
                                        <p:cTn id="42" dur="1" fill="hold">
                                          <p:stCondLst>
                                            <p:cond delay="0"/>
                                          </p:stCondLst>
                                        </p:cTn>
                                        <p:tgtEl>
                                          <p:spTgt spid="94"/>
                                        </p:tgtEl>
                                        <p:attrNameLst>
                                          <p:attrName>style.visibility</p:attrName>
                                        </p:attrNameLst>
                                      </p:cBhvr>
                                      <p:to>
                                        <p:strVal val="visible"/>
                                      </p:to>
                                    </p:set>
                                    <p:anim calcmode="lin" valueType="num">
                                      <p:cBhvr>
                                        <p:cTn id="43" dur="500" fill="hold"/>
                                        <p:tgtEl>
                                          <p:spTgt spid="94"/>
                                        </p:tgtEl>
                                        <p:attrNameLst>
                                          <p:attrName>ppt_w</p:attrName>
                                        </p:attrNameLst>
                                      </p:cBhvr>
                                      <p:tavLst>
                                        <p:tav tm="0">
                                          <p:val>
                                            <p:fltVal val="0"/>
                                          </p:val>
                                        </p:tav>
                                        <p:tav tm="100000">
                                          <p:val>
                                            <p:strVal val="#ppt_w"/>
                                          </p:val>
                                        </p:tav>
                                      </p:tavLst>
                                    </p:anim>
                                    <p:anim calcmode="lin" valueType="num">
                                      <p:cBhvr>
                                        <p:cTn id="44" dur="500" fill="hold"/>
                                        <p:tgtEl>
                                          <p:spTgt spid="94"/>
                                        </p:tgtEl>
                                        <p:attrNameLst>
                                          <p:attrName>ppt_h</p:attrName>
                                        </p:attrNameLst>
                                      </p:cBhvr>
                                      <p:tavLst>
                                        <p:tav tm="0">
                                          <p:val>
                                            <p:fltVal val="0"/>
                                          </p:val>
                                        </p:tav>
                                        <p:tav tm="100000">
                                          <p:val>
                                            <p:strVal val="#ppt_h"/>
                                          </p:val>
                                        </p:tav>
                                      </p:tavLst>
                                    </p:anim>
                                    <p:animEffect transition="in" filter="fade">
                                      <p:cBhvr>
                                        <p:cTn id="45" dur="500"/>
                                        <p:tgtEl>
                                          <p:spTgt spid="94"/>
                                        </p:tgtEl>
                                      </p:cBhvr>
                                    </p:animEffect>
                                  </p:childTnLst>
                                </p:cTn>
                              </p:par>
                            </p:childTnLst>
                          </p:cTn>
                        </p:par>
                        <p:par>
                          <p:cTn id="46" fill="hold">
                            <p:stCondLst>
                              <p:cond delay="2500"/>
                            </p:stCondLst>
                            <p:childTnLst>
                              <p:par>
                                <p:cTn id="47" presetID="42" presetClass="entr" presetSubtype="0" fill="hold" grpId="0" nodeType="after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81"/>
                                        </p:tgtEl>
                                        <p:attrNameLst>
                                          <p:attrName>style.visibility</p:attrName>
                                        </p:attrNameLst>
                                      </p:cBhvr>
                                      <p:to>
                                        <p:strVal val="visible"/>
                                      </p:to>
                                    </p:set>
                                    <p:animEffect transition="in" filter="fade">
                                      <p:cBhvr>
                                        <p:cTn id="55" dur="1000"/>
                                        <p:tgtEl>
                                          <p:spTgt spid="81"/>
                                        </p:tgtEl>
                                      </p:cBhvr>
                                    </p:animEffect>
                                    <p:anim calcmode="lin" valueType="num">
                                      <p:cBhvr>
                                        <p:cTn id="56" dur="1000" fill="hold"/>
                                        <p:tgtEl>
                                          <p:spTgt spid="81"/>
                                        </p:tgtEl>
                                        <p:attrNameLst>
                                          <p:attrName>ppt_x</p:attrName>
                                        </p:attrNameLst>
                                      </p:cBhvr>
                                      <p:tavLst>
                                        <p:tav tm="0">
                                          <p:val>
                                            <p:strVal val="#ppt_x"/>
                                          </p:val>
                                        </p:tav>
                                        <p:tav tm="100000">
                                          <p:val>
                                            <p:strVal val="#ppt_x"/>
                                          </p:val>
                                        </p:tav>
                                      </p:tavLst>
                                    </p:anim>
                                    <p:anim calcmode="lin" valueType="num">
                                      <p:cBhvr>
                                        <p:cTn id="57" dur="1000" fill="hold"/>
                                        <p:tgtEl>
                                          <p:spTgt spid="81"/>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p:cTn id="61" dur="500" fill="hold"/>
                                        <p:tgtEl>
                                          <p:spTgt spid="77"/>
                                        </p:tgtEl>
                                        <p:attrNameLst>
                                          <p:attrName>ppt_w</p:attrName>
                                        </p:attrNameLst>
                                      </p:cBhvr>
                                      <p:tavLst>
                                        <p:tav tm="0">
                                          <p:val>
                                            <p:fltVal val="0"/>
                                          </p:val>
                                        </p:tav>
                                        <p:tav tm="100000">
                                          <p:val>
                                            <p:strVal val="#ppt_w"/>
                                          </p:val>
                                        </p:tav>
                                      </p:tavLst>
                                    </p:anim>
                                    <p:anim calcmode="lin" valueType="num">
                                      <p:cBhvr>
                                        <p:cTn id="62" dur="500" fill="hold"/>
                                        <p:tgtEl>
                                          <p:spTgt spid="77"/>
                                        </p:tgtEl>
                                        <p:attrNameLst>
                                          <p:attrName>ppt_h</p:attrName>
                                        </p:attrNameLst>
                                      </p:cBhvr>
                                      <p:tavLst>
                                        <p:tav tm="0">
                                          <p:val>
                                            <p:fltVal val="0"/>
                                          </p:val>
                                        </p:tav>
                                        <p:tav tm="100000">
                                          <p:val>
                                            <p:strVal val="#ppt_h"/>
                                          </p:val>
                                        </p:tav>
                                      </p:tavLst>
                                    </p:anim>
                                    <p:animEffect transition="in" filter="fade">
                                      <p:cBhvr>
                                        <p:cTn id="63" dur="500"/>
                                        <p:tgtEl>
                                          <p:spTgt spid="77"/>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02"/>
                                        </p:tgtEl>
                                        <p:attrNameLst>
                                          <p:attrName>style.visibility</p:attrName>
                                        </p:attrNameLst>
                                      </p:cBhvr>
                                      <p:to>
                                        <p:strVal val="visible"/>
                                      </p:to>
                                    </p:set>
                                    <p:anim calcmode="lin" valueType="num">
                                      <p:cBhvr>
                                        <p:cTn id="66" dur="500" fill="hold"/>
                                        <p:tgtEl>
                                          <p:spTgt spid="102"/>
                                        </p:tgtEl>
                                        <p:attrNameLst>
                                          <p:attrName>ppt_w</p:attrName>
                                        </p:attrNameLst>
                                      </p:cBhvr>
                                      <p:tavLst>
                                        <p:tav tm="0">
                                          <p:val>
                                            <p:fltVal val="0"/>
                                          </p:val>
                                        </p:tav>
                                        <p:tav tm="100000">
                                          <p:val>
                                            <p:strVal val="#ppt_w"/>
                                          </p:val>
                                        </p:tav>
                                      </p:tavLst>
                                    </p:anim>
                                    <p:anim calcmode="lin" valueType="num">
                                      <p:cBhvr>
                                        <p:cTn id="67" dur="500" fill="hold"/>
                                        <p:tgtEl>
                                          <p:spTgt spid="102"/>
                                        </p:tgtEl>
                                        <p:attrNameLst>
                                          <p:attrName>ppt_h</p:attrName>
                                        </p:attrNameLst>
                                      </p:cBhvr>
                                      <p:tavLst>
                                        <p:tav tm="0">
                                          <p:val>
                                            <p:fltVal val="0"/>
                                          </p:val>
                                        </p:tav>
                                        <p:tav tm="100000">
                                          <p:val>
                                            <p:strVal val="#ppt_h"/>
                                          </p:val>
                                        </p:tav>
                                      </p:tavLst>
                                    </p:anim>
                                    <p:animEffect transition="in" filter="fade">
                                      <p:cBhvr>
                                        <p:cTn id="68" dur="500"/>
                                        <p:tgtEl>
                                          <p:spTgt spid="102"/>
                                        </p:tgtEl>
                                      </p:cBhvr>
                                    </p:animEffect>
                                  </p:childTnLst>
                                </p:cTn>
                              </p:par>
                            </p:childTnLst>
                          </p:cTn>
                        </p:par>
                        <p:par>
                          <p:cTn id="69" fill="hold">
                            <p:stCondLst>
                              <p:cond delay="5000"/>
                            </p:stCondLst>
                            <p:childTnLst>
                              <p:par>
                                <p:cTn id="70" presetID="42" presetClass="entr" presetSubtype="0" fill="hold" grpId="0" nodeType="afterEffect">
                                  <p:stCondLst>
                                    <p:cond delay="0"/>
                                  </p:stCondLst>
                                  <p:childTnLst>
                                    <p:set>
                                      <p:cBhvr>
                                        <p:cTn id="71" dur="1" fill="hold">
                                          <p:stCondLst>
                                            <p:cond delay="0"/>
                                          </p:stCondLst>
                                        </p:cTn>
                                        <p:tgtEl>
                                          <p:spTgt spid="87"/>
                                        </p:tgtEl>
                                        <p:attrNameLst>
                                          <p:attrName>style.visibility</p:attrName>
                                        </p:attrNameLst>
                                      </p:cBhvr>
                                      <p:to>
                                        <p:strVal val="visible"/>
                                      </p:to>
                                    </p:set>
                                    <p:animEffect transition="in" filter="fade">
                                      <p:cBhvr>
                                        <p:cTn id="72" dur="1000"/>
                                        <p:tgtEl>
                                          <p:spTgt spid="87"/>
                                        </p:tgtEl>
                                      </p:cBhvr>
                                    </p:animEffect>
                                    <p:anim calcmode="lin" valueType="num">
                                      <p:cBhvr>
                                        <p:cTn id="73" dur="1000" fill="hold"/>
                                        <p:tgtEl>
                                          <p:spTgt spid="87"/>
                                        </p:tgtEl>
                                        <p:attrNameLst>
                                          <p:attrName>ppt_x</p:attrName>
                                        </p:attrNameLst>
                                      </p:cBhvr>
                                      <p:tavLst>
                                        <p:tav tm="0">
                                          <p:val>
                                            <p:strVal val="#ppt_x"/>
                                          </p:val>
                                        </p:tav>
                                        <p:tav tm="100000">
                                          <p:val>
                                            <p:strVal val="#ppt_x"/>
                                          </p:val>
                                        </p:tav>
                                      </p:tavLst>
                                    </p:anim>
                                    <p:anim calcmode="lin" valueType="num">
                                      <p:cBhvr>
                                        <p:cTn id="74" dur="1000" fill="hold"/>
                                        <p:tgtEl>
                                          <p:spTgt spid="87"/>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82"/>
                                        </p:tgtEl>
                                        <p:attrNameLst>
                                          <p:attrName>style.visibility</p:attrName>
                                        </p:attrNameLst>
                                      </p:cBhvr>
                                      <p:to>
                                        <p:strVal val="visible"/>
                                      </p:to>
                                    </p:set>
                                    <p:animEffect transition="in" filter="fade">
                                      <p:cBhvr>
                                        <p:cTn id="78" dur="1000"/>
                                        <p:tgtEl>
                                          <p:spTgt spid="82"/>
                                        </p:tgtEl>
                                      </p:cBhvr>
                                    </p:animEffect>
                                    <p:anim calcmode="lin" valueType="num">
                                      <p:cBhvr>
                                        <p:cTn id="79" dur="1000" fill="hold"/>
                                        <p:tgtEl>
                                          <p:spTgt spid="82"/>
                                        </p:tgtEl>
                                        <p:attrNameLst>
                                          <p:attrName>ppt_x</p:attrName>
                                        </p:attrNameLst>
                                      </p:cBhvr>
                                      <p:tavLst>
                                        <p:tav tm="0">
                                          <p:val>
                                            <p:strVal val="#ppt_x"/>
                                          </p:val>
                                        </p:tav>
                                        <p:tav tm="100000">
                                          <p:val>
                                            <p:strVal val="#ppt_x"/>
                                          </p:val>
                                        </p:tav>
                                      </p:tavLst>
                                    </p:anim>
                                    <p:anim calcmode="lin" valueType="num">
                                      <p:cBhvr>
                                        <p:cTn id="80" dur="1000" fill="hold"/>
                                        <p:tgtEl>
                                          <p:spTgt spid="82"/>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79"/>
                                        </p:tgtEl>
                                        <p:attrNameLst>
                                          <p:attrName>style.visibility</p:attrName>
                                        </p:attrNameLst>
                                      </p:cBhvr>
                                      <p:to>
                                        <p:strVal val="visible"/>
                                      </p:to>
                                    </p:set>
                                    <p:anim calcmode="lin" valueType="num">
                                      <p:cBhvr>
                                        <p:cTn id="84" dur="500" fill="hold"/>
                                        <p:tgtEl>
                                          <p:spTgt spid="79"/>
                                        </p:tgtEl>
                                        <p:attrNameLst>
                                          <p:attrName>ppt_w</p:attrName>
                                        </p:attrNameLst>
                                      </p:cBhvr>
                                      <p:tavLst>
                                        <p:tav tm="0">
                                          <p:val>
                                            <p:fltVal val="0"/>
                                          </p:val>
                                        </p:tav>
                                        <p:tav tm="100000">
                                          <p:val>
                                            <p:strVal val="#ppt_w"/>
                                          </p:val>
                                        </p:tav>
                                      </p:tavLst>
                                    </p:anim>
                                    <p:anim calcmode="lin" valueType="num">
                                      <p:cBhvr>
                                        <p:cTn id="85" dur="500" fill="hold"/>
                                        <p:tgtEl>
                                          <p:spTgt spid="79"/>
                                        </p:tgtEl>
                                        <p:attrNameLst>
                                          <p:attrName>ppt_h</p:attrName>
                                        </p:attrNameLst>
                                      </p:cBhvr>
                                      <p:tavLst>
                                        <p:tav tm="0">
                                          <p:val>
                                            <p:fltVal val="0"/>
                                          </p:val>
                                        </p:tav>
                                        <p:tav tm="100000">
                                          <p:val>
                                            <p:strVal val="#ppt_h"/>
                                          </p:val>
                                        </p:tav>
                                      </p:tavLst>
                                    </p:anim>
                                    <p:animEffect transition="in" filter="fade">
                                      <p:cBhvr>
                                        <p:cTn id="86" dur="500"/>
                                        <p:tgtEl>
                                          <p:spTgt spid="79"/>
                                        </p:tgtEl>
                                      </p:cBhvr>
                                    </p:animEffect>
                                  </p:childTnLst>
                                </p:cTn>
                              </p:par>
                              <p:par>
                                <p:cTn id="87" presetID="53" presetClass="entr" presetSubtype="16" fill="hold" nodeType="with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7500"/>
                            </p:stCondLst>
                            <p:childTnLst>
                              <p:par>
                                <p:cTn id="93" presetID="42" presetClass="entr" presetSubtype="0" fill="hold" grpId="0" nodeType="afterEffect">
                                  <p:stCondLst>
                                    <p:cond delay="0"/>
                                  </p:stCondLst>
                                  <p:childTnLst>
                                    <p:set>
                                      <p:cBhvr>
                                        <p:cTn id="94" dur="1" fill="hold">
                                          <p:stCondLst>
                                            <p:cond delay="0"/>
                                          </p:stCondLst>
                                        </p:cTn>
                                        <p:tgtEl>
                                          <p:spTgt spid="89"/>
                                        </p:tgtEl>
                                        <p:attrNameLst>
                                          <p:attrName>style.visibility</p:attrName>
                                        </p:attrNameLst>
                                      </p:cBhvr>
                                      <p:to>
                                        <p:strVal val="visible"/>
                                      </p:to>
                                    </p:set>
                                    <p:animEffect transition="in" filter="fade">
                                      <p:cBhvr>
                                        <p:cTn id="95" dur="1000"/>
                                        <p:tgtEl>
                                          <p:spTgt spid="89"/>
                                        </p:tgtEl>
                                      </p:cBhvr>
                                    </p:animEffect>
                                    <p:anim calcmode="lin" valueType="num">
                                      <p:cBhvr>
                                        <p:cTn id="96" dur="1000" fill="hold"/>
                                        <p:tgtEl>
                                          <p:spTgt spid="89"/>
                                        </p:tgtEl>
                                        <p:attrNameLst>
                                          <p:attrName>ppt_x</p:attrName>
                                        </p:attrNameLst>
                                      </p:cBhvr>
                                      <p:tavLst>
                                        <p:tav tm="0">
                                          <p:val>
                                            <p:strVal val="#ppt_x"/>
                                          </p:val>
                                        </p:tav>
                                        <p:tav tm="100000">
                                          <p:val>
                                            <p:strVal val="#ppt_x"/>
                                          </p:val>
                                        </p:tav>
                                      </p:tavLst>
                                    </p:anim>
                                    <p:anim calcmode="lin" valueType="num">
                                      <p:cBhvr>
                                        <p:cTn id="97" dur="1000" fill="hold"/>
                                        <p:tgtEl>
                                          <p:spTgt spid="89"/>
                                        </p:tgtEl>
                                        <p:attrNameLst>
                                          <p:attrName>ppt_y</p:attrName>
                                        </p:attrNameLst>
                                      </p:cBhvr>
                                      <p:tavLst>
                                        <p:tav tm="0">
                                          <p:val>
                                            <p:strVal val="#ppt_y+.1"/>
                                          </p:val>
                                        </p:tav>
                                        <p:tav tm="100000">
                                          <p:val>
                                            <p:strVal val="#ppt_y"/>
                                          </p:val>
                                        </p:tav>
                                      </p:tavLst>
                                    </p:anim>
                                  </p:childTnLst>
                                </p:cTn>
                              </p:par>
                            </p:childTnLst>
                          </p:cTn>
                        </p:par>
                        <p:par>
                          <p:cTn id="98" fill="hold">
                            <p:stCondLst>
                              <p:cond delay="8500"/>
                            </p:stCondLst>
                            <p:childTnLst>
                              <p:par>
                                <p:cTn id="99" presetID="42" presetClass="entr" presetSubtype="0" fill="hold" grpId="0" nodeType="afterEffect">
                                  <p:stCondLst>
                                    <p:cond delay="0"/>
                                  </p:stCondLst>
                                  <p:childTnLst>
                                    <p:set>
                                      <p:cBhvr>
                                        <p:cTn id="100" dur="1" fill="hold">
                                          <p:stCondLst>
                                            <p:cond delay="0"/>
                                          </p:stCondLst>
                                        </p:cTn>
                                        <p:tgtEl>
                                          <p:spTgt spid="83"/>
                                        </p:tgtEl>
                                        <p:attrNameLst>
                                          <p:attrName>style.visibility</p:attrName>
                                        </p:attrNameLst>
                                      </p:cBhvr>
                                      <p:to>
                                        <p:strVal val="visible"/>
                                      </p:to>
                                    </p:set>
                                    <p:animEffect transition="in" filter="fade">
                                      <p:cBhvr>
                                        <p:cTn id="101" dur="1000"/>
                                        <p:tgtEl>
                                          <p:spTgt spid="83"/>
                                        </p:tgtEl>
                                      </p:cBhvr>
                                    </p:animEffect>
                                    <p:anim calcmode="lin" valueType="num">
                                      <p:cBhvr>
                                        <p:cTn id="102" dur="1000" fill="hold"/>
                                        <p:tgtEl>
                                          <p:spTgt spid="83"/>
                                        </p:tgtEl>
                                        <p:attrNameLst>
                                          <p:attrName>ppt_x</p:attrName>
                                        </p:attrNameLst>
                                      </p:cBhvr>
                                      <p:tavLst>
                                        <p:tav tm="0">
                                          <p:val>
                                            <p:strVal val="#ppt_x"/>
                                          </p:val>
                                        </p:tav>
                                        <p:tav tm="100000">
                                          <p:val>
                                            <p:strVal val="#ppt_x"/>
                                          </p:val>
                                        </p:tav>
                                      </p:tavLst>
                                    </p:anim>
                                    <p:anim calcmode="lin" valueType="num">
                                      <p:cBhvr>
                                        <p:cTn id="103" dur="1000" fill="hold"/>
                                        <p:tgtEl>
                                          <p:spTgt spid="83"/>
                                        </p:tgtEl>
                                        <p:attrNameLst>
                                          <p:attrName>ppt_y</p:attrName>
                                        </p:attrNameLst>
                                      </p:cBhvr>
                                      <p:tavLst>
                                        <p:tav tm="0">
                                          <p:val>
                                            <p:strVal val="#ppt_y+.1"/>
                                          </p:val>
                                        </p:tav>
                                        <p:tav tm="100000">
                                          <p:val>
                                            <p:strVal val="#ppt_y"/>
                                          </p:val>
                                        </p:tav>
                                      </p:tavLst>
                                    </p:anim>
                                  </p:childTnLst>
                                </p:cTn>
                              </p:par>
                            </p:childTnLst>
                          </p:cTn>
                        </p:par>
                        <p:par>
                          <p:cTn id="104" fill="hold">
                            <p:stCondLst>
                              <p:cond delay="9500"/>
                            </p:stCondLst>
                            <p:childTnLst>
                              <p:par>
                                <p:cTn id="105" presetID="53" presetClass="entr" presetSubtype="16"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 calcmode="lin" valueType="num">
                                      <p:cBhvr>
                                        <p:cTn id="107" dur="500" fill="hold"/>
                                        <p:tgtEl>
                                          <p:spTgt spid="80"/>
                                        </p:tgtEl>
                                        <p:attrNameLst>
                                          <p:attrName>ppt_w</p:attrName>
                                        </p:attrNameLst>
                                      </p:cBhvr>
                                      <p:tavLst>
                                        <p:tav tm="0">
                                          <p:val>
                                            <p:fltVal val="0"/>
                                          </p:val>
                                        </p:tav>
                                        <p:tav tm="100000">
                                          <p:val>
                                            <p:strVal val="#ppt_w"/>
                                          </p:val>
                                        </p:tav>
                                      </p:tavLst>
                                    </p:anim>
                                    <p:anim calcmode="lin" valueType="num">
                                      <p:cBhvr>
                                        <p:cTn id="108" dur="500" fill="hold"/>
                                        <p:tgtEl>
                                          <p:spTgt spid="80"/>
                                        </p:tgtEl>
                                        <p:attrNameLst>
                                          <p:attrName>ppt_h</p:attrName>
                                        </p:attrNameLst>
                                      </p:cBhvr>
                                      <p:tavLst>
                                        <p:tav tm="0">
                                          <p:val>
                                            <p:fltVal val="0"/>
                                          </p:val>
                                        </p:tav>
                                        <p:tav tm="100000">
                                          <p:val>
                                            <p:strVal val="#ppt_h"/>
                                          </p:val>
                                        </p:tav>
                                      </p:tavLst>
                                    </p:anim>
                                    <p:animEffect transition="in" filter="fade">
                                      <p:cBhvr>
                                        <p:cTn id="109" dur="500"/>
                                        <p:tgtEl>
                                          <p:spTgt spid="80"/>
                                        </p:tgtEl>
                                      </p:cBhvr>
                                    </p:animEffect>
                                  </p:childTnLst>
                                </p:cTn>
                              </p:par>
                              <p:par>
                                <p:cTn id="110" presetID="53" presetClass="entr" presetSubtype="16" fill="hold" nodeType="withEffect">
                                  <p:stCondLst>
                                    <p:cond delay="0"/>
                                  </p:stCondLst>
                                  <p:childTnLst>
                                    <p:set>
                                      <p:cBhvr>
                                        <p:cTn id="111" dur="1" fill="hold">
                                          <p:stCondLst>
                                            <p:cond delay="0"/>
                                          </p:stCondLst>
                                        </p:cTn>
                                        <p:tgtEl>
                                          <p:spTgt spid="106"/>
                                        </p:tgtEl>
                                        <p:attrNameLst>
                                          <p:attrName>style.visibility</p:attrName>
                                        </p:attrNameLst>
                                      </p:cBhvr>
                                      <p:to>
                                        <p:strVal val="visible"/>
                                      </p:to>
                                    </p:set>
                                    <p:anim calcmode="lin" valueType="num">
                                      <p:cBhvr>
                                        <p:cTn id="112" dur="500" fill="hold"/>
                                        <p:tgtEl>
                                          <p:spTgt spid="106"/>
                                        </p:tgtEl>
                                        <p:attrNameLst>
                                          <p:attrName>ppt_w</p:attrName>
                                        </p:attrNameLst>
                                      </p:cBhvr>
                                      <p:tavLst>
                                        <p:tav tm="0">
                                          <p:val>
                                            <p:fltVal val="0"/>
                                          </p:val>
                                        </p:tav>
                                        <p:tav tm="100000">
                                          <p:val>
                                            <p:strVal val="#ppt_w"/>
                                          </p:val>
                                        </p:tav>
                                      </p:tavLst>
                                    </p:anim>
                                    <p:anim calcmode="lin" valueType="num">
                                      <p:cBhvr>
                                        <p:cTn id="113" dur="500" fill="hold"/>
                                        <p:tgtEl>
                                          <p:spTgt spid="106"/>
                                        </p:tgtEl>
                                        <p:attrNameLst>
                                          <p:attrName>ppt_h</p:attrName>
                                        </p:attrNameLst>
                                      </p:cBhvr>
                                      <p:tavLst>
                                        <p:tav tm="0">
                                          <p:val>
                                            <p:fltVal val="0"/>
                                          </p:val>
                                        </p:tav>
                                        <p:tav tm="100000">
                                          <p:val>
                                            <p:strVal val="#ppt_h"/>
                                          </p:val>
                                        </p:tav>
                                      </p:tavLst>
                                    </p:anim>
                                    <p:animEffect transition="in" filter="fade">
                                      <p:cBhvr>
                                        <p:cTn id="114" dur="500"/>
                                        <p:tgtEl>
                                          <p:spTgt spid="106"/>
                                        </p:tgtEl>
                                      </p:cBhvr>
                                    </p:animEffect>
                                  </p:childTnLst>
                                </p:cTn>
                              </p:par>
                            </p:childTnLst>
                          </p:cTn>
                        </p:par>
                        <p:par>
                          <p:cTn id="115" fill="hold">
                            <p:stCondLst>
                              <p:cond delay="10000"/>
                            </p:stCondLst>
                            <p:childTnLst>
                              <p:par>
                                <p:cTn id="116" presetID="42" presetClass="entr" presetSubtype="0" fill="hold" grpId="0" nodeType="afterEffect">
                                  <p:stCondLst>
                                    <p:cond delay="0"/>
                                  </p:stCondLst>
                                  <p:childTnLst>
                                    <p:set>
                                      <p:cBhvr>
                                        <p:cTn id="117" dur="1" fill="hold">
                                          <p:stCondLst>
                                            <p:cond delay="0"/>
                                          </p:stCondLst>
                                        </p:cTn>
                                        <p:tgtEl>
                                          <p:spTgt spid="92"/>
                                        </p:tgtEl>
                                        <p:attrNameLst>
                                          <p:attrName>style.visibility</p:attrName>
                                        </p:attrNameLst>
                                      </p:cBhvr>
                                      <p:to>
                                        <p:strVal val="visible"/>
                                      </p:to>
                                    </p:set>
                                    <p:animEffect transition="in" filter="fade">
                                      <p:cBhvr>
                                        <p:cTn id="118" dur="1000"/>
                                        <p:tgtEl>
                                          <p:spTgt spid="92"/>
                                        </p:tgtEl>
                                      </p:cBhvr>
                                    </p:animEffect>
                                    <p:anim calcmode="lin" valueType="num">
                                      <p:cBhvr>
                                        <p:cTn id="119" dur="1000" fill="hold"/>
                                        <p:tgtEl>
                                          <p:spTgt spid="92"/>
                                        </p:tgtEl>
                                        <p:attrNameLst>
                                          <p:attrName>ppt_x</p:attrName>
                                        </p:attrNameLst>
                                      </p:cBhvr>
                                      <p:tavLst>
                                        <p:tav tm="0">
                                          <p:val>
                                            <p:strVal val="#ppt_x"/>
                                          </p:val>
                                        </p:tav>
                                        <p:tav tm="100000">
                                          <p:val>
                                            <p:strVal val="#ppt_x"/>
                                          </p:val>
                                        </p:tav>
                                      </p:tavLst>
                                    </p:anim>
                                    <p:anim calcmode="lin" valueType="num">
                                      <p:cBhvr>
                                        <p:cTn id="120" dur="1000" fill="hold"/>
                                        <p:tgtEl>
                                          <p:spTgt spid="92"/>
                                        </p:tgtEl>
                                        <p:attrNameLst>
                                          <p:attrName>ppt_y</p:attrName>
                                        </p:attrNameLst>
                                      </p:cBhvr>
                                      <p:tavLst>
                                        <p:tav tm="0">
                                          <p:val>
                                            <p:strVal val="#ppt_y+.1"/>
                                          </p:val>
                                        </p:tav>
                                        <p:tav tm="100000">
                                          <p:val>
                                            <p:strVal val="#ppt_y"/>
                                          </p:val>
                                        </p:tav>
                                      </p:tavLst>
                                    </p:anim>
                                  </p:childTnLst>
                                </p:cTn>
                              </p:par>
                            </p:childTnLst>
                          </p:cTn>
                        </p:par>
                        <p:par>
                          <p:cTn id="121" fill="hold">
                            <p:stCondLst>
                              <p:cond delay="11000"/>
                            </p:stCondLst>
                            <p:childTnLst>
                              <p:par>
                                <p:cTn id="122" presetID="42" presetClass="entr" presetSubtype="0" fill="hold" grpId="0" nodeType="afterEffect">
                                  <p:stCondLst>
                                    <p:cond delay="0"/>
                                  </p:stCondLst>
                                  <p:childTnLst>
                                    <p:set>
                                      <p:cBhvr>
                                        <p:cTn id="123" dur="1" fill="hold">
                                          <p:stCondLst>
                                            <p:cond delay="0"/>
                                          </p:stCondLst>
                                        </p:cTn>
                                        <p:tgtEl>
                                          <p:spTgt spid="84"/>
                                        </p:tgtEl>
                                        <p:attrNameLst>
                                          <p:attrName>style.visibility</p:attrName>
                                        </p:attrNameLst>
                                      </p:cBhvr>
                                      <p:to>
                                        <p:strVal val="visible"/>
                                      </p:to>
                                    </p:set>
                                    <p:animEffect transition="in" filter="fade">
                                      <p:cBhvr>
                                        <p:cTn id="124" dur="1000"/>
                                        <p:tgtEl>
                                          <p:spTgt spid="84"/>
                                        </p:tgtEl>
                                      </p:cBhvr>
                                    </p:animEffect>
                                    <p:anim calcmode="lin" valueType="num">
                                      <p:cBhvr>
                                        <p:cTn id="125" dur="1000" fill="hold"/>
                                        <p:tgtEl>
                                          <p:spTgt spid="84"/>
                                        </p:tgtEl>
                                        <p:attrNameLst>
                                          <p:attrName>ppt_x</p:attrName>
                                        </p:attrNameLst>
                                      </p:cBhvr>
                                      <p:tavLst>
                                        <p:tav tm="0">
                                          <p:val>
                                            <p:strVal val="#ppt_x"/>
                                          </p:val>
                                        </p:tav>
                                        <p:tav tm="100000">
                                          <p:val>
                                            <p:strVal val="#ppt_x"/>
                                          </p:val>
                                        </p:tav>
                                      </p:tavLst>
                                    </p:anim>
                                    <p:anim calcmode="lin" valueType="num">
                                      <p:cBhvr>
                                        <p:cTn id="126" dur="1000" fill="hold"/>
                                        <p:tgtEl>
                                          <p:spTgt spid="84"/>
                                        </p:tgtEl>
                                        <p:attrNameLst>
                                          <p:attrName>ppt_y</p:attrName>
                                        </p:attrNameLst>
                                      </p:cBhvr>
                                      <p:tavLst>
                                        <p:tav tm="0">
                                          <p:val>
                                            <p:strVal val="#ppt_y+.1"/>
                                          </p:val>
                                        </p:tav>
                                        <p:tav tm="100000">
                                          <p:val>
                                            <p:strVal val="#ppt_y"/>
                                          </p:val>
                                        </p:tav>
                                      </p:tavLst>
                                    </p:anim>
                                  </p:childTnLst>
                                </p:cTn>
                              </p:par>
                            </p:childTnLst>
                          </p:cTn>
                        </p:par>
                        <p:par>
                          <p:cTn id="127" fill="hold">
                            <p:stCondLst>
                              <p:cond delay="12000"/>
                            </p:stCondLst>
                            <p:childTnLst>
                              <p:par>
                                <p:cTn id="128" presetID="53" presetClass="entr" presetSubtype="16" fill="hold" grpId="0" nodeType="afterEffect">
                                  <p:stCondLst>
                                    <p:cond delay="0"/>
                                  </p:stCondLst>
                                  <p:childTnLst>
                                    <p:set>
                                      <p:cBhvr>
                                        <p:cTn id="129" dur="1" fill="hold">
                                          <p:stCondLst>
                                            <p:cond delay="0"/>
                                          </p:stCondLst>
                                        </p:cTn>
                                        <p:tgtEl>
                                          <p:spTgt spid="78"/>
                                        </p:tgtEl>
                                        <p:attrNameLst>
                                          <p:attrName>style.visibility</p:attrName>
                                        </p:attrNameLst>
                                      </p:cBhvr>
                                      <p:to>
                                        <p:strVal val="visible"/>
                                      </p:to>
                                    </p:set>
                                    <p:anim calcmode="lin" valueType="num">
                                      <p:cBhvr>
                                        <p:cTn id="130" dur="500" fill="hold"/>
                                        <p:tgtEl>
                                          <p:spTgt spid="78"/>
                                        </p:tgtEl>
                                        <p:attrNameLst>
                                          <p:attrName>ppt_w</p:attrName>
                                        </p:attrNameLst>
                                      </p:cBhvr>
                                      <p:tavLst>
                                        <p:tav tm="0">
                                          <p:val>
                                            <p:fltVal val="0"/>
                                          </p:val>
                                        </p:tav>
                                        <p:tav tm="100000">
                                          <p:val>
                                            <p:strVal val="#ppt_w"/>
                                          </p:val>
                                        </p:tav>
                                      </p:tavLst>
                                    </p:anim>
                                    <p:anim calcmode="lin" valueType="num">
                                      <p:cBhvr>
                                        <p:cTn id="131" dur="500" fill="hold"/>
                                        <p:tgtEl>
                                          <p:spTgt spid="78"/>
                                        </p:tgtEl>
                                        <p:attrNameLst>
                                          <p:attrName>ppt_h</p:attrName>
                                        </p:attrNameLst>
                                      </p:cBhvr>
                                      <p:tavLst>
                                        <p:tav tm="0">
                                          <p:val>
                                            <p:fltVal val="0"/>
                                          </p:val>
                                        </p:tav>
                                        <p:tav tm="100000">
                                          <p:val>
                                            <p:strVal val="#ppt_h"/>
                                          </p:val>
                                        </p:tav>
                                      </p:tavLst>
                                    </p:anim>
                                    <p:animEffect transition="in" filter="fade">
                                      <p:cBhvr>
                                        <p:cTn id="132" dur="500"/>
                                        <p:tgtEl>
                                          <p:spTgt spid="78"/>
                                        </p:tgtEl>
                                      </p:cBhvr>
                                    </p:animEffect>
                                  </p:childTnLst>
                                </p:cTn>
                              </p:par>
                              <p:par>
                                <p:cTn id="133" presetID="53" presetClass="entr" presetSubtype="16" fill="hold"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childTnLst>
                          </p:cTn>
                        </p:par>
                        <p:par>
                          <p:cTn id="138" fill="hold">
                            <p:stCondLst>
                              <p:cond delay="12500"/>
                            </p:stCondLst>
                            <p:childTnLst>
                              <p:par>
                                <p:cTn id="139" presetID="42" presetClass="entr" presetSubtype="0" fill="hold" grpId="0" nodeType="afterEffect">
                                  <p:stCondLst>
                                    <p:cond delay="0"/>
                                  </p:stCondLst>
                                  <p:childTnLst>
                                    <p:set>
                                      <p:cBhvr>
                                        <p:cTn id="140" dur="1" fill="hold">
                                          <p:stCondLst>
                                            <p:cond delay="0"/>
                                          </p:stCondLst>
                                        </p:cTn>
                                        <p:tgtEl>
                                          <p:spTgt spid="91"/>
                                        </p:tgtEl>
                                        <p:attrNameLst>
                                          <p:attrName>style.visibility</p:attrName>
                                        </p:attrNameLst>
                                      </p:cBhvr>
                                      <p:to>
                                        <p:strVal val="visible"/>
                                      </p:to>
                                    </p:set>
                                    <p:animEffect transition="in" filter="fade">
                                      <p:cBhvr>
                                        <p:cTn id="141" dur="1000"/>
                                        <p:tgtEl>
                                          <p:spTgt spid="91"/>
                                        </p:tgtEl>
                                      </p:cBhvr>
                                    </p:animEffect>
                                    <p:anim calcmode="lin" valueType="num">
                                      <p:cBhvr>
                                        <p:cTn id="142" dur="1000" fill="hold"/>
                                        <p:tgtEl>
                                          <p:spTgt spid="91"/>
                                        </p:tgtEl>
                                        <p:attrNameLst>
                                          <p:attrName>ppt_x</p:attrName>
                                        </p:attrNameLst>
                                      </p:cBhvr>
                                      <p:tavLst>
                                        <p:tav tm="0">
                                          <p:val>
                                            <p:strVal val="#ppt_x"/>
                                          </p:val>
                                        </p:tav>
                                        <p:tav tm="100000">
                                          <p:val>
                                            <p:strVal val="#ppt_x"/>
                                          </p:val>
                                        </p:tav>
                                      </p:tavLst>
                                    </p:anim>
                                    <p:anim calcmode="lin" valueType="num">
                                      <p:cBhvr>
                                        <p:cTn id="143" dur="1000" fill="hold"/>
                                        <p:tgtEl>
                                          <p:spTgt spid="91"/>
                                        </p:tgtEl>
                                        <p:attrNameLst>
                                          <p:attrName>ppt_y</p:attrName>
                                        </p:attrNameLst>
                                      </p:cBhvr>
                                      <p:tavLst>
                                        <p:tav tm="0">
                                          <p:val>
                                            <p:strVal val="#ppt_y+.1"/>
                                          </p:val>
                                        </p:tav>
                                        <p:tav tm="100000">
                                          <p:val>
                                            <p:strVal val="#ppt_y"/>
                                          </p:val>
                                        </p:tav>
                                      </p:tavLst>
                                    </p:anim>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5"/>
                                        </p:tgtEl>
                                        <p:attrNameLst>
                                          <p:attrName>style.visibility</p:attrName>
                                        </p:attrNameLst>
                                      </p:cBhvr>
                                      <p:to>
                                        <p:strVal val="visible"/>
                                      </p:to>
                                    </p:set>
                                    <p:animEffect transition="in" filter="fade">
                                      <p:cBhvr>
                                        <p:cTn id="147" dur="1000"/>
                                        <p:tgtEl>
                                          <p:spTgt spid="85"/>
                                        </p:tgtEl>
                                      </p:cBhvr>
                                    </p:animEffect>
                                    <p:anim calcmode="lin" valueType="num">
                                      <p:cBhvr>
                                        <p:cTn id="148" dur="1000" fill="hold"/>
                                        <p:tgtEl>
                                          <p:spTgt spid="85"/>
                                        </p:tgtEl>
                                        <p:attrNameLst>
                                          <p:attrName>ppt_x</p:attrName>
                                        </p:attrNameLst>
                                      </p:cBhvr>
                                      <p:tavLst>
                                        <p:tav tm="0">
                                          <p:val>
                                            <p:strVal val="#ppt_x"/>
                                          </p:val>
                                        </p:tav>
                                        <p:tav tm="100000">
                                          <p:val>
                                            <p:strVal val="#ppt_x"/>
                                          </p:val>
                                        </p:tav>
                                      </p:tavLst>
                                    </p:anim>
                                    <p:anim calcmode="lin" valueType="num">
                                      <p:cBhvr>
                                        <p:cTn id="149" dur="1000" fill="hold"/>
                                        <p:tgtEl>
                                          <p:spTgt spid="85"/>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53" presetClass="entr" presetSubtype="16" fill="hold" grpId="0" nodeType="afterEffect">
                                  <p:stCondLst>
                                    <p:cond delay="0"/>
                                  </p:stCondLst>
                                  <p:childTnLst>
                                    <p:set>
                                      <p:cBhvr>
                                        <p:cTn id="152" dur="1" fill="hold">
                                          <p:stCondLst>
                                            <p:cond delay="0"/>
                                          </p:stCondLst>
                                        </p:cTn>
                                        <p:tgtEl>
                                          <p:spTgt spid="75"/>
                                        </p:tgtEl>
                                        <p:attrNameLst>
                                          <p:attrName>style.visibility</p:attrName>
                                        </p:attrNameLst>
                                      </p:cBhvr>
                                      <p:to>
                                        <p:strVal val="visible"/>
                                      </p:to>
                                    </p:set>
                                    <p:anim calcmode="lin" valueType="num">
                                      <p:cBhvr>
                                        <p:cTn id="153" dur="500" fill="hold"/>
                                        <p:tgtEl>
                                          <p:spTgt spid="75"/>
                                        </p:tgtEl>
                                        <p:attrNameLst>
                                          <p:attrName>ppt_w</p:attrName>
                                        </p:attrNameLst>
                                      </p:cBhvr>
                                      <p:tavLst>
                                        <p:tav tm="0">
                                          <p:val>
                                            <p:fltVal val="0"/>
                                          </p:val>
                                        </p:tav>
                                        <p:tav tm="100000">
                                          <p:val>
                                            <p:strVal val="#ppt_w"/>
                                          </p:val>
                                        </p:tav>
                                      </p:tavLst>
                                    </p:anim>
                                    <p:anim calcmode="lin" valueType="num">
                                      <p:cBhvr>
                                        <p:cTn id="154" dur="500" fill="hold"/>
                                        <p:tgtEl>
                                          <p:spTgt spid="75"/>
                                        </p:tgtEl>
                                        <p:attrNameLst>
                                          <p:attrName>ppt_h</p:attrName>
                                        </p:attrNameLst>
                                      </p:cBhvr>
                                      <p:tavLst>
                                        <p:tav tm="0">
                                          <p:val>
                                            <p:fltVal val="0"/>
                                          </p:val>
                                        </p:tav>
                                        <p:tav tm="100000">
                                          <p:val>
                                            <p:strVal val="#ppt_h"/>
                                          </p:val>
                                        </p:tav>
                                      </p:tavLst>
                                    </p:anim>
                                    <p:animEffect transition="in" filter="fade">
                                      <p:cBhvr>
                                        <p:cTn id="155" dur="500"/>
                                        <p:tgtEl>
                                          <p:spTgt spid="75"/>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10"/>
                                        </p:tgtEl>
                                        <p:attrNameLst>
                                          <p:attrName>style.visibility</p:attrName>
                                        </p:attrNameLst>
                                      </p:cBhvr>
                                      <p:to>
                                        <p:strVal val="visible"/>
                                      </p:to>
                                    </p:set>
                                    <p:anim calcmode="lin" valueType="num">
                                      <p:cBhvr>
                                        <p:cTn id="158" dur="500" fill="hold"/>
                                        <p:tgtEl>
                                          <p:spTgt spid="110"/>
                                        </p:tgtEl>
                                        <p:attrNameLst>
                                          <p:attrName>ppt_w</p:attrName>
                                        </p:attrNameLst>
                                      </p:cBhvr>
                                      <p:tavLst>
                                        <p:tav tm="0">
                                          <p:val>
                                            <p:fltVal val="0"/>
                                          </p:val>
                                        </p:tav>
                                        <p:tav tm="100000">
                                          <p:val>
                                            <p:strVal val="#ppt_w"/>
                                          </p:val>
                                        </p:tav>
                                      </p:tavLst>
                                    </p:anim>
                                    <p:anim calcmode="lin" valueType="num">
                                      <p:cBhvr>
                                        <p:cTn id="159" dur="500" fill="hold"/>
                                        <p:tgtEl>
                                          <p:spTgt spid="110"/>
                                        </p:tgtEl>
                                        <p:attrNameLst>
                                          <p:attrName>ppt_h</p:attrName>
                                        </p:attrNameLst>
                                      </p:cBhvr>
                                      <p:tavLst>
                                        <p:tav tm="0">
                                          <p:val>
                                            <p:fltVal val="0"/>
                                          </p:val>
                                        </p:tav>
                                        <p:tav tm="100000">
                                          <p:val>
                                            <p:strVal val="#ppt_h"/>
                                          </p:val>
                                        </p:tav>
                                      </p:tavLst>
                                    </p:anim>
                                    <p:animEffect transition="in" filter="fade">
                                      <p:cBhvr>
                                        <p:cTn id="160" dur="500"/>
                                        <p:tgtEl>
                                          <p:spTgt spid="110"/>
                                        </p:tgtEl>
                                      </p:cBhvr>
                                    </p:animEffect>
                                  </p:childTnLst>
                                </p:cTn>
                              </p:par>
                            </p:childTnLst>
                          </p:cTn>
                        </p:par>
                        <p:par>
                          <p:cTn id="161" fill="hold">
                            <p:stCondLst>
                              <p:cond delay="15000"/>
                            </p:stCondLst>
                            <p:childTnLst>
                              <p:par>
                                <p:cTn id="162" presetID="42" presetClass="entr" presetSubtype="0" fill="hold" grpId="0" nodeType="afterEffect">
                                  <p:stCondLst>
                                    <p:cond delay="0"/>
                                  </p:stCondLst>
                                  <p:childTnLst>
                                    <p:set>
                                      <p:cBhvr>
                                        <p:cTn id="163" dur="1" fill="hold">
                                          <p:stCondLst>
                                            <p:cond delay="0"/>
                                          </p:stCondLst>
                                        </p:cTn>
                                        <p:tgtEl>
                                          <p:spTgt spid="90"/>
                                        </p:tgtEl>
                                        <p:attrNameLst>
                                          <p:attrName>style.visibility</p:attrName>
                                        </p:attrNameLst>
                                      </p:cBhvr>
                                      <p:to>
                                        <p:strVal val="visible"/>
                                      </p:to>
                                    </p:set>
                                    <p:animEffect transition="in" filter="fade">
                                      <p:cBhvr>
                                        <p:cTn id="164" dur="1000"/>
                                        <p:tgtEl>
                                          <p:spTgt spid="90"/>
                                        </p:tgtEl>
                                      </p:cBhvr>
                                    </p:animEffect>
                                    <p:anim calcmode="lin" valueType="num">
                                      <p:cBhvr>
                                        <p:cTn id="165" dur="1000" fill="hold"/>
                                        <p:tgtEl>
                                          <p:spTgt spid="90"/>
                                        </p:tgtEl>
                                        <p:attrNameLst>
                                          <p:attrName>ppt_x</p:attrName>
                                        </p:attrNameLst>
                                      </p:cBhvr>
                                      <p:tavLst>
                                        <p:tav tm="0">
                                          <p:val>
                                            <p:strVal val="#ppt_x"/>
                                          </p:val>
                                        </p:tav>
                                        <p:tav tm="100000">
                                          <p:val>
                                            <p:strVal val="#ppt_x"/>
                                          </p:val>
                                        </p:tav>
                                      </p:tavLst>
                                    </p:anim>
                                    <p:anim calcmode="lin" valueType="num">
                                      <p:cBhvr>
                                        <p:cTn id="166"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p:bldP spid="75" grpId="0" animBg="1"/>
      <p:bldP spid="76" grpId="0" animBg="1"/>
      <p:bldP spid="77" grpId="0" animBg="1"/>
      <p:bldP spid="78" grpId="0" animBg="1"/>
      <p:bldP spid="79" grpId="0" animBg="1"/>
      <p:bldP spid="80" grpId="0" animBg="1"/>
      <p:bldP spid="74" grpId="0" animBg="1"/>
      <p:bldP spid="81" grpId="0"/>
      <p:bldP spid="82" grpId="0"/>
      <p:bldP spid="83" grpId="0"/>
      <p:bldP spid="84" grpId="0"/>
      <p:bldP spid="85" grpId="0"/>
      <p:bldP spid="87" grpId="0"/>
      <p:bldP spid="88" grpId="0"/>
      <p:bldP spid="89" grpId="0"/>
      <p:bldP spid="90" grpId="0"/>
      <p:bldP spid="91" grpId="0"/>
      <p:bldP spid="92" grpId="0"/>
      <p:bldP spid="93" grpId="0"/>
      <p:bldP spid="102" grpId="0" animBg="1"/>
      <p:bldP spid="1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1402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2018-11-09T17:13:46Z</dcterms:modified>
</cp:coreProperties>
</file>