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98"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0" d="100"/>
          <a:sy n="90" d="100"/>
        </p:scale>
        <p:origin x="102" y="3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11/9/2018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9662204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11/9/2018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Freeform: Shape 63">
            <a:extLst>
              <a:ext uri="{FF2B5EF4-FFF2-40B4-BE49-F238E27FC236}">
                <a16:creationId xmlns:a16="http://schemas.microsoft.com/office/drawing/2014/main" id="{A5D5D889-0ECF-4420-B9CE-CCC35C443D61}"/>
              </a:ext>
            </a:extLst>
          </p:cNvPr>
          <p:cNvSpPr>
            <a:spLocks noChangeAspect="1"/>
          </p:cNvSpPr>
          <p:nvPr/>
        </p:nvSpPr>
        <p:spPr>
          <a:xfrm rot="1560646">
            <a:off x="4538593" y="1679768"/>
            <a:ext cx="993629" cy="2377440"/>
          </a:xfrm>
          <a:custGeom>
            <a:avLst/>
            <a:gdLst>
              <a:gd name="connsiteX0" fmla="*/ 778663 w 2675169"/>
              <a:gd name="connsiteY0" fmla="*/ 147043 h 6400803"/>
              <a:gd name="connsiteX1" fmla="*/ 1356978 w 2675169"/>
              <a:gd name="connsiteY1" fmla="*/ 1814 h 6400803"/>
              <a:gd name="connsiteX2" fmla="*/ 1397333 w 2675169"/>
              <a:gd name="connsiteY2" fmla="*/ 4401 h 6400803"/>
              <a:gd name="connsiteX3" fmla="*/ 1402519 w 2675169"/>
              <a:gd name="connsiteY3" fmla="*/ 3758 h 6400803"/>
              <a:gd name="connsiteX4" fmla="*/ 2562834 w 2675169"/>
              <a:gd name="connsiteY4" fmla="*/ 639737 h 6400803"/>
              <a:gd name="connsiteX5" fmla="*/ 2616574 w 2675169"/>
              <a:gd name="connsiteY5" fmla="*/ 1490765 h 6400803"/>
              <a:gd name="connsiteX6" fmla="*/ 2570020 w 2675169"/>
              <a:gd name="connsiteY6" fmla="*/ 1608841 h 6400803"/>
              <a:gd name="connsiteX7" fmla="*/ 2555220 w 2675169"/>
              <a:gd name="connsiteY7" fmla="*/ 1657875 h 6400803"/>
              <a:gd name="connsiteX8" fmla="*/ 2466315 w 2675169"/>
              <a:gd name="connsiteY8" fmla="*/ 1872049 h 6400803"/>
              <a:gd name="connsiteX9" fmla="*/ 2453888 w 2675169"/>
              <a:gd name="connsiteY9" fmla="*/ 1893525 h 6400803"/>
              <a:gd name="connsiteX10" fmla="*/ 2307010 w 2675169"/>
              <a:gd name="connsiteY10" fmla="*/ 2304440 h 6400803"/>
              <a:gd name="connsiteX11" fmla="*/ 2256017 w 2675169"/>
              <a:gd name="connsiteY11" fmla="*/ 2507423 h 6400803"/>
              <a:gd name="connsiteX12" fmla="*/ 2231882 w 2675169"/>
              <a:gd name="connsiteY12" fmla="*/ 2561929 h 6400803"/>
              <a:gd name="connsiteX13" fmla="*/ 2203985 w 2675169"/>
              <a:gd name="connsiteY13" fmla="*/ 4005860 h 6400803"/>
              <a:gd name="connsiteX14" fmla="*/ 2290397 w 2675169"/>
              <a:gd name="connsiteY14" fmla="*/ 4336840 h 6400803"/>
              <a:gd name="connsiteX15" fmla="*/ 2332353 w 2675169"/>
              <a:gd name="connsiteY15" fmla="*/ 4461832 h 6400803"/>
              <a:gd name="connsiteX16" fmla="*/ 2327891 w 2675169"/>
              <a:gd name="connsiteY16" fmla="*/ 4460775 h 6400803"/>
              <a:gd name="connsiteX17" fmla="*/ 2355751 w 2675169"/>
              <a:gd name="connsiteY17" fmla="*/ 4526106 h 6400803"/>
              <a:gd name="connsiteX18" fmla="*/ 2374581 w 2675169"/>
              <a:gd name="connsiteY18" fmla="*/ 4574517 h 6400803"/>
              <a:gd name="connsiteX19" fmla="*/ 2410814 w 2675169"/>
              <a:gd name="connsiteY19" fmla="*/ 4683908 h 6400803"/>
              <a:gd name="connsiteX20" fmla="*/ 2435662 w 2675169"/>
              <a:gd name="connsiteY20" fmla="*/ 5445689 h 6400803"/>
              <a:gd name="connsiteX21" fmla="*/ 2428622 w 2675169"/>
              <a:gd name="connsiteY21" fmla="*/ 5467139 h 6400803"/>
              <a:gd name="connsiteX22" fmla="*/ 2423651 w 2675169"/>
              <a:gd name="connsiteY22" fmla="*/ 5496471 h 6400803"/>
              <a:gd name="connsiteX23" fmla="*/ 1791050 w 2675169"/>
              <a:gd name="connsiteY23" fmla="*/ 6279945 h 6400803"/>
              <a:gd name="connsiteX24" fmla="*/ 498172 w 2675169"/>
              <a:gd name="connsiteY24" fmla="*/ 6113972 h 6400803"/>
              <a:gd name="connsiteX25" fmla="*/ 476271 w 2675169"/>
              <a:gd name="connsiteY25" fmla="*/ 6093016 h 6400803"/>
              <a:gd name="connsiteX26" fmla="*/ 386997 w 2675169"/>
              <a:gd name="connsiteY26" fmla="*/ 6017612 h 6400803"/>
              <a:gd name="connsiteX27" fmla="*/ 46343 w 2675169"/>
              <a:gd name="connsiteY27" fmla="*/ 4822059 h 6400803"/>
              <a:gd name="connsiteX28" fmla="*/ 81944 w 2675169"/>
              <a:gd name="connsiteY28" fmla="*/ 4731345 h 6400803"/>
              <a:gd name="connsiteX29" fmla="*/ 92638 w 2675169"/>
              <a:gd name="connsiteY29" fmla="*/ 4712780 h 6400803"/>
              <a:gd name="connsiteX30" fmla="*/ 181884 w 2675169"/>
              <a:gd name="connsiteY30" fmla="*/ 4542237 h 6400803"/>
              <a:gd name="connsiteX31" fmla="*/ 582586 w 2675169"/>
              <a:gd name="connsiteY31" fmla="*/ 2998205 h 6400803"/>
              <a:gd name="connsiteX32" fmla="*/ 580672 w 2675169"/>
              <a:gd name="connsiteY32" fmla="*/ 2981925 h 6400803"/>
              <a:gd name="connsiteX33" fmla="*/ 568297 w 2675169"/>
              <a:gd name="connsiteY33" fmla="*/ 2752018 h 6400803"/>
              <a:gd name="connsiteX34" fmla="*/ 376643 w 2675169"/>
              <a:gd name="connsiteY34" fmla="*/ 2013571 h 6400803"/>
              <a:gd name="connsiteX35" fmla="*/ 275079 w 2675169"/>
              <a:gd name="connsiteY35" fmla="*/ 1826387 h 6400803"/>
              <a:gd name="connsiteX36" fmla="*/ 274949 w 2675169"/>
              <a:gd name="connsiteY36" fmla="*/ 1825052 h 6400803"/>
              <a:gd name="connsiteX37" fmla="*/ 254467 w 2675169"/>
              <a:gd name="connsiteY37" fmla="*/ 1793302 h 6400803"/>
              <a:gd name="connsiteX38" fmla="*/ 205191 w 2675169"/>
              <a:gd name="connsiteY38" fmla="*/ 1701691 h 6400803"/>
              <a:gd name="connsiteX39" fmla="*/ 99495 w 2675169"/>
              <a:gd name="connsiteY39" fmla="*/ 953407 h 6400803"/>
              <a:gd name="connsiteX40" fmla="*/ 118975 w 2675169"/>
              <a:gd name="connsiteY40" fmla="*/ 891597 h 6400803"/>
              <a:gd name="connsiteX41" fmla="*/ 119472 w 2675169"/>
              <a:gd name="connsiteY41" fmla="*/ 888423 h 6400803"/>
              <a:gd name="connsiteX42" fmla="*/ 778663 w 2675169"/>
              <a:gd name="connsiteY42" fmla="*/ 147043 h 64008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2675169" h="6400803">
                <a:moveTo>
                  <a:pt x="778663" y="147043"/>
                </a:moveTo>
                <a:cubicBezTo>
                  <a:pt x="972888" y="52268"/>
                  <a:pt x="1173222" y="5005"/>
                  <a:pt x="1356978" y="1814"/>
                </a:cubicBezTo>
                <a:lnTo>
                  <a:pt x="1397333" y="4401"/>
                </a:lnTo>
                <a:lnTo>
                  <a:pt x="1402519" y="3758"/>
                </a:lnTo>
                <a:cubicBezTo>
                  <a:pt x="1884015" y="-33131"/>
                  <a:pt x="2349841" y="203245"/>
                  <a:pt x="2562834" y="639737"/>
                </a:cubicBezTo>
                <a:cubicBezTo>
                  <a:pt x="2695955" y="912544"/>
                  <a:pt x="2706684" y="1215094"/>
                  <a:pt x="2616574" y="1490765"/>
                </a:cubicBezTo>
                <a:lnTo>
                  <a:pt x="2570020" y="1608841"/>
                </a:lnTo>
                <a:lnTo>
                  <a:pt x="2555220" y="1657875"/>
                </a:lnTo>
                <a:cubicBezTo>
                  <a:pt x="2531033" y="1729294"/>
                  <a:pt x="2501435" y="1800989"/>
                  <a:pt x="2466315" y="1872049"/>
                </a:cubicBezTo>
                <a:lnTo>
                  <a:pt x="2453888" y="1893525"/>
                </a:lnTo>
                <a:lnTo>
                  <a:pt x="2307010" y="2304440"/>
                </a:lnTo>
                <a:lnTo>
                  <a:pt x="2256017" y="2507423"/>
                </a:lnTo>
                <a:lnTo>
                  <a:pt x="2231882" y="2561929"/>
                </a:lnTo>
                <a:cubicBezTo>
                  <a:pt x="2101221" y="2901543"/>
                  <a:pt x="2081422" y="3433527"/>
                  <a:pt x="2203985" y="4005860"/>
                </a:cubicBezTo>
                <a:cubicBezTo>
                  <a:pt x="2228497" y="4120326"/>
                  <a:pt x="2257544" y="4230988"/>
                  <a:pt x="2290397" y="4336840"/>
                </a:cubicBezTo>
                <a:lnTo>
                  <a:pt x="2332353" y="4461832"/>
                </a:lnTo>
                <a:lnTo>
                  <a:pt x="2327891" y="4460775"/>
                </a:lnTo>
                <a:lnTo>
                  <a:pt x="2355751" y="4526106"/>
                </a:lnTo>
                <a:lnTo>
                  <a:pt x="2374581" y="4574517"/>
                </a:lnTo>
                <a:lnTo>
                  <a:pt x="2410814" y="4683908"/>
                </a:lnTo>
                <a:cubicBezTo>
                  <a:pt x="2486073" y="4947209"/>
                  <a:pt x="2490249" y="5210605"/>
                  <a:pt x="2435662" y="5445689"/>
                </a:cubicBezTo>
                <a:lnTo>
                  <a:pt x="2428622" y="5467139"/>
                </a:lnTo>
                <a:lnTo>
                  <a:pt x="2423651" y="5496471"/>
                </a:lnTo>
                <a:cubicBezTo>
                  <a:pt x="2343092" y="5825746"/>
                  <a:pt x="2121068" y="6118910"/>
                  <a:pt x="1791050" y="6279945"/>
                </a:cubicBezTo>
                <a:cubicBezTo>
                  <a:pt x="1351029" y="6494661"/>
                  <a:pt x="843995" y="6413500"/>
                  <a:pt x="498172" y="6113972"/>
                </a:cubicBezTo>
                <a:lnTo>
                  <a:pt x="476271" y="6093016"/>
                </a:lnTo>
                <a:lnTo>
                  <a:pt x="386997" y="6017612"/>
                </a:lnTo>
                <a:cubicBezTo>
                  <a:pt x="57238" y="5710656"/>
                  <a:pt x="-79748" y="5247141"/>
                  <a:pt x="46343" y="4822059"/>
                </a:cubicBezTo>
                <a:lnTo>
                  <a:pt x="81944" y="4731345"/>
                </a:lnTo>
                <a:lnTo>
                  <a:pt x="92638" y="4712780"/>
                </a:lnTo>
                <a:cubicBezTo>
                  <a:pt x="123131" y="4657279"/>
                  <a:pt x="152921" y="4600394"/>
                  <a:pt x="181884" y="4542237"/>
                </a:cubicBezTo>
                <a:cubicBezTo>
                  <a:pt x="471512" y="3960672"/>
                  <a:pt x="609822" y="3389638"/>
                  <a:pt x="582586" y="2998205"/>
                </a:cubicBezTo>
                <a:lnTo>
                  <a:pt x="580672" y="2981925"/>
                </a:lnTo>
                <a:lnTo>
                  <a:pt x="568297" y="2752018"/>
                </a:lnTo>
                <a:cubicBezTo>
                  <a:pt x="540146" y="2481424"/>
                  <a:pt x="473233" y="2230664"/>
                  <a:pt x="376643" y="2013571"/>
                </a:cubicBezTo>
                <a:lnTo>
                  <a:pt x="275079" y="1826387"/>
                </a:lnTo>
                <a:lnTo>
                  <a:pt x="274949" y="1825052"/>
                </a:lnTo>
                <a:lnTo>
                  <a:pt x="254467" y="1793302"/>
                </a:lnTo>
                <a:cubicBezTo>
                  <a:pt x="237038" y="1763780"/>
                  <a:pt x="220580" y="1733228"/>
                  <a:pt x="205191" y="1701691"/>
                </a:cubicBezTo>
                <a:cubicBezTo>
                  <a:pt x="82082" y="1449400"/>
                  <a:pt x="50705" y="1181917"/>
                  <a:pt x="99495" y="953407"/>
                </a:cubicBezTo>
                <a:lnTo>
                  <a:pt x="118975" y="891597"/>
                </a:lnTo>
                <a:lnTo>
                  <a:pt x="119472" y="888423"/>
                </a:lnTo>
                <a:cubicBezTo>
                  <a:pt x="179746" y="609008"/>
                  <a:pt x="422585" y="320796"/>
                  <a:pt x="778663" y="147043"/>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Freeform: Shape 64">
            <a:extLst>
              <a:ext uri="{FF2B5EF4-FFF2-40B4-BE49-F238E27FC236}">
                <a16:creationId xmlns:a16="http://schemas.microsoft.com/office/drawing/2014/main" id="{62D7A27A-10EB-41B1-BF3F-4FB8477E68C7}"/>
              </a:ext>
            </a:extLst>
          </p:cNvPr>
          <p:cNvSpPr>
            <a:spLocks noChangeAspect="1"/>
          </p:cNvSpPr>
          <p:nvPr/>
        </p:nvSpPr>
        <p:spPr>
          <a:xfrm rot="16042766">
            <a:off x="5618325" y="3538668"/>
            <a:ext cx="993629" cy="2377440"/>
          </a:xfrm>
          <a:custGeom>
            <a:avLst/>
            <a:gdLst>
              <a:gd name="connsiteX0" fmla="*/ 778663 w 2675169"/>
              <a:gd name="connsiteY0" fmla="*/ 147043 h 6400803"/>
              <a:gd name="connsiteX1" fmla="*/ 1356978 w 2675169"/>
              <a:gd name="connsiteY1" fmla="*/ 1814 h 6400803"/>
              <a:gd name="connsiteX2" fmla="*/ 1397333 w 2675169"/>
              <a:gd name="connsiteY2" fmla="*/ 4401 h 6400803"/>
              <a:gd name="connsiteX3" fmla="*/ 1402519 w 2675169"/>
              <a:gd name="connsiteY3" fmla="*/ 3758 h 6400803"/>
              <a:gd name="connsiteX4" fmla="*/ 2562834 w 2675169"/>
              <a:gd name="connsiteY4" fmla="*/ 639737 h 6400803"/>
              <a:gd name="connsiteX5" fmla="*/ 2616574 w 2675169"/>
              <a:gd name="connsiteY5" fmla="*/ 1490765 h 6400803"/>
              <a:gd name="connsiteX6" fmla="*/ 2570020 w 2675169"/>
              <a:gd name="connsiteY6" fmla="*/ 1608841 h 6400803"/>
              <a:gd name="connsiteX7" fmla="*/ 2555220 w 2675169"/>
              <a:gd name="connsiteY7" fmla="*/ 1657875 h 6400803"/>
              <a:gd name="connsiteX8" fmla="*/ 2466315 w 2675169"/>
              <a:gd name="connsiteY8" fmla="*/ 1872049 h 6400803"/>
              <a:gd name="connsiteX9" fmla="*/ 2453888 w 2675169"/>
              <a:gd name="connsiteY9" fmla="*/ 1893525 h 6400803"/>
              <a:gd name="connsiteX10" fmla="*/ 2307010 w 2675169"/>
              <a:gd name="connsiteY10" fmla="*/ 2304440 h 6400803"/>
              <a:gd name="connsiteX11" fmla="*/ 2256017 w 2675169"/>
              <a:gd name="connsiteY11" fmla="*/ 2507423 h 6400803"/>
              <a:gd name="connsiteX12" fmla="*/ 2231882 w 2675169"/>
              <a:gd name="connsiteY12" fmla="*/ 2561929 h 6400803"/>
              <a:gd name="connsiteX13" fmla="*/ 2203985 w 2675169"/>
              <a:gd name="connsiteY13" fmla="*/ 4005860 h 6400803"/>
              <a:gd name="connsiteX14" fmla="*/ 2290397 w 2675169"/>
              <a:gd name="connsiteY14" fmla="*/ 4336840 h 6400803"/>
              <a:gd name="connsiteX15" fmla="*/ 2332353 w 2675169"/>
              <a:gd name="connsiteY15" fmla="*/ 4461832 h 6400803"/>
              <a:gd name="connsiteX16" fmla="*/ 2327891 w 2675169"/>
              <a:gd name="connsiteY16" fmla="*/ 4460775 h 6400803"/>
              <a:gd name="connsiteX17" fmla="*/ 2355751 w 2675169"/>
              <a:gd name="connsiteY17" fmla="*/ 4526106 h 6400803"/>
              <a:gd name="connsiteX18" fmla="*/ 2374581 w 2675169"/>
              <a:gd name="connsiteY18" fmla="*/ 4574517 h 6400803"/>
              <a:gd name="connsiteX19" fmla="*/ 2410814 w 2675169"/>
              <a:gd name="connsiteY19" fmla="*/ 4683908 h 6400803"/>
              <a:gd name="connsiteX20" fmla="*/ 2435662 w 2675169"/>
              <a:gd name="connsiteY20" fmla="*/ 5445689 h 6400803"/>
              <a:gd name="connsiteX21" fmla="*/ 2428622 w 2675169"/>
              <a:gd name="connsiteY21" fmla="*/ 5467139 h 6400803"/>
              <a:gd name="connsiteX22" fmla="*/ 2423651 w 2675169"/>
              <a:gd name="connsiteY22" fmla="*/ 5496471 h 6400803"/>
              <a:gd name="connsiteX23" fmla="*/ 1791050 w 2675169"/>
              <a:gd name="connsiteY23" fmla="*/ 6279945 h 6400803"/>
              <a:gd name="connsiteX24" fmla="*/ 498172 w 2675169"/>
              <a:gd name="connsiteY24" fmla="*/ 6113972 h 6400803"/>
              <a:gd name="connsiteX25" fmla="*/ 476271 w 2675169"/>
              <a:gd name="connsiteY25" fmla="*/ 6093016 h 6400803"/>
              <a:gd name="connsiteX26" fmla="*/ 386997 w 2675169"/>
              <a:gd name="connsiteY26" fmla="*/ 6017612 h 6400803"/>
              <a:gd name="connsiteX27" fmla="*/ 46343 w 2675169"/>
              <a:gd name="connsiteY27" fmla="*/ 4822059 h 6400803"/>
              <a:gd name="connsiteX28" fmla="*/ 81944 w 2675169"/>
              <a:gd name="connsiteY28" fmla="*/ 4731345 h 6400803"/>
              <a:gd name="connsiteX29" fmla="*/ 92638 w 2675169"/>
              <a:gd name="connsiteY29" fmla="*/ 4712780 h 6400803"/>
              <a:gd name="connsiteX30" fmla="*/ 181884 w 2675169"/>
              <a:gd name="connsiteY30" fmla="*/ 4542237 h 6400803"/>
              <a:gd name="connsiteX31" fmla="*/ 582586 w 2675169"/>
              <a:gd name="connsiteY31" fmla="*/ 2998205 h 6400803"/>
              <a:gd name="connsiteX32" fmla="*/ 580672 w 2675169"/>
              <a:gd name="connsiteY32" fmla="*/ 2981925 h 6400803"/>
              <a:gd name="connsiteX33" fmla="*/ 568297 w 2675169"/>
              <a:gd name="connsiteY33" fmla="*/ 2752018 h 6400803"/>
              <a:gd name="connsiteX34" fmla="*/ 376643 w 2675169"/>
              <a:gd name="connsiteY34" fmla="*/ 2013571 h 6400803"/>
              <a:gd name="connsiteX35" fmla="*/ 275079 w 2675169"/>
              <a:gd name="connsiteY35" fmla="*/ 1826387 h 6400803"/>
              <a:gd name="connsiteX36" fmla="*/ 274949 w 2675169"/>
              <a:gd name="connsiteY36" fmla="*/ 1825052 h 6400803"/>
              <a:gd name="connsiteX37" fmla="*/ 254467 w 2675169"/>
              <a:gd name="connsiteY37" fmla="*/ 1793302 h 6400803"/>
              <a:gd name="connsiteX38" fmla="*/ 205191 w 2675169"/>
              <a:gd name="connsiteY38" fmla="*/ 1701691 h 6400803"/>
              <a:gd name="connsiteX39" fmla="*/ 99495 w 2675169"/>
              <a:gd name="connsiteY39" fmla="*/ 953407 h 6400803"/>
              <a:gd name="connsiteX40" fmla="*/ 118975 w 2675169"/>
              <a:gd name="connsiteY40" fmla="*/ 891597 h 6400803"/>
              <a:gd name="connsiteX41" fmla="*/ 119472 w 2675169"/>
              <a:gd name="connsiteY41" fmla="*/ 888423 h 6400803"/>
              <a:gd name="connsiteX42" fmla="*/ 778663 w 2675169"/>
              <a:gd name="connsiteY42" fmla="*/ 147043 h 64008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2675169" h="6400803">
                <a:moveTo>
                  <a:pt x="778663" y="147043"/>
                </a:moveTo>
                <a:cubicBezTo>
                  <a:pt x="972888" y="52268"/>
                  <a:pt x="1173222" y="5005"/>
                  <a:pt x="1356978" y="1814"/>
                </a:cubicBezTo>
                <a:lnTo>
                  <a:pt x="1397333" y="4401"/>
                </a:lnTo>
                <a:lnTo>
                  <a:pt x="1402519" y="3758"/>
                </a:lnTo>
                <a:cubicBezTo>
                  <a:pt x="1884015" y="-33131"/>
                  <a:pt x="2349841" y="203245"/>
                  <a:pt x="2562834" y="639737"/>
                </a:cubicBezTo>
                <a:cubicBezTo>
                  <a:pt x="2695955" y="912544"/>
                  <a:pt x="2706684" y="1215094"/>
                  <a:pt x="2616574" y="1490765"/>
                </a:cubicBezTo>
                <a:lnTo>
                  <a:pt x="2570020" y="1608841"/>
                </a:lnTo>
                <a:lnTo>
                  <a:pt x="2555220" y="1657875"/>
                </a:lnTo>
                <a:cubicBezTo>
                  <a:pt x="2531033" y="1729294"/>
                  <a:pt x="2501435" y="1800989"/>
                  <a:pt x="2466315" y="1872049"/>
                </a:cubicBezTo>
                <a:lnTo>
                  <a:pt x="2453888" y="1893525"/>
                </a:lnTo>
                <a:lnTo>
                  <a:pt x="2307010" y="2304440"/>
                </a:lnTo>
                <a:lnTo>
                  <a:pt x="2256017" y="2507423"/>
                </a:lnTo>
                <a:lnTo>
                  <a:pt x="2231882" y="2561929"/>
                </a:lnTo>
                <a:cubicBezTo>
                  <a:pt x="2101221" y="2901543"/>
                  <a:pt x="2081422" y="3433527"/>
                  <a:pt x="2203985" y="4005860"/>
                </a:cubicBezTo>
                <a:cubicBezTo>
                  <a:pt x="2228497" y="4120326"/>
                  <a:pt x="2257544" y="4230988"/>
                  <a:pt x="2290397" y="4336840"/>
                </a:cubicBezTo>
                <a:lnTo>
                  <a:pt x="2332353" y="4461832"/>
                </a:lnTo>
                <a:lnTo>
                  <a:pt x="2327891" y="4460775"/>
                </a:lnTo>
                <a:lnTo>
                  <a:pt x="2355751" y="4526106"/>
                </a:lnTo>
                <a:lnTo>
                  <a:pt x="2374581" y="4574517"/>
                </a:lnTo>
                <a:lnTo>
                  <a:pt x="2410814" y="4683908"/>
                </a:lnTo>
                <a:cubicBezTo>
                  <a:pt x="2486073" y="4947209"/>
                  <a:pt x="2490249" y="5210605"/>
                  <a:pt x="2435662" y="5445689"/>
                </a:cubicBezTo>
                <a:lnTo>
                  <a:pt x="2428622" y="5467139"/>
                </a:lnTo>
                <a:lnTo>
                  <a:pt x="2423651" y="5496471"/>
                </a:lnTo>
                <a:cubicBezTo>
                  <a:pt x="2343092" y="5825746"/>
                  <a:pt x="2121068" y="6118910"/>
                  <a:pt x="1791050" y="6279945"/>
                </a:cubicBezTo>
                <a:cubicBezTo>
                  <a:pt x="1351029" y="6494661"/>
                  <a:pt x="843995" y="6413500"/>
                  <a:pt x="498172" y="6113972"/>
                </a:cubicBezTo>
                <a:lnTo>
                  <a:pt x="476271" y="6093016"/>
                </a:lnTo>
                <a:lnTo>
                  <a:pt x="386997" y="6017612"/>
                </a:lnTo>
                <a:cubicBezTo>
                  <a:pt x="57238" y="5710656"/>
                  <a:pt x="-79748" y="5247141"/>
                  <a:pt x="46343" y="4822059"/>
                </a:cubicBezTo>
                <a:lnTo>
                  <a:pt x="81944" y="4731345"/>
                </a:lnTo>
                <a:lnTo>
                  <a:pt x="92638" y="4712780"/>
                </a:lnTo>
                <a:cubicBezTo>
                  <a:pt x="123131" y="4657279"/>
                  <a:pt x="152921" y="4600394"/>
                  <a:pt x="181884" y="4542237"/>
                </a:cubicBezTo>
                <a:cubicBezTo>
                  <a:pt x="471512" y="3960672"/>
                  <a:pt x="609822" y="3389638"/>
                  <a:pt x="582586" y="2998205"/>
                </a:cubicBezTo>
                <a:lnTo>
                  <a:pt x="580672" y="2981925"/>
                </a:lnTo>
                <a:lnTo>
                  <a:pt x="568297" y="2752018"/>
                </a:lnTo>
                <a:cubicBezTo>
                  <a:pt x="540146" y="2481424"/>
                  <a:pt x="473233" y="2230664"/>
                  <a:pt x="376643" y="2013571"/>
                </a:cubicBezTo>
                <a:lnTo>
                  <a:pt x="275079" y="1826387"/>
                </a:lnTo>
                <a:lnTo>
                  <a:pt x="274949" y="1825052"/>
                </a:lnTo>
                <a:lnTo>
                  <a:pt x="254467" y="1793302"/>
                </a:lnTo>
                <a:cubicBezTo>
                  <a:pt x="237038" y="1763780"/>
                  <a:pt x="220580" y="1733228"/>
                  <a:pt x="205191" y="1701691"/>
                </a:cubicBezTo>
                <a:cubicBezTo>
                  <a:pt x="82082" y="1449400"/>
                  <a:pt x="50705" y="1181917"/>
                  <a:pt x="99495" y="953407"/>
                </a:cubicBezTo>
                <a:lnTo>
                  <a:pt x="118975" y="891597"/>
                </a:lnTo>
                <a:lnTo>
                  <a:pt x="119472" y="888423"/>
                </a:lnTo>
                <a:cubicBezTo>
                  <a:pt x="179746" y="609008"/>
                  <a:pt x="422585" y="320796"/>
                  <a:pt x="778663" y="147043"/>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Freeform: Shape 65">
            <a:extLst>
              <a:ext uri="{FF2B5EF4-FFF2-40B4-BE49-F238E27FC236}">
                <a16:creationId xmlns:a16="http://schemas.microsoft.com/office/drawing/2014/main" id="{E0421101-8E8C-42F4-AB58-E5FBDFC3EA5E}"/>
              </a:ext>
            </a:extLst>
          </p:cNvPr>
          <p:cNvSpPr>
            <a:spLocks noChangeAspect="1"/>
          </p:cNvSpPr>
          <p:nvPr/>
        </p:nvSpPr>
        <p:spPr>
          <a:xfrm rot="8737056">
            <a:off x="6705284" y="1679767"/>
            <a:ext cx="993629" cy="2377440"/>
          </a:xfrm>
          <a:custGeom>
            <a:avLst/>
            <a:gdLst>
              <a:gd name="connsiteX0" fmla="*/ 778663 w 2675169"/>
              <a:gd name="connsiteY0" fmla="*/ 147043 h 6400803"/>
              <a:gd name="connsiteX1" fmla="*/ 1356978 w 2675169"/>
              <a:gd name="connsiteY1" fmla="*/ 1814 h 6400803"/>
              <a:gd name="connsiteX2" fmla="*/ 1397333 w 2675169"/>
              <a:gd name="connsiteY2" fmla="*/ 4401 h 6400803"/>
              <a:gd name="connsiteX3" fmla="*/ 1402519 w 2675169"/>
              <a:gd name="connsiteY3" fmla="*/ 3758 h 6400803"/>
              <a:gd name="connsiteX4" fmla="*/ 2562834 w 2675169"/>
              <a:gd name="connsiteY4" fmla="*/ 639737 h 6400803"/>
              <a:gd name="connsiteX5" fmla="*/ 2616574 w 2675169"/>
              <a:gd name="connsiteY5" fmla="*/ 1490765 h 6400803"/>
              <a:gd name="connsiteX6" fmla="*/ 2570020 w 2675169"/>
              <a:gd name="connsiteY6" fmla="*/ 1608841 h 6400803"/>
              <a:gd name="connsiteX7" fmla="*/ 2555220 w 2675169"/>
              <a:gd name="connsiteY7" fmla="*/ 1657875 h 6400803"/>
              <a:gd name="connsiteX8" fmla="*/ 2466315 w 2675169"/>
              <a:gd name="connsiteY8" fmla="*/ 1872049 h 6400803"/>
              <a:gd name="connsiteX9" fmla="*/ 2453888 w 2675169"/>
              <a:gd name="connsiteY9" fmla="*/ 1893525 h 6400803"/>
              <a:gd name="connsiteX10" fmla="*/ 2307010 w 2675169"/>
              <a:gd name="connsiteY10" fmla="*/ 2304440 h 6400803"/>
              <a:gd name="connsiteX11" fmla="*/ 2256017 w 2675169"/>
              <a:gd name="connsiteY11" fmla="*/ 2507423 h 6400803"/>
              <a:gd name="connsiteX12" fmla="*/ 2231882 w 2675169"/>
              <a:gd name="connsiteY12" fmla="*/ 2561929 h 6400803"/>
              <a:gd name="connsiteX13" fmla="*/ 2203985 w 2675169"/>
              <a:gd name="connsiteY13" fmla="*/ 4005860 h 6400803"/>
              <a:gd name="connsiteX14" fmla="*/ 2290397 w 2675169"/>
              <a:gd name="connsiteY14" fmla="*/ 4336840 h 6400803"/>
              <a:gd name="connsiteX15" fmla="*/ 2332353 w 2675169"/>
              <a:gd name="connsiteY15" fmla="*/ 4461832 h 6400803"/>
              <a:gd name="connsiteX16" fmla="*/ 2327891 w 2675169"/>
              <a:gd name="connsiteY16" fmla="*/ 4460775 h 6400803"/>
              <a:gd name="connsiteX17" fmla="*/ 2355751 w 2675169"/>
              <a:gd name="connsiteY17" fmla="*/ 4526106 h 6400803"/>
              <a:gd name="connsiteX18" fmla="*/ 2374581 w 2675169"/>
              <a:gd name="connsiteY18" fmla="*/ 4574517 h 6400803"/>
              <a:gd name="connsiteX19" fmla="*/ 2410814 w 2675169"/>
              <a:gd name="connsiteY19" fmla="*/ 4683908 h 6400803"/>
              <a:gd name="connsiteX20" fmla="*/ 2435662 w 2675169"/>
              <a:gd name="connsiteY20" fmla="*/ 5445689 h 6400803"/>
              <a:gd name="connsiteX21" fmla="*/ 2428622 w 2675169"/>
              <a:gd name="connsiteY21" fmla="*/ 5467139 h 6400803"/>
              <a:gd name="connsiteX22" fmla="*/ 2423651 w 2675169"/>
              <a:gd name="connsiteY22" fmla="*/ 5496471 h 6400803"/>
              <a:gd name="connsiteX23" fmla="*/ 1791050 w 2675169"/>
              <a:gd name="connsiteY23" fmla="*/ 6279945 h 6400803"/>
              <a:gd name="connsiteX24" fmla="*/ 498172 w 2675169"/>
              <a:gd name="connsiteY24" fmla="*/ 6113972 h 6400803"/>
              <a:gd name="connsiteX25" fmla="*/ 476271 w 2675169"/>
              <a:gd name="connsiteY25" fmla="*/ 6093016 h 6400803"/>
              <a:gd name="connsiteX26" fmla="*/ 386997 w 2675169"/>
              <a:gd name="connsiteY26" fmla="*/ 6017612 h 6400803"/>
              <a:gd name="connsiteX27" fmla="*/ 46343 w 2675169"/>
              <a:gd name="connsiteY27" fmla="*/ 4822059 h 6400803"/>
              <a:gd name="connsiteX28" fmla="*/ 81944 w 2675169"/>
              <a:gd name="connsiteY28" fmla="*/ 4731345 h 6400803"/>
              <a:gd name="connsiteX29" fmla="*/ 92638 w 2675169"/>
              <a:gd name="connsiteY29" fmla="*/ 4712780 h 6400803"/>
              <a:gd name="connsiteX30" fmla="*/ 181884 w 2675169"/>
              <a:gd name="connsiteY30" fmla="*/ 4542237 h 6400803"/>
              <a:gd name="connsiteX31" fmla="*/ 582586 w 2675169"/>
              <a:gd name="connsiteY31" fmla="*/ 2998205 h 6400803"/>
              <a:gd name="connsiteX32" fmla="*/ 580672 w 2675169"/>
              <a:gd name="connsiteY32" fmla="*/ 2981925 h 6400803"/>
              <a:gd name="connsiteX33" fmla="*/ 568297 w 2675169"/>
              <a:gd name="connsiteY33" fmla="*/ 2752018 h 6400803"/>
              <a:gd name="connsiteX34" fmla="*/ 376643 w 2675169"/>
              <a:gd name="connsiteY34" fmla="*/ 2013571 h 6400803"/>
              <a:gd name="connsiteX35" fmla="*/ 275079 w 2675169"/>
              <a:gd name="connsiteY35" fmla="*/ 1826387 h 6400803"/>
              <a:gd name="connsiteX36" fmla="*/ 274949 w 2675169"/>
              <a:gd name="connsiteY36" fmla="*/ 1825052 h 6400803"/>
              <a:gd name="connsiteX37" fmla="*/ 254467 w 2675169"/>
              <a:gd name="connsiteY37" fmla="*/ 1793302 h 6400803"/>
              <a:gd name="connsiteX38" fmla="*/ 205191 w 2675169"/>
              <a:gd name="connsiteY38" fmla="*/ 1701691 h 6400803"/>
              <a:gd name="connsiteX39" fmla="*/ 99495 w 2675169"/>
              <a:gd name="connsiteY39" fmla="*/ 953407 h 6400803"/>
              <a:gd name="connsiteX40" fmla="*/ 118975 w 2675169"/>
              <a:gd name="connsiteY40" fmla="*/ 891597 h 6400803"/>
              <a:gd name="connsiteX41" fmla="*/ 119472 w 2675169"/>
              <a:gd name="connsiteY41" fmla="*/ 888423 h 6400803"/>
              <a:gd name="connsiteX42" fmla="*/ 778663 w 2675169"/>
              <a:gd name="connsiteY42" fmla="*/ 147043 h 64008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2675169" h="6400803">
                <a:moveTo>
                  <a:pt x="778663" y="147043"/>
                </a:moveTo>
                <a:cubicBezTo>
                  <a:pt x="972888" y="52268"/>
                  <a:pt x="1173222" y="5005"/>
                  <a:pt x="1356978" y="1814"/>
                </a:cubicBezTo>
                <a:lnTo>
                  <a:pt x="1397333" y="4401"/>
                </a:lnTo>
                <a:lnTo>
                  <a:pt x="1402519" y="3758"/>
                </a:lnTo>
                <a:cubicBezTo>
                  <a:pt x="1884015" y="-33131"/>
                  <a:pt x="2349841" y="203245"/>
                  <a:pt x="2562834" y="639737"/>
                </a:cubicBezTo>
                <a:cubicBezTo>
                  <a:pt x="2695955" y="912544"/>
                  <a:pt x="2706684" y="1215094"/>
                  <a:pt x="2616574" y="1490765"/>
                </a:cubicBezTo>
                <a:lnTo>
                  <a:pt x="2570020" y="1608841"/>
                </a:lnTo>
                <a:lnTo>
                  <a:pt x="2555220" y="1657875"/>
                </a:lnTo>
                <a:cubicBezTo>
                  <a:pt x="2531033" y="1729294"/>
                  <a:pt x="2501435" y="1800989"/>
                  <a:pt x="2466315" y="1872049"/>
                </a:cubicBezTo>
                <a:lnTo>
                  <a:pt x="2453888" y="1893525"/>
                </a:lnTo>
                <a:lnTo>
                  <a:pt x="2307010" y="2304440"/>
                </a:lnTo>
                <a:lnTo>
                  <a:pt x="2256017" y="2507423"/>
                </a:lnTo>
                <a:lnTo>
                  <a:pt x="2231882" y="2561929"/>
                </a:lnTo>
                <a:cubicBezTo>
                  <a:pt x="2101221" y="2901543"/>
                  <a:pt x="2081422" y="3433527"/>
                  <a:pt x="2203985" y="4005860"/>
                </a:cubicBezTo>
                <a:cubicBezTo>
                  <a:pt x="2228497" y="4120326"/>
                  <a:pt x="2257544" y="4230988"/>
                  <a:pt x="2290397" y="4336840"/>
                </a:cubicBezTo>
                <a:lnTo>
                  <a:pt x="2332353" y="4461832"/>
                </a:lnTo>
                <a:lnTo>
                  <a:pt x="2327891" y="4460775"/>
                </a:lnTo>
                <a:lnTo>
                  <a:pt x="2355751" y="4526106"/>
                </a:lnTo>
                <a:lnTo>
                  <a:pt x="2374581" y="4574517"/>
                </a:lnTo>
                <a:lnTo>
                  <a:pt x="2410814" y="4683908"/>
                </a:lnTo>
                <a:cubicBezTo>
                  <a:pt x="2486073" y="4947209"/>
                  <a:pt x="2490249" y="5210605"/>
                  <a:pt x="2435662" y="5445689"/>
                </a:cubicBezTo>
                <a:lnTo>
                  <a:pt x="2428622" y="5467139"/>
                </a:lnTo>
                <a:lnTo>
                  <a:pt x="2423651" y="5496471"/>
                </a:lnTo>
                <a:cubicBezTo>
                  <a:pt x="2343092" y="5825746"/>
                  <a:pt x="2121068" y="6118910"/>
                  <a:pt x="1791050" y="6279945"/>
                </a:cubicBezTo>
                <a:cubicBezTo>
                  <a:pt x="1351029" y="6494661"/>
                  <a:pt x="843995" y="6413500"/>
                  <a:pt x="498172" y="6113972"/>
                </a:cubicBezTo>
                <a:lnTo>
                  <a:pt x="476271" y="6093016"/>
                </a:lnTo>
                <a:lnTo>
                  <a:pt x="386997" y="6017612"/>
                </a:lnTo>
                <a:cubicBezTo>
                  <a:pt x="57238" y="5710656"/>
                  <a:pt x="-79748" y="5247141"/>
                  <a:pt x="46343" y="4822059"/>
                </a:cubicBezTo>
                <a:lnTo>
                  <a:pt x="81944" y="4731345"/>
                </a:lnTo>
                <a:lnTo>
                  <a:pt x="92638" y="4712780"/>
                </a:lnTo>
                <a:cubicBezTo>
                  <a:pt x="123131" y="4657279"/>
                  <a:pt x="152921" y="4600394"/>
                  <a:pt x="181884" y="4542237"/>
                </a:cubicBezTo>
                <a:cubicBezTo>
                  <a:pt x="471512" y="3960672"/>
                  <a:pt x="609822" y="3389638"/>
                  <a:pt x="582586" y="2998205"/>
                </a:cubicBezTo>
                <a:lnTo>
                  <a:pt x="580672" y="2981925"/>
                </a:lnTo>
                <a:lnTo>
                  <a:pt x="568297" y="2752018"/>
                </a:lnTo>
                <a:cubicBezTo>
                  <a:pt x="540146" y="2481424"/>
                  <a:pt x="473233" y="2230664"/>
                  <a:pt x="376643" y="2013571"/>
                </a:cubicBezTo>
                <a:lnTo>
                  <a:pt x="275079" y="1826387"/>
                </a:lnTo>
                <a:lnTo>
                  <a:pt x="274949" y="1825052"/>
                </a:lnTo>
                <a:lnTo>
                  <a:pt x="254467" y="1793302"/>
                </a:lnTo>
                <a:cubicBezTo>
                  <a:pt x="237038" y="1763780"/>
                  <a:pt x="220580" y="1733228"/>
                  <a:pt x="205191" y="1701691"/>
                </a:cubicBezTo>
                <a:cubicBezTo>
                  <a:pt x="82082" y="1449400"/>
                  <a:pt x="50705" y="1181917"/>
                  <a:pt x="99495" y="953407"/>
                </a:cubicBezTo>
                <a:lnTo>
                  <a:pt x="118975" y="891597"/>
                </a:lnTo>
                <a:lnTo>
                  <a:pt x="119472" y="888423"/>
                </a:lnTo>
                <a:cubicBezTo>
                  <a:pt x="179746" y="609008"/>
                  <a:pt x="422585" y="320796"/>
                  <a:pt x="778663" y="147043"/>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TextBox 66">
            <a:extLst>
              <a:ext uri="{FF2B5EF4-FFF2-40B4-BE49-F238E27FC236}">
                <a16:creationId xmlns:a16="http://schemas.microsoft.com/office/drawing/2014/main" id="{BDDE5560-D786-42A8-9FBC-1895D8729AFB}"/>
              </a:ext>
            </a:extLst>
          </p:cNvPr>
          <p:cNvSpPr txBox="1"/>
          <p:nvPr/>
        </p:nvSpPr>
        <p:spPr>
          <a:xfrm>
            <a:off x="6492378" y="1845659"/>
            <a:ext cx="650794" cy="769441"/>
          </a:xfrm>
          <a:prstGeom prst="rect">
            <a:avLst/>
          </a:prstGeom>
          <a:noFill/>
        </p:spPr>
        <p:txBody>
          <a:bodyPr wrap="square" rtlCol="0">
            <a:spAutoFit/>
          </a:bodyPr>
          <a:lstStyle/>
          <a:p>
            <a:pPr algn="ctr"/>
            <a:r>
              <a:rPr lang="en-US" sz="3000" dirty="0">
                <a:solidFill>
                  <a:schemeClr val="bg2">
                    <a:lumMod val="10000"/>
                  </a:schemeClr>
                </a:solidFill>
              </a:rPr>
              <a:t>01</a:t>
            </a:r>
          </a:p>
          <a:p>
            <a:pPr algn="ctr"/>
            <a:r>
              <a:rPr lang="en-US" sz="1400" dirty="0">
                <a:solidFill>
                  <a:schemeClr val="bg2">
                    <a:lumMod val="10000"/>
                  </a:schemeClr>
                </a:solidFill>
              </a:rPr>
              <a:t>STEP</a:t>
            </a:r>
          </a:p>
        </p:txBody>
      </p:sp>
      <p:sp>
        <p:nvSpPr>
          <p:cNvPr id="75" name="Oval 74">
            <a:extLst>
              <a:ext uri="{FF2B5EF4-FFF2-40B4-BE49-F238E27FC236}">
                <a16:creationId xmlns:a16="http://schemas.microsoft.com/office/drawing/2014/main" id="{B3B7FC75-52F0-49D0-BDE7-E5D0A5DA7D59}"/>
              </a:ext>
            </a:extLst>
          </p:cNvPr>
          <p:cNvSpPr>
            <a:spLocks noChangeAspect="1"/>
          </p:cNvSpPr>
          <p:nvPr/>
        </p:nvSpPr>
        <p:spPr>
          <a:xfrm>
            <a:off x="3574874" y="1781965"/>
            <a:ext cx="1097280" cy="1097280"/>
          </a:xfrm>
          <a:prstGeom prst="ellipse">
            <a:avLst/>
          </a:prstGeom>
          <a:solidFill>
            <a:srgbClr val="BFBFBF"/>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Oval 75">
            <a:extLst>
              <a:ext uri="{FF2B5EF4-FFF2-40B4-BE49-F238E27FC236}">
                <a16:creationId xmlns:a16="http://schemas.microsoft.com/office/drawing/2014/main" id="{4393E540-9460-4B44-B870-95E2DB9BB1D7}"/>
              </a:ext>
            </a:extLst>
          </p:cNvPr>
          <p:cNvSpPr>
            <a:spLocks noChangeAspect="1"/>
          </p:cNvSpPr>
          <p:nvPr/>
        </p:nvSpPr>
        <p:spPr>
          <a:xfrm>
            <a:off x="5547360" y="623489"/>
            <a:ext cx="1097280" cy="1097280"/>
          </a:xfrm>
          <a:prstGeom prst="ellipse">
            <a:avLst/>
          </a:prstGeom>
          <a:solidFill>
            <a:srgbClr val="FE4A1E"/>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Oval 76">
            <a:extLst>
              <a:ext uri="{FF2B5EF4-FFF2-40B4-BE49-F238E27FC236}">
                <a16:creationId xmlns:a16="http://schemas.microsoft.com/office/drawing/2014/main" id="{75ED4E05-1159-4702-9FF2-A1C3170FAA43}"/>
              </a:ext>
            </a:extLst>
          </p:cNvPr>
          <p:cNvSpPr>
            <a:spLocks noChangeAspect="1"/>
          </p:cNvSpPr>
          <p:nvPr/>
        </p:nvSpPr>
        <p:spPr>
          <a:xfrm>
            <a:off x="7549790" y="1771207"/>
            <a:ext cx="1097280" cy="1097280"/>
          </a:xfrm>
          <a:prstGeom prst="ellipse">
            <a:avLst/>
          </a:prstGeom>
          <a:solidFill>
            <a:srgbClr val="5C9AD3"/>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Oval 77">
            <a:extLst>
              <a:ext uri="{FF2B5EF4-FFF2-40B4-BE49-F238E27FC236}">
                <a16:creationId xmlns:a16="http://schemas.microsoft.com/office/drawing/2014/main" id="{AEEA33AB-C4A7-4F22-9661-C47091F5FBB4}"/>
              </a:ext>
            </a:extLst>
          </p:cNvPr>
          <p:cNvSpPr>
            <a:spLocks noChangeAspect="1"/>
          </p:cNvSpPr>
          <p:nvPr/>
        </p:nvSpPr>
        <p:spPr>
          <a:xfrm>
            <a:off x="3574874" y="4083513"/>
            <a:ext cx="1097280" cy="1097280"/>
          </a:xfrm>
          <a:prstGeom prst="ellipse">
            <a:avLst/>
          </a:prstGeom>
          <a:solidFill>
            <a:srgbClr val="939393"/>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Oval 78">
            <a:extLst>
              <a:ext uri="{FF2B5EF4-FFF2-40B4-BE49-F238E27FC236}">
                <a16:creationId xmlns:a16="http://schemas.microsoft.com/office/drawing/2014/main" id="{70382F1B-EE66-4A00-8143-71363B92C9FC}"/>
              </a:ext>
            </a:extLst>
          </p:cNvPr>
          <p:cNvSpPr>
            <a:spLocks noChangeAspect="1"/>
          </p:cNvSpPr>
          <p:nvPr/>
        </p:nvSpPr>
        <p:spPr>
          <a:xfrm>
            <a:off x="7546594" y="4052023"/>
            <a:ext cx="1097280" cy="1097280"/>
          </a:xfrm>
          <a:prstGeom prst="ellipse">
            <a:avLst/>
          </a:prstGeom>
          <a:solidFill>
            <a:srgbClr val="44546B"/>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Oval 79">
            <a:extLst>
              <a:ext uri="{FF2B5EF4-FFF2-40B4-BE49-F238E27FC236}">
                <a16:creationId xmlns:a16="http://schemas.microsoft.com/office/drawing/2014/main" id="{E4EFFDD9-D944-447A-93D7-21B46A9FB323}"/>
              </a:ext>
            </a:extLst>
          </p:cNvPr>
          <p:cNvSpPr>
            <a:spLocks noChangeAspect="1"/>
          </p:cNvSpPr>
          <p:nvPr/>
        </p:nvSpPr>
        <p:spPr>
          <a:xfrm>
            <a:off x="5566499" y="5180793"/>
            <a:ext cx="1097280" cy="1097280"/>
          </a:xfrm>
          <a:prstGeom prst="ellipse">
            <a:avLst/>
          </a:prstGeom>
          <a:solidFill>
            <a:srgbClr val="7A7A7A"/>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Shape 73">
            <a:extLst>
              <a:ext uri="{FF2B5EF4-FFF2-40B4-BE49-F238E27FC236}">
                <a16:creationId xmlns:a16="http://schemas.microsoft.com/office/drawing/2014/main" id="{16C7D44A-4B36-41B9-AAEE-DB928C02D8E7}"/>
              </a:ext>
            </a:extLst>
          </p:cNvPr>
          <p:cNvSpPr>
            <a:spLocks noChangeAspect="1"/>
          </p:cNvSpPr>
          <p:nvPr/>
        </p:nvSpPr>
        <p:spPr>
          <a:xfrm rot="14457827">
            <a:off x="3410911" y="444599"/>
            <a:ext cx="5408458" cy="6029239"/>
          </a:xfrm>
          <a:custGeom>
            <a:avLst/>
            <a:gdLst>
              <a:gd name="connsiteX0" fmla="*/ 1199034 w 5408458"/>
              <a:gd name="connsiteY0" fmla="*/ 2179031 h 6029239"/>
              <a:gd name="connsiteX1" fmla="*/ 985640 w 5408458"/>
              <a:gd name="connsiteY1" fmla="*/ 1433059 h 6029239"/>
              <a:gd name="connsiteX2" fmla="*/ 239668 w 5408458"/>
              <a:gd name="connsiteY2" fmla="*/ 1646453 h 6029239"/>
              <a:gd name="connsiteX3" fmla="*/ 453062 w 5408458"/>
              <a:gd name="connsiteY3" fmla="*/ 2392425 h 6029239"/>
              <a:gd name="connsiteX4" fmla="*/ 1199034 w 5408458"/>
              <a:gd name="connsiteY4" fmla="*/ 2179031 h 6029239"/>
              <a:gd name="connsiteX5" fmla="*/ 2384438 w 5408458"/>
              <a:gd name="connsiteY5" fmla="*/ 1927494 h 6029239"/>
              <a:gd name="connsiteX6" fmla="*/ 2426153 w 5408458"/>
              <a:gd name="connsiteY6" fmla="*/ 1749759 h 6029239"/>
              <a:gd name="connsiteX7" fmla="*/ 2145268 w 5408458"/>
              <a:gd name="connsiteY7" fmla="*/ 1346472 h 6029239"/>
              <a:gd name="connsiteX8" fmla="*/ 2143437 w 5408458"/>
              <a:gd name="connsiteY8" fmla="*/ 1345828 h 6029239"/>
              <a:gd name="connsiteX9" fmla="*/ 2130441 w 5408458"/>
              <a:gd name="connsiteY9" fmla="*/ 1338300 h 6029239"/>
              <a:gd name="connsiteX10" fmla="*/ 1914069 w 5408458"/>
              <a:gd name="connsiteY10" fmla="*/ 1291049 h 6029239"/>
              <a:gd name="connsiteX11" fmla="*/ 1572285 w 5408458"/>
              <a:gd name="connsiteY11" fmla="*/ 1428742 h 6029239"/>
              <a:gd name="connsiteX12" fmla="*/ 1571595 w 5408458"/>
              <a:gd name="connsiteY12" fmla="*/ 1429716 h 6029239"/>
              <a:gd name="connsiteX13" fmla="*/ 1554902 w 5408458"/>
              <a:gd name="connsiteY13" fmla="*/ 1447058 h 6029239"/>
              <a:gd name="connsiteX14" fmla="*/ 1466414 w 5408458"/>
              <a:gd name="connsiteY14" fmla="*/ 1713438 h 6029239"/>
              <a:gd name="connsiteX15" fmla="*/ 1467668 w 5408458"/>
              <a:gd name="connsiteY15" fmla="*/ 1752055 h 6029239"/>
              <a:gd name="connsiteX16" fmla="*/ 1469234 w 5408458"/>
              <a:gd name="connsiteY16" fmla="*/ 1766001 h 6029239"/>
              <a:gd name="connsiteX17" fmla="*/ 1469057 w 5408458"/>
              <a:gd name="connsiteY17" fmla="*/ 1766466 h 6029239"/>
              <a:gd name="connsiteX18" fmla="*/ 1471911 w 5408458"/>
              <a:gd name="connsiteY18" fmla="*/ 1845515 h 6029239"/>
              <a:gd name="connsiteX19" fmla="*/ 1413643 w 5408458"/>
              <a:gd name="connsiteY19" fmla="*/ 2122827 h 6029239"/>
              <a:gd name="connsiteX20" fmla="*/ 1379769 w 5408458"/>
              <a:gd name="connsiteY20" fmla="*/ 2201350 h 6029239"/>
              <a:gd name="connsiteX21" fmla="*/ 1377716 w 5408458"/>
              <a:gd name="connsiteY21" fmla="*/ 2207081 h 6029239"/>
              <a:gd name="connsiteX22" fmla="*/ 989286 w 5408458"/>
              <a:gd name="connsiteY22" fmla="*/ 2654488 h 6029239"/>
              <a:gd name="connsiteX23" fmla="*/ 931418 w 5408458"/>
              <a:gd name="connsiteY23" fmla="*/ 2696472 h 6029239"/>
              <a:gd name="connsiteX24" fmla="*/ 924793 w 5408458"/>
              <a:gd name="connsiteY24" fmla="*/ 2700880 h 6029239"/>
              <a:gd name="connsiteX25" fmla="*/ 897961 w 5408458"/>
              <a:gd name="connsiteY25" fmla="*/ 2725173 h 6029239"/>
              <a:gd name="connsiteX26" fmla="*/ 813724 w 5408458"/>
              <a:gd name="connsiteY26" fmla="*/ 3179161 h 6029239"/>
              <a:gd name="connsiteX27" fmla="*/ 830961 w 5408458"/>
              <a:gd name="connsiteY27" fmla="*/ 3218995 h 6029239"/>
              <a:gd name="connsiteX28" fmla="*/ 834783 w 5408458"/>
              <a:gd name="connsiteY28" fmla="*/ 3229585 h 6029239"/>
              <a:gd name="connsiteX29" fmla="*/ 1237428 w 5408458"/>
              <a:gd name="connsiteY29" fmla="*/ 3498431 h 6029239"/>
              <a:gd name="connsiteX30" fmla="*/ 1577323 w 5408458"/>
              <a:gd name="connsiteY30" fmla="*/ 3342341 h 6029239"/>
              <a:gd name="connsiteX31" fmla="*/ 1583823 w 5408458"/>
              <a:gd name="connsiteY31" fmla="*/ 3333406 h 6029239"/>
              <a:gd name="connsiteX32" fmla="*/ 1589709 w 5408458"/>
              <a:gd name="connsiteY32" fmla="*/ 3327434 h 6029239"/>
              <a:gd name="connsiteX33" fmla="*/ 1707321 w 5408458"/>
              <a:gd name="connsiteY33" fmla="*/ 3069923 h 6029239"/>
              <a:gd name="connsiteX34" fmla="*/ 1713344 w 5408458"/>
              <a:gd name="connsiteY34" fmla="*/ 3027548 h 6029239"/>
              <a:gd name="connsiteX35" fmla="*/ 1715080 w 5408458"/>
              <a:gd name="connsiteY35" fmla="*/ 3008332 h 6029239"/>
              <a:gd name="connsiteX36" fmla="*/ 1716608 w 5408458"/>
              <a:gd name="connsiteY36" fmla="*/ 2981996 h 6029239"/>
              <a:gd name="connsiteX37" fmla="*/ 1717917 w 5408458"/>
              <a:gd name="connsiteY37" fmla="*/ 2983085 h 6029239"/>
              <a:gd name="connsiteX38" fmla="*/ 1724615 w 5408458"/>
              <a:gd name="connsiteY38" fmla="*/ 2934574 h 6029239"/>
              <a:gd name="connsiteX39" fmla="*/ 1750562 w 5408458"/>
              <a:gd name="connsiteY39" fmla="*/ 2810196 h 6029239"/>
              <a:gd name="connsiteX40" fmla="*/ 1998438 w 5408458"/>
              <a:gd name="connsiteY40" fmla="*/ 2334485 h 6029239"/>
              <a:gd name="connsiteX41" fmla="*/ 2015473 w 5408458"/>
              <a:gd name="connsiteY41" fmla="*/ 2320342 h 6029239"/>
              <a:gd name="connsiteX42" fmla="*/ 2065977 w 5408458"/>
              <a:gd name="connsiteY42" fmla="*/ 2261246 h 6029239"/>
              <a:gd name="connsiteX43" fmla="*/ 2182735 w 5408458"/>
              <a:gd name="connsiteY43" fmla="*/ 2148827 h 6029239"/>
              <a:gd name="connsiteX44" fmla="*/ 2190418 w 5408458"/>
              <a:gd name="connsiteY44" fmla="*/ 2143736 h 6029239"/>
              <a:gd name="connsiteX45" fmla="*/ 2255382 w 5408458"/>
              <a:gd name="connsiteY45" fmla="*/ 2087182 h 6029239"/>
              <a:gd name="connsiteX46" fmla="*/ 2268407 w 5408458"/>
              <a:gd name="connsiteY46" fmla="*/ 2073317 h 6029239"/>
              <a:gd name="connsiteX47" fmla="*/ 2303405 w 5408458"/>
              <a:gd name="connsiteY47" fmla="*/ 2041732 h 6029239"/>
              <a:gd name="connsiteX48" fmla="*/ 2354335 w 5408458"/>
              <a:gd name="connsiteY48" fmla="*/ 1979561 h 6029239"/>
              <a:gd name="connsiteX49" fmla="*/ 2384438 w 5408458"/>
              <a:gd name="connsiteY49" fmla="*/ 1927494 h 6029239"/>
              <a:gd name="connsiteX50" fmla="*/ 3125060 w 5408458"/>
              <a:gd name="connsiteY50" fmla="*/ 970306 h 6029239"/>
              <a:gd name="connsiteX51" fmla="*/ 2911666 w 5408458"/>
              <a:gd name="connsiteY51" fmla="*/ 224334 h 6029239"/>
              <a:gd name="connsiteX52" fmla="*/ 2165694 w 5408458"/>
              <a:gd name="connsiteY52" fmla="*/ 437728 h 6029239"/>
              <a:gd name="connsiteX53" fmla="*/ 2379088 w 5408458"/>
              <a:gd name="connsiteY53" fmla="*/ 1183700 h 6029239"/>
              <a:gd name="connsiteX54" fmla="*/ 3125060 w 5408458"/>
              <a:gd name="connsiteY54" fmla="*/ 970306 h 6029239"/>
              <a:gd name="connsiteX55" fmla="*/ 1224869 w 5408458"/>
              <a:gd name="connsiteY55" fmla="*/ 4458117 h 6029239"/>
              <a:gd name="connsiteX56" fmla="*/ 1011475 w 5408458"/>
              <a:gd name="connsiteY56" fmla="*/ 3712145 h 6029239"/>
              <a:gd name="connsiteX57" fmla="*/ 265502 w 5408458"/>
              <a:gd name="connsiteY57" fmla="*/ 3925538 h 6029239"/>
              <a:gd name="connsiteX58" fmla="*/ 478896 w 5408458"/>
              <a:gd name="connsiteY58" fmla="*/ 4671511 h 6029239"/>
              <a:gd name="connsiteX59" fmla="*/ 1224869 w 5408458"/>
              <a:gd name="connsiteY59" fmla="*/ 4458117 h 6029239"/>
              <a:gd name="connsiteX60" fmla="*/ 3832631 w 5408458"/>
              <a:gd name="connsiteY60" fmla="*/ 4407158 h 6029239"/>
              <a:gd name="connsiteX61" fmla="*/ 3816305 w 5408458"/>
              <a:gd name="connsiteY61" fmla="*/ 3977410 h 6029239"/>
              <a:gd name="connsiteX62" fmla="*/ 3504674 w 5408458"/>
              <a:gd name="connsiteY62" fmla="*/ 3770581 h 6029239"/>
              <a:gd name="connsiteX63" fmla="*/ 3493655 w 5408458"/>
              <a:gd name="connsiteY63" fmla="*/ 3769758 h 6029239"/>
              <a:gd name="connsiteX64" fmla="*/ 3485478 w 5408458"/>
              <a:gd name="connsiteY64" fmla="*/ 3767897 h 6029239"/>
              <a:gd name="connsiteX65" fmla="*/ 3204622 w 5408458"/>
              <a:gd name="connsiteY65" fmla="*/ 3803449 h 6029239"/>
              <a:gd name="connsiteX66" fmla="*/ 3165422 w 5408458"/>
              <a:gd name="connsiteY66" fmla="*/ 3820634 h 6029239"/>
              <a:gd name="connsiteX67" fmla="*/ 3148171 w 5408458"/>
              <a:gd name="connsiteY67" fmla="*/ 3829273 h 6029239"/>
              <a:gd name="connsiteX68" fmla="*/ 3124975 w 5408458"/>
              <a:gd name="connsiteY68" fmla="*/ 3841836 h 6029239"/>
              <a:gd name="connsiteX69" fmla="*/ 3125211 w 5408458"/>
              <a:gd name="connsiteY69" fmla="*/ 3840150 h 6029239"/>
              <a:gd name="connsiteX70" fmla="*/ 3080439 w 5408458"/>
              <a:gd name="connsiteY70" fmla="*/ 3859991 h 6029239"/>
              <a:gd name="connsiteX71" fmla="*/ 2961029 w 5408458"/>
              <a:gd name="connsiteY71" fmla="*/ 3903402 h 6029239"/>
              <a:gd name="connsiteX72" fmla="*/ 2426080 w 5408458"/>
              <a:gd name="connsiteY72" fmla="*/ 3943056 h 6029239"/>
              <a:gd name="connsiteX73" fmla="*/ 2405088 w 5408458"/>
              <a:gd name="connsiteY73" fmla="*/ 3936017 h 6029239"/>
              <a:gd name="connsiteX74" fmla="*/ 2328257 w 5408458"/>
              <a:gd name="connsiteY74" fmla="*/ 3924183 h 6029239"/>
              <a:gd name="connsiteX75" fmla="*/ 2171213 w 5408458"/>
              <a:gd name="connsiteY75" fmla="*/ 3884087 h 6029239"/>
              <a:gd name="connsiteX76" fmla="*/ 2162841 w 5408458"/>
              <a:gd name="connsiteY76" fmla="*/ 3880234 h 6029239"/>
              <a:gd name="connsiteX77" fmla="*/ 2080560 w 5408458"/>
              <a:gd name="connsiteY77" fmla="*/ 3854768 h 6029239"/>
              <a:gd name="connsiteX78" fmla="*/ 2061914 w 5408458"/>
              <a:gd name="connsiteY78" fmla="*/ 3850992 h 6029239"/>
              <a:gd name="connsiteX79" fmla="*/ 2016637 w 5408458"/>
              <a:gd name="connsiteY79" fmla="*/ 3837862 h 6029239"/>
              <a:gd name="connsiteX80" fmla="*/ 1703776 w 5408458"/>
              <a:gd name="connsiteY80" fmla="*/ 3887187 h 6029239"/>
              <a:gd name="connsiteX81" fmla="*/ 1508738 w 5408458"/>
              <a:gd name="connsiteY81" fmla="*/ 4338294 h 6029239"/>
              <a:gd name="connsiteX82" fmla="*/ 1509155 w 5408458"/>
              <a:gd name="connsiteY82" fmla="*/ 4340189 h 6029239"/>
              <a:gd name="connsiteX83" fmla="*/ 1509595 w 5408458"/>
              <a:gd name="connsiteY83" fmla="*/ 4355203 h 6029239"/>
              <a:gd name="connsiteX84" fmla="*/ 1583316 w 5408458"/>
              <a:gd name="connsiteY84" fmla="*/ 4564044 h 6029239"/>
              <a:gd name="connsiteX85" fmla="*/ 1880300 w 5408458"/>
              <a:gd name="connsiteY85" fmla="*/ 4782163 h 6029239"/>
              <a:gd name="connsiteX86" fmla="*/ 1881491 w 5408458"/>
              <a:gd name="connsiteY86" fmla="*/ 4782237 h 6029239"/>
              <a:gd name="connsiteX87" fmla="*/ 1905023 w 5408458"/>
              <a:gd name="connsiteY87" fmla="*/ 4787302 h 6029239"/>
              <a:gd name="connsiteX88" fmla="*/ 2178091 w 5408458"/>
              <a:gd name="connsiteY88" fmla="*/ 4722318 h 6029239"/>
              <a:gd name="connsiteX89" fmla="*/ 2210264 w 5408458"/>
              <a:gd name="connsiteY89" fmla="*/ 4700925 h 6029239"/>
              <a:gd name="connsiteX90" fmla="*/ 2221297 w 5408458"/>
              <a:gd name="connsiteY90" fmla="*/ 4692252 h 6029239"/>
              <a:gd name="connsiteX91" fmla="*/ 2221786 w 5408458"/>
              <a:gd name="connsiteY91" fmla="*/ 4692157 h 6029239"/>
              <a:gd name="connsiteX92" fmla="*/ 2287494 w 5408458"/>
              <a:gd name="connsiteY92" fmla="*/ 4648120 h 6029239"/>
              <a:gd name="connsiteX93" fmla="*/ 2553949 w 5408458"/>
              <a:gd name="connsiteY93" fmla="*/ 4551689 h 6029239"/>
              <a:gd name="connsiteX94" fmla="*/ 2638543 w 5408458"/>
              <a:gd name="connsiteY94" fmla="*/ 4539156 h 6029239"/>
              <a:gd name="connsiteX95" fmla="*/ 2644498 w 5408458"/>
              <a:gd name="connsiteY95" fmla="*/ 4537885 h 6029239"/>
              <a:gd name="connsiteX96" fmla="*/ 3229366 w 5408458"/>
              <a:gd name="connsiteY96" fmla="*/ 4632634 h 6029239"/>
              <a:gd name="connsiteX97" fmla="*/ 3295525 w 5408458"/>
              <a:gd name="connsiteY97" fmla="*/ 4659736 h 6029239"/>
              <a:gd name="connsiteX98" fmla="*/ 3302760 w 5408458"/>
              <a:gd name="connsiteY98" fmla="*/ 4663048 h 6029239"/>
              <a:gd name="connsiteX99" fmla="*/ 3337538 w 5408458"/>
              <a:gd name="connsiteY99" fmla="*/ 4673075 h 6029239"/>
              <a:gd name="connsiteX100" fmla="*/ 3767881 w 5408458"/>
              <a:gd name="connsiteY100" fmla="*/ 4505723 h 6029239"/>
              <a:gd name="connsiteX101" fmla="*/ 3792676 w 5408458"/>
              <a:gd name="connsiteY101" fmla="*/ 4470098 h 6029239"/>
              <a:gd name="connsiteX102" fmla="*/ 3799668 w 5408458"/>
              <a:gd name="connsiteY102" fmla="*/ 4461274 h 6029239"/>
              <a:gd name="connsiteX103" fmla="*/ 3832631 w 5408458"/>
              <a:gd name="connsiteY103" fmla="*/ 4407158 h 6029239"/>
              <a:gd name="connsiteX104" fmla="*/ 5137333 w 5408458"/>
              <a:gd name="connsiteY104" fmla="*/ 2087391 h 6029239"/>
              <a:gd name="connsiteX105" fmla="*/ 4923940 w 5408458"/>
              <a:gd name="connsiteY105" fmla="*/ 1341418 h 6029239"/>
              <a:gd name="connsiteX106" fmla="*/ 4177967 w 5408458"/>
              <a:gd name="connsiteY106" fmla="*/ 1554812 h 6029239"/>
              <a:gd name="connsiteX107" fmla="*/ 4391361 w 5408458"/>
              <a:gd name="connsiteY107" fmla="*/ 2300785 h 6029239"/>
              <a:gd name="connsiteX108" fmla="*/ 5137333 w 5408458"/>
              <a:gd name="connsiteY108" fmla="*/ 2087391 h 6029239"/>
              <a:gd name="connsiteX109" fmla="*/ 3217464 w 5408458"/>
              <a:gd name="connsiteY109" fmla="*/ 5567933 h 6029239"/>
              <a:gd name="connsiteX110" fmla="*/ 3004071 w 5408458"/>
              <a:gd name="connsiteY110" fmla="*/ 4821961 h 6029239"/>
              <a:gd name="connsiteX111" fmla="*/ 2258099 w 5408458"/>
              <a:gd name="connsiteY111" fmla="*/ 5035355 h 6029239"/>
              <a:gd name="connsiteX112" fmla="*/ 2471492 w 5408458"/>
              <a:gd name="connsiteY112" fmla="*/ 5781327 h 6029239"/>
              <a:gd name="connsiteX113" fmla="*/ 3217464 w 5408458"/>
              <a:gd name="connsiteY113" fmla="*/ 5567933 h 6029239"/>
              <a:gd name="connsiteX114" fmla="*/ 4564658 w 5408458"/>
              <a:gd name="connsiteY114" fmla="*/ 3167917 h 6029239"/>
              <a:gd name="connsiteX115" fmla="*/ 4607575 w 5408458"/>
              <a:gd name="connsiteY115" fmla="*/ 2801947 h 6029239"/>
              <a:gd name="connsiteX116" fmla="*/ 4607050 w 5408458"/>
              <a:gd name="connsiteY116" fmla="*/ 2800875 h 6029239"/>
              <a:gd name="connsiteX117" fmla="*/ 4599829 w 5408458"/>
              <a:gd name="connsiteY117" fmla="*/ 2777913 h 6029239"/>
              <a:gd name="connsiteX118" fmla="*/ 4408422 w 5408458"/>
              <a:gd name="connsiteY118" fmla="*/ 2572603 h 6029239"/>
              <a:gd name="connsiteX119" fmla="*/ 4373927 w 5408458"/>
              <a:gd name="connsiteY119" fmla="*/ 2555199 h 6029239"/>
              <a:gd name="connsiteX120" fmla="*/ 4360936 w 5408458"/>
              <a:gd name="connsiteY120" fmla="*/ 2549892 h 6029239"/>
              <a:gd name="connsiteX121" fmla="*/ 4360611 w 5408458"/>
              <a:gd name="connsiteY121" fmla="*/ 2549514 h 6029239"/>
              <a:gd name="connsiteX122" fmla="*/ 4289862 w 5408458"/>
              <a:gd name="connsiteY122" fmla="*/ 2514141 h 6029239"/>
              <a:gd name="connsiteX123" fmla="*/ 4074380 w 5408458"/>
              <a:gd name="connsiteY123" fmla="*/ 2330117 h 6029239"/>
              <a:gd name="connsiteX124" fmla="*/ 4021690 w 5408458"/>
              <a:gd name="connsiteY124" fmla="*/ 2262760 h 6029239"/>
              <a:gd name="connsiteX125" fmla="*/ 4017643 w 5408458"/>
              <a:gd name="connsiteY125" fmla="*/ 2258211 h 6029239"/>
              <a:gd name="connsiteX126" fmla="*/ 3811070 w 5408458"/>
              <a:gd name="connsiteY126" fmla="*/ 1702894 h 6029239"/>
              <a:gd name="connsiteX127" fmla="*/ 3801948 w 5408458"/>
              <a:gd name="connsiteY127" fmla="*/ 1631984 h 6029239"/>
              <a:gd name="connsiteX128" fmla="*/ 3801253 w 5408458"/>
              <a:gd name="connsiteY128" fmla="*/ 1624057 h 6029239"/>
              <a:gd name="connsiteX129" fmla="*/ 3792788 w 5408458"/>
              <a:gd name="connsiteY129" fmla="*/ 1588865 h 6029239"/>
              <a:gd name="connsiteX130" fmla="*/ 3434678 w 5408458"/>
              <a:gd name="connsiteY130" fmla="*/ 1297391 h 6029239"/>
              <a:gd name="connsiteX131" fmla="*/ 3391454 w 5408458"/>
              <a:gd name="connsiteY131" fmla="*/ 1293432 h 6029239"/>
              <a:gd name="connsiteX132" fmla="*/ 3380328 w 5408458"/>
              <a:gd name="connsiteY132" fmla="*/ 1291713 h 6029239"/>
              <a:gd name="connsiteX133" fmla="*/ 2951420 w 5408458"/>
              <a:gd name="connsiteY133" fmla="*/ 1516299 h 6029239"/>
              <a:gd name="connsiteX134" fmla="*/ 2925555 w 5408458"/>
              <a:gd name="connsiteY134" fmla="*/ 1889426 h 6029239"/>
              <a:gd name="connsiteX135" fmla="*/ 2930284 w 5408458"/>
              <a:gd name="connsiteY135" fmla="*/ 1899413 h 6029239"/>
              <a:gd name="connsiteX136" fmla="*/ 2932705 w 5408458"/>
              <a:gd name="connsiteY136" fmla="*/ 1907441 h 6029239"/>
              <a:gd name="connsiteX137" fmla="*/ 3102371 w 5408458"/>
              <a:gd name="connsiteY137" fmla="*/ 2134063 h 6029239"/>
              <a:gd name="connsiteX138" fmla="*/ 3136679 w 5408458"/>
              <a:gd name="connsiteY138" fmla="*/ 2159655 h 6029239"/>
              <a:gd name="connsiteX139" fmla="*/ 3152713 w 5408458"/>
              <a:gd name="connsiteY139" fmla="*/ 2170386 h 6029239"/>
              <a:gd name="connsiteX140" fmla="*/ 3175096 w 5408458"/>
              <a:gd name="connsiteY140" fmla="*/ 2184346 h 6029239"/>
              <a:gd name="connsiteX141" fmla="*/ 3173513 w 5408458"/>
              <a:gd name="connsiteY141" fmla="*/ 2184974 h 6029239"/>
              <a:gd name="connsiteX142" fmla="*/ 3212883 w 5408458"/>
              <a:gd name="connsiteY142" fmla="*/ 2214098 h 6029239"/>
              <a:gd name="connsiteX143" fmla="*/ 3309620 w 5408458"/>
              <a:gd name="connsiteY143" fmla="*/ 2296470 h 6029239"/>
              <a:gd name="connsiteX144" fmla="*/ 3608385 w 5408458"/>
              <a:gd name="connsiteY144" fmla="*/ 2741984 h 6029239"/>
              <a:gd name="connsiteX145" fmla="*/ 3612636 w 5408458"/>
              <a:gd name="connsiteY145" fmla="*/ 2763713 h 6029239"/>
              <a:gd name="connsiteX146" fmla="*/ 3640306 w 5408458"/>
              <a:gd name="connsiteY146" fmla="*/ 2836358 h 6029239"/>
              <a:gd name="connsiteX147" fmla="*/ 3683032 w 5408458"/>
              <a:gd name="connsiteY147" fmla="*/ 2992708 h 6029239"/>
              <a:gd name="connsiteX148" fmla="*/ 3683819 w 5408458"/>
              <a:gd name="connsiteY148" fmla="*/ 3001890 h 6029239"/>
              <a:gd name="connsiteX149" fmla="*/ 3702328 w 5408458"/>
              <a:gd name="connsiteY149" fmla="*/ 3086010 h 6029239"/>
              <a:gd name="connsiteX150" fmla="*/ 3708257 w 5408458"/>
              <a:gd name="connsiteY150" fmla="*/ 3104087 h 6029239"/>
              <a:gd name="connsiteX151" fmla="*/ 3719210 w 5408458"/>
              <a:gd name="connsiteY151" fmla="*/ 3149939 h 6029239"/>
              <a:gd name="connsiteX152" fmla="*/ 3916662 w 5408458"/>
              <a:gd name="connsiteY152" fmla="*/ 3397582 h 6029239"/>
              <a:gd name="connsiteX153" fmla="*/ 4405229 w 5408458"/>
              <a:gd name="connsiteY153" fmla="*/ 3344288 h 6029239"/>
              <a:gd name="connsiteX154" fmla="*/ 4406670 w 5408458"/>
              <a:gd name="connsiteY154" fmla="*/ 3342989 h 6029239"/>
              <a:gd name="connsiteX155" fmla="*/ 4419505 w 5408458"/>
              <a:gd name="connsiteY155" fmla="*/ 3335189 h 6029239"/>
              <a:gd name="connsiteX156" fmla="*/ 4564658 w 5408458"/>
              <a:gd name="connsiteY156" fmla="*/ 3167917 h 6029239"/>
              <a:gd name="connsiteX157" fmla="*/ 5192833 w 5408458"/>
              <a:gd name="connsiteY157" fmla="*/ 4374242 h 6029239"/>
              <a:gd name="connsiteX158" fmla="*/ 4979440 w 5408458"/>
              <a:gd name="connsiteY158" fmla="*/ 3628269 h 6029239"/>
              <a:gd name="connsiteX159" fmla="*/ 4233467 w 5408458"/>
              <a:gd name="connsiteY159" fmla="*/ 3841663 h 6029239"/>
              <a:gd name="connsiteX160" fmla="*/ 4446861 w 5408458"/>
              <a:gd name="connsiteY160" fmla="*/ 4587636 h 6029239"/>
              <a:gd name="connsiteX161" fmla="*/ 5192833 w 5408458"/>
              <a:gd name="connsiteY161" fmla="*/ 4374242 h 6029239"/>
              <a:gd name="connsiteX162" fmla="*/ 5318886 w 5408458"/>
              <a:gd name="connsiteY162" fmla="*/ 4456523 h 6029239"/>
              <a:gd name="connsiteX163" fmla="*/ 5298775 w 5408458"/>
              <a:gd name="connsiteY163" fmla="*/ 4486251 h 6029239"/>
              <a:gd name="connsiteX164" fmla="*/ 5288599 w 5408458"/>
              <a:gd name="connsiteY164" fmla="*/ 4504487 h 6029239"/>
              <a:gd name="connsiteX165" fmla="*/ 5270547 w 5408458"/>
              <a:gd name="connsiteY165" fmla="*/ 4527976 h 6029239"/>
              <a:gd name="connsiteX166" fmla="*/ 5246047 w 5408458"/>
              <a:gd name="connsiteY166" fmla="*/ 4564193 h 6029239"/>
              <a:gd name="connsiteX167" fmla="*/ 5230048 w 5408458"/>
              <a:gd name="connsiteY167" fmla="*/ 4580671 h 6029239"/>
              <a:gd name="connsiteX168" fmla="*/ 5223357 w 5408458"/>
              <a:gd name="connsiteY168" fmla="*/ 4589378 h 6029239"/>
              <a:gd name="connsiteX169" fmla="*/ 5196168 w 5408458"/>
              <a:gd name="connsiteY169" fmla="*/ 4615570 h 6029239"/>
              <a:gd name="connsiteX170" fmla="*/ 5157997 w 5408458"/>
              <a:gd name="connsiteY170" fmla="*/ 4654886 h 6029239"/>
              <a:gd name="connsiteX171" fmla="*/ 5147296 w 5408458"/>
              <a:gd name="connsiteY171" fmla="*/ 4662648 h 6029239"/>
              <a:gd name="connsiteX172" fmla="*/ 5144921 w 5408458"/>
              <a:gd name="connsiteY172" fmla="*/ 4664937 h 6029239"/>
              <a:gd name="connsiteX173" fmla="*/ 5113237 w 5408458"/>
              <a:gd name="connsiteY173" fmla="*/ 4687352 h 6029239"/>
              <a:gd name="connsiteX174" fmla="*/ 5057419 w 5408458"/>
              <a:gd name="connsiteY174" fmla="*/ 4727836 h 6029239"/>
              <a:gd name="connsiteX175" fmla="*/ 4946992 w 5408458"/>
              <a:gd name="connsiteY175" fmla="*/ 4782276 h 6029239"/>
              <a:gd name="connsiteX176" fmla="*/ 4931783 w 5408458"/>
              <a:gd name="connsiteY176" fmla="*/ 4786824 h 6029239"/>
              <a:gd name="connsiteX177" fmla="*/ 4919637 w 5408458"/>
              <a:gd name="connsiteY177" fmla="*/ 4792538 h 6029239"/>
              <a:gd name="connsiteX178" fmla="*/ 4881869 w 5408458"/>
              <a:gd name="connsiteY178" fmla="*/ 4801749 h 6029239"/>
              <a:gd name="connsiteX179" fmla="*/ 4829393 w 5408458"/>
              <a:gd name="connsiteY179" fmla="*/ 4817440 h 6029239"/>
              <a:gd name="connsiteX180" fmla="*/ 4805289 w 5408458"/>
              <a:gd name="connsiteY180" fmla="*/ 4820426 h 6029239"/>
              <a:gd name="connsiteX181" fmla="*/ 4779955 w 5408458"/>
              <a:gd name="connsiteY181" fmla="*/ 4826604 h 6029239"/>
              <a:gd name="connsiteX182" fmla="*/ 4742370 w 5408458"/>
              <a:gd name="connsiteY182" fmla="*/ 4828219 h 6029239"/>
              <a:gd name="connsiteX183" fmla="*/ 4707303 w 5408458"/>
              <a:gd name="connsiteY183" fmla="*/ 4832562 h 6029239"/>
              <a:gd name="connsiteX184" fmla="*/ 4675370 w 5408458"/>
              <a:gd name="connsiteY184" fmla="*/ 4831096 h 6029239"/>
              <a:gd name="connsiteX185" fmla="*/ 4638702 w 5408458"/>
              <a:gd name="connsiteY185" fmla="*/ 4832670 h 6029239"/>
              <a:gd name="connsiteX186" fmla="*/ 4607632 w 5408458"/>
              <a:gd name="connsiteY186" fmla="*/ 4827986 h 6029239"/>
              <a:gd name="connsiteX187" fmla="*/ 4583401 w 5408458"/>
              <a:gd name="connsiteY187" fmla="*/ 4826873 h 6029239"/>
              <a:gd name="connsiteX188" fmla="*/ 4547527 w 5408458"/>
              <a:gd name="connsiteY188" fmla="*/ 4818924 h 6029239"/>
              <a:gd name="connsiteX189" fmla="*/ 4499914 w 5408458"/>
              <a:gd name="connsiteY189" fmla="*/ 4811745 h 6029239"/>
              <a:gd name="connsiteX190" fmla="*/ 4474556 w 5408458"/>
              <a:gd name="connsiteY190" fmla="*/ 4802753 h 6029239"/>
              <a:gd name="connsiteX191" fmla="*/ 4460367 w 5408458"/>
              <a:gd name="connsiteY191" fmla="*/ 4799609 h 6029239"/>
              <a:gd name="connsiteX192" fmla="*/ 4448352 w 5408458"/>
              <a:gd name="connsiteY192" fmla="*/ 4794440 h 6029239"/>
              <a:gd name="connsiteX193" fmla="*/ 4447112 w 5408458"/>
              <a:gd name="connsiteY193" fmla="*/ 4797618 h 6029239"/>
              <a:gd name="connsiteX194" fmla="*/ 4414916 w 5408458"/>
              <a:gd name="connsiteY194" fmla="*/ 4783765 h 6029239"/>
              <a:gd name="connsiteX195" fmla="*/ 3556397 w 5408458"/>
              <a:gd name="connsiteY195" fmla="*/ 5126852 h 6029239"/>
              <a:gd name="connsiteX196" fmla="*/ 3497834 w 5408458"/>
              <a:gd name="connsiteY196" fmla="*/ 5262962 h 6029239"/>
              <a:gd name="connsiteX197" fmla="*/ 3481096 w 5408458"/>
              <a:gd name="connsiteY197" fmla="*/ 5343150 h 6029239"/>
              <a:gd name="connsiteX198" fmla="*/ 3479412 w 5408458"/>
              <a:gd name="connsiteY198" fmla="*/ 5374651 h 6029239"/>
              <a:gd name="connsiteX199" fmla="*/ 3468113 w 5408458"/>
              <a:gd name="connsiteY199" fmla="*/ 5447252 h 6029239"/>
              <a:gd name="connsiteX200" fmla="*/ 3459811 w 5408458"/>
              <a:gd name="connsiteY200" fmla="*/ 5473723 h 6029239"/>
              <a:gd name="connsiteX201" fmla="*/ 3453541 w 5408458"/>
              <a:gd name="connsiteY201" fmla="*/ 5503762 h 6029239"/>
              <a:gd name="connsiteX202" fmla="*/ 3433184 w 5408458"/>
              <a:gd name="connsiteY202" fmla="*/ 5558620 h 6029239"/>
              <a:gd name="connsiteX203" fmla="*/ 3425085 w 5408458"/>
              <a:gd name="connsiteY203" fmla="*/ 5584440 h 6029239"/>
              <a:gd name="connsiteX204" fmla="*/ 3396678 w 5408458"/>
              <a:gd name="connsiteY204" fmla="*/ 5636412 h 6029239"/>
              <a:gd name="connsiteX205" fmla="*/ 3394980 w 5408458"/>
              <a:gd name="connsiteY205" fmla="*/ 5639872 h 6029239"/>
              <a:gd name="connsiteX206" fmla="*/ 3393410 w 5408458"/>
              <a:gd name="connsiteY206" fmla="*/ 5642392 h 6029239"/>
              <a:gd name="connsiteX207" fmla="*/ 3357275 w 5408458"/>
              <a:gd name="connsiteY207" fmla="*/ 5708500 h 6029239"/>
              <a:gd name="connsiteX208" fmla="*/ 2749742 w 5408458"/>
              <a:gd name="connsiteY208" fmla="*/ 6029236 h 6029239"/>
              <a:gd name="connsiteX209" fmla="*/ 2034805 w 5408458"/>
              <a:gd name="connsiteY209" fmla="*/ 5443041 h 6029239"/>
              <a:gd name="connsiteX210" fmla="*/ 2033531 w 5408458"/>
              <a:gd name="connsiteY210" fmla="*/ 5430025 h 6029239"/>
              <a:gd name="connsiteX211" fmla="*/ 2030149 w 5408458"/>
              <a:gd name="connsiteY211" fmla="*/ 5430472 h 6029239"/>
              <a:gd name="connsiteX212" fmla="*/ 2026736 w 5408458"/>
              <a:gd name="connsiteY212" fmla="*/ 5395589 h 6029239"/>
              <a:gd name="connsiteX213" fmla="*/ 1311797 w 5408458"/>
              <a:gd name="connsiteY213" fmla="*/ 4809393 h 6029239"/>
              <a:gd name="connsiteX214" fmla="*/ 1026888 w 5408458"/>
              <a:gd name="connsiteY214" fmla="*/ 4866042 h 6029239"/>
              <a:gd name="connsiteX215" fmla="*/ 991022 w 5408458"/>
              <a:gd name="connsiteY215" fmla="*/ 4885374 h 6029239"/>
              <a:gd name="connsiteX216" fmla="*/ 990333 w 5408458"/>
              <a:gd name="connsiteY216" fmla="*/ 4883388 h 6029239"/>
              <a:gd name="connsiteX217" fmla="*/ 932065 w 5408458"/>
              <a:gd name="connsiteY217" fmla="*/ 4901288 h 6029239"/>
              <a:gd name="connsiteX218" fmla="*/ 852292 w 5408458"/>
              <a:gd name="connsiteY218" fmla="*/ 4909093 h 6029239"/>
              <a:gd name="connsiteX219" fmla="*/ 845713 w 5408458"/>
              <a:gd name="connsiteY219" fmla="*/ 4910567 h 6029239"/>
              <a:gd name="connsiteX220" fmla="*/ 834443 w 5408458"/>
              <a:gd name="connsiteY220" fmla="*/ 4910839 h 6029239"/>
              <a:gd name="connsiteX221" fmla="*/ 784596 w 5408458"/>
              <a:gd name="connsiteY221" fmla="*/ 4915716 h 6029239"/>
              <a:gd name="connsiteX222" fmla="*/ 737262 w 5408458"/>
              <a:gd name="connsiteY222" fmla="*/ 4913186 h 6029239"/>
              <a:gd name="connsiteX223" fmla="*/ 704371 w 5408458"/>
              <a:gd name="connsiteY223" fmla="*/ 4913981 h 6029239"/>
              <a:gd name="connsiteX224" fmla="*/ 122555 w 5408458"/>
              <a:gd name="connsiteY224" fmla="*/ 4548662 h 6029239"/>
              <a:gd name="connsiteX225" fmla="*/ 272039 w 5408458"/>
              <a:gd name="connsiteY225" fmla="*/ 3636293 h 6029239"/>
              <a:gd name="connsiteX226" fmla="*/ 282669 w 5408458"/>
              <a:gd name="connsiteY226" fmla="*/ 3628673 h 6029239"/>
              <a:gd name="connsiteX227" fmla="*/ 280588 w 5408458"/>
              <a:gd name="connsiteY227" fmla="*/ 3625969 h 6029239"/>
              <a:gd name="connsiteX228" fmla="*/ 309076 w 5408458"/>
              <a:gd name="connsiteY228" fmla="*/ 3605550 h 6029239"/>
              <a:gd name="connsiteX229" fmla="*/ 458560 w 5408458"/>
              <a:gd name="connsiteY229" fmla="*/ 2693180 h 6029239"/>
              <a:gd name="connsiteX230" fmla="*/ 372236 w 5408458"/>
              <a:gd name="connsiteY230" fmla="*/ 2572749 h 6029239"/>
              <a:gd name="connsiteX231" fmla="*/ 317122 w 5408458"/>
              <a:gd name="connsiteY231" fmla="*/ 2521572 h 6029239"/>
              <a:gd name="connsiteX232" fmla="*/ 313041 w 5408458"/>
              <a:gd name="connsiteY232" fmla="*/ 2519029 h 6029239"/>
              <a:gd name="connsiteX233" fmla="*/ 254917 w 5408458"/>
              <a:gd name="connsiteY233" fmla="*/ 2474084 h 6029239"/>
              <a:gd name="connsiteX234" fmla="*/ 239713 w 5408458"/>
              <a:gd name="connsiteY234" fmla="*/ 2458184 h 6029239"/>
              <a:gd name="connsiteX235" fmla="*/ 232185 w 5408458"/>
              <a:gd name="connsiteY235" fmla="*/ 2453547 h 6029239"/>
              <a:gd name="connsiteX236" fmla="*/ 233559 w 5408458"/>
              <a:gd name="connsiteY236" fmla="*/ 2451956 h 6029239"/>
              <a:gd name="connsiteX237" fmla="*/ 188891 w 5408458"/>
              <a:gd name="connsiteY237" fmla="*/ 2410480 h 6029239"/>
              <a:gd name="connsiteX238" fmla="*/ 162848 w 5408458"/>
              <a:gd name="connsiteY238" fmla="*/ 2377802 h 6029239"/>
              <a:gd name="connsiteX239" fmla="*/ 155550 w 5408458"/>
              <a:gd name="connsiteY239" fmla="*/ 2370169 h 6029239"/>
              <a:gd name="connsiteX240" fmla="*/ 150733 w 5408458"/>
              <a:gd name="connsiteY240" fmla="*/ 2362599 h 6029239"/>
              <a:gd name="connsiteX241" fmla="*/ 143099 w 5408458"/>
              <a:gd name="connsiteY241" fmla="*/ 2353021 h 6029239"/>
              <a:gd name="connsiteX242" fmla="*/ 102567 w 5408458"/>
              <a:gd name="connsiteY242" fmla="*/ 2290049 h 6029239"/>
              <a:gd name="connsiteX243" fmla="*/ 97829 w 5408458"/>
              <a:gd name="connsiteY243" fmla="*/ 2279466 h 6029239"/>
              <a:gd name="connsiteX244" fmla="*/ 79644 w 5408458"/>
              <a:gd name="connsiteY244" fmla="*/ 2250890 h 6029239"/>
              <a:gd name="connsiteX245" fmla="*/ 92075 w 5408458"/>
              <a:gd name="connsiteY245" fmla="*/ 1564003 h 6029239"/>
              <a:gd name="connsiteX246" fmla="*/ 950594 w 5408458"/>
              <a:gd name="connsiteY246" fmla="*/ 1220916 h 6029239"/>
              <a:gd name="connsiteX247" fmla="*/ 962608 w 5408458"/>
              <a:gd name="connsiteY247" fmla="*/ 1226085 h 6029239"/>
              <a:gd name="connsiteX248" fmla="*/ 963850 w 5408458"/>
              <a:gd name="connsiteY248" fmla="*/ 1222907 h 6029239"/>
              <a:gd name="connsiteX249" fmla="*/ 996046 w 5408458"/>
              <a:gd name="connsiteY249" fmla="*/ 1236760 h 6029239"/>
              <a:gd name="connsiteX250" fmla="*/ 1854565 w 5408458"/>
              <a:gd name="connsiteY250" fmla="*/ 893674 h 6029239"/>
              <a:gd name="connsiteX251" fmla="*/ 1913126 w 5408458"/>
              <a:gd name="connsiteY251" fmla="*/ 757563 h 6029239"/>
              <a:gd name="connsiteX252" fmla="*/ 1917292 w 5408458"/>
              <a:gd name="connsiteY252" fmla="*/ 737607 h 6029239"/>
              <a:gd name="connsiteX253" fmla="*/ 1916932 w 5408458"/>
              <a:gd name="connsiteY253" fmla="*/ 731520 h 6029239"/>
              <a:gd name="connsiteX254" fmla="*/ 2648452 w 5408458"/>
              <a:gd name="connsiteY254" fmla="*/ 0 h 6029239"/>
              <a:gd name="connsiteX255" fmla="*/ 2899973 w 5408458"/>
              <a:gd name="connsiteY255" fmla="*/ 44389 h 6029239"/>
              <a:gd name="connsiteX256" fmla="*/ 2927532 w 5408458"/>
              <a:gd name="connsiteY256" fmla="*/ 57245 h 6029239"/>
              <a:gd name="connsiteX257" fmla="*/ 2943385 w 5408458"/>
              <a:gd name="connsiteY257" fmla="*/ 63128 h 6029239"/>
              <a:gd name="connsiteX258" fmla="*/ 3005509 w 5408458"/>
              <a:gd name="connsiteY258" fmla="*/ 93624 h 6029239"/>
              <a:gd name="connsiteX259" fmla="*/ 3012571 w 5408458"/>
              <a:gd name="connsiteY259" fmla="*/ 96918 h 6029239"/>
              <a:gd name="connsiteX260" fmla="*/ 3018741 w 5408458"/>
              <a:gd name="connsiteY260" fmla="*/ 101194 h 6029239"/>
              <a:gd name="connsiteX261" fmla="*/ 3074171 w 5408458"/>
              <a:gd name="connsiteY261" fmla="*/ 135732 h 6029239"/>
              <a:gd name="connsiteX262" fmla="*/ 3132295 w 5408458"/>
              <a:gd name="connsiteY262" fmla="*/ 180677 h 6029239"/>
              <a:gd name="connsiteX263" fmla="*/ 3196571 w 5408458"/>
              <a:gd name="connsiteY263" fmla="*/ 247895 h 6029239"/>
              <a:gd name="connsiteX264" fmla="*/ 3201589 w 5408458"/>
              <a:gd name="connsiteY264" fmla="*/ 252795 h 6029239"/>
              <a:gd name="connsiteX265" fmla="*/ 3202657 w 5408458"/>
              <a:gd name="connsiteY265" fmla="*/ 254260 h 6029239"/>
              <a:gd name="connsiteX266" fmla="*/ 3231662 w 5408458"/>
              <a:gd name="connsiteY266" fmla="*/ 284592 h 6029239"/>
              <a:gd name="connsiteX267" fmla="*/ 3358868 w 5408458"/>
              <a:gd name="connsiteY267" fmla="*/ 534516 h 6029239"/>
              <a:gd name="connsiteX268" fmla="*/ 3382637 w 5408458"/>
              <a:gd name="connsiteY268" fmla="*/ 662900 h 6029239"/>
              <a:gd name="connsiteX269" fmla="*/ 3409197 w 5408458"/>
              <a:gd name="connsiteY269" fmla="*/ 752325 h 6029239"/>
              <a:gd name="connsiteX270" fmla="*/ 4089976 w 5408458"/>
              <a:gd name="connsiteY270" fmla="*/ 1215615 h 6029239"/>
              <a:gd name="connsiteX271" fmla="*/ 4237403 w 5408458"/>
              <a:gd name="connsiteY271" fmla="*/ 1200753 h 6029239"/>
              <a:gd name="connsiteX272" fmla="*/ 4342757 w 5408458"/>
              <a:gd name="connsiteY272" fmla="*/ 1168050 h 6029239"/>
              <a:gd name="connsiteX273" fmla="*/ 4372978 w 5408458"/>
              <a:gd name="connsiteY273" fmla="*/ 1153832 h 6029239"/>
              <a:gd name="connsiteX274" fmla="*/ 4390510 w 5408458"/>
              <a:gd name="connsiteY274" fmla="*/ 1149556 h 6029239"/>
              <a:gd name="connsiteX275" fmla="*/ 4410526 w 5408458"/>
              <a:gd name="connsiteY275" fmla="*/ 1138692 h 6029239"/>
              <a:gd name="connsiteX276" fmla="*/ 4411221 w 5408458"/>
              <a:gd name="connsiteY276" fmla="*/ 1140676 h 6029239"/>
              <a:gd name="connsiteX277" fmla="*/ 4469436 w 5408458"/>
              <a:gd name="connsiteY277" fmla="*/ 1122605 h 6029239"/>
              <a:gd name="connsiteX278" fmla="*/ 4616862 w 5408458"/>
              <a:gd name="connsiteY278" fmla="*/ 1107743 h 6029239"/>
              <a:gd name="connsiteX279" fmla="*/ 5348380 w 5408458"/>
              <a:gd name="connsiteY279" fmla="*/ 1839263 h 6029239"/>
              <a:gd name="connsiteX280" fmla="*/ 5315493 w 5408458"/>
              <a:gd name="connsiteY280" fmla="*/ 2056794 h 6029239"/>
              <a:gd name="connsiteX281" fmla="*/ 5311430 w 5408458"/>
              <a:gd name="connsiteY281" fmla="*/ 2067108 h 6029239"/>
              <a:gd name="connsiteX282" fmla="*/ 5310166 w 5408458"/>
              <a:gd name="connsiteY282" fmla="*/ 2072426 h 6029239"/>
              <a:gd name="connsiteX283" fmla="*/ 5298219 w 5408458"/>
              <a:gd name="connsiteY283" fmla="*/ 2100639 h 6029239"/>
              <a:gd name="connsiteX284" fmla="*/ 5276246 w 5408458"/>
              <a:gd name="connsiteY284" fmla="*/ 2156407 h 6029239"/>
              <a:gd name="connsiteX285" fmla="*/ 5269997 w 5408458"/>
              <a:gd name="connsiteY285" fmla="*/ 2167276 h 6029239"/>
              <a:gd name="connsiteX286" fmla="*/ 5262191 w 5408458"/>
              <a:gd name="connsiteY286" fmla="*/ 2185709 h 6029239"/>
              <a:gd name="connsiteX287" fmla="*/ 5235031 w 5408458"/>
              <a:gd name="connsiteY287" fmla="*/ 2228112 h 6029239"/>
              <a:gd name="connsiteX288" fmla="*/ 5223448 w 5408458"/>
              <a:gd name="connsiteY288" fmla="*/ 2248263 h 6029239"/>
              <a:gd name="connsiteX289" fmla="*/ 5215389 w 5408458"/>
              <a:gd name="connsiteY289" fmla="*/ 2258775 h 6029239"/>
              <a:gd name="connsiteX290" fmla="*/ 5195292 w 5408458"/>
              <a:gd name="connsiteY290" fmla="*/ 2290152 h 6029239"/>
              <a:gd name="connsiteX291" fmla="*/ 5171121 w 5408458"/>
              <a:gd name="connsiteY291" fmla="*/ 2316523 h 6029239"/>
              <a:gd name="connsiteX292" fmla="*/ 5169997 w 5408458"/>
              <a:gd name="connsiteY292" fmla="*/ 2317988 h 6029239"/>
              <a:gd name="connsiteX293" fmla="*/ 5166414 w 5408458"/>
              <a:gd name="connsiteY293" fmla="*/ 2321658 h 6029239"/>
              <a:gd name="connsiteX294" fmla="*/ 5110144 w 5408458"/>
              <a:gd name="connsiteY294" fmla="*/ 2383052 h 6029239"/>
              <a:gd name="connsiteX295" fmla="*/ 5099658 w 5408458"/>
              <a:gd name="connsiteY295" fmla="*/ 2390869 h 6029239"/>
              <a:gd name="connsiteX296" fmla="*/ 5101789 w 5408458"/>
              <a:gd name="connsiteY296" fmla="*/ 2393534 h 6029239"/>
              <a:gd name="connsiteX297" fmla="*/ 5073690 w 5408458"/>
              <a:gd name="connsiteY297" fmla="*/ 2414484 h 6029239"/>
              <a:gd name="connsiteX298" fmla="*/ 4941350 w 5408458"/>
              <a:gd name="connsiteY298" fmla="*/ 3329498 h 6029239"/>
              <a:gd name="connsiteX299" fmla="*/ 5029920 w 5408458"/>
              <a:gd name="connsiteY299" fmla="*/ 3448288 h 6029239"/>
              <a:gd name="connsiteX300" fmla="*/ 5082672 w 5408458"/>
              <a:gd name="connsiteY300" fmla="*/ 3495461 h 6029239"/>
              <a:gd name="connsiteX301" fmla="*/ 5156045 w 5408458"/>
              <a:gd name="connsiteY301" fmla="*/ 3546442 h 6029239"/>
              <a:gd name="connsiteX302" fmla="*/ 5200828 w 5408458"/>
              <a:gd name="connsiteY302" fmla="*/ 3593275 h 6029239"/>
              <a:gd name="connsiteX303" fmla="*/ 5216276 w 5408458"/>
              <a:gd name="connsiteY303" fmla="*/ 3607089 h 6029239"/>
              <a:gd name="connsiteX304" fmla="*/ 5224200 w 5408458"/>
              <a:gd name="connsiteY304" fmla="*/ 3617716 h 6029239"/>
              <a:gd name="connsiteX305" fmla="*/ 5255412 w 5408458"/>
              <a:gd name="connsiteY305" fmla="*/ 3650356 h 6029239"/>
              <a:gd name="connsiteX306" fmla="*/ 5295474 w 5408458"/>
              <a:gd name="connsiteY306" fmla="*/ 3713312 h 6029239"/>
              <a:gd name="connsiteX307" fmla="*/ 5304845 w 5408458"/>
              <a:gd name="connsiteY307" fmla="*/ 3725879 h 6029239"/>
              <a:gd name="connsiteX308" fmla="*/ 5310793 w 5408458"/>
              <a:gd name="connsiteY308" fmla="*/ 3737383 h 6029239"/>
              <a:gd name="connsiteX309" fmla="*/ 5331317 w 5408458"/>
              <a:gd name="connsiteY309" fmla="*/ 3769636 h 6029239"/>
              <a:gd name="connsiteX310" fmla="*/ 5343465 w 5408458"/>
              <a:gd name="connsiteY310" fmla="*/ 3800572 h 6029239"/>
              <a:gd name="connsiteX311" fmla="*/ 5347722 w 5408458"/>
              <a:gd name="connsiteY311" fmla="*/ 3808804 h 6029239"/>
              <a:gd name="connsiteX312" fmla="*/ 5361963 w 5408458"/>
              <a:gd name="connsiteY312" fmla="*/ 3847680 h 6029239"/>
              <a:gd name="connsiteX313" fmla="*/ 5382617 w 5408458"/>
              <a:gd name="connsiteY313" fmla="*/ 3900281 h 6029239"/>
              <a:gd name="connsiteX314" fmla="*/ 5391486 w 5408458"/>
              <a:gd name="connsiteY314" fmla="*/ 3948184 h 6029239"/>
              <a:gd name="connsiteX315" fmla="*/ 5399282 w 5408458"/>
              <a:gd name="connsiteY315" fmla="*/ 3982010 h 6029239"/>
              <a:gd name="connsiteX316" fmla="*/ 5401241 w 5408458"/>
              <a:gd name="connsiteY316" fmla="*/ 4000872 h 6029239"/>
              <a:gd name="connsiteX317" fmla="*/ 5408170 w 5408458"/>
              <a:gd name="connsiteY317" fmla="*/ 4038291 h 6029239"/>
              <a:gd name="connsiteX318" fmla="*/ 5407915 w 5408458"/>
              <a:gd name="connsiteY318" fmla="*/ 4065098 h 6029239"/>
              <a:gd name="connsiteX319" fmla="*/ 5408458 w 5408458"/>
              <a:gd name="connsiteY319" fmla="*/ 4070322 h 6029239"/>
              <a:gd name="connsiteX320" fmla="*/ 5407184 w 5408458"/>
              <a:gd name="connsiteY320" fmla="*/ 4142071 h 6029239"/>
              <a:gd name="connsiteX321" fmla="*/ 5406827 w 5408458"/>
              <a:gd name="connsiteY321" fmla="*/ 4179668 h 6029239"/>
              <a:gd name="connsiteX322" fmla="*/ 5398268 w 5408458"/>
              <a:gd name="connsiteY322" fmla="*/ 4220671 h 6029239"/>
              <a:gd name="connsiteX323" fmla="*/ 5394834 w 5408458"/>
              <a:gd name="connsiteY323" fmla="*/ 4245435 h 6029239"/>
              <a:gd name="connsiteX324" fmla="*/ 5386411 w 5408458"/>
              <a:gd name="connsiteY324" fmla="*/ 4277468 h 6029239"/>
              <a:gd name="connsiteX325" fmla="*/ 5377448 w 5408458"/>
              <a:gd name="connsiteY325" fmla="*/ 4320412 h 6029239"/>
              <a:gd name="connsiteX326" fmla="*/ 5318886 w 5408458"/>
              <a:gd name="connsiteY326" fmla="*/ 4456523 h 60292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Lst>
            <a:rect l="l" t="t" r="r" b="b"/>
            <a:pathLst>
              <a:path w="5408458" h="6029239">
                <a:moveTo>
                  <a:pt x="1199034" y="2179031"/>
                </a:moveTo>
                <a:cubicBezTo>
                  <a:pt x="1346102" y="1914109"/>
                  <a:pt x="1250562" y="1580127"/>
                  <a:pt x="985640" y="1433059"/>
                </a:cubicBezTo>
                <a:cubicBezTo>
                  <a:pt x="720718" y="1285991"/>
                  <a:pt x="386735" y="1381531"/>
                  <a:pt x="239668" y="1646453"/>
                </a:cubicBezTo>
                <a:cubicBezTo>
                  <a:pt x="92600" y="1911375"/>
                  <a:pt x="188139" y="2245358"/>
                  <a:pt x="453062" y="2392425"/>
                </a:cubicBezTo>
                <a:cubicBezTo>
                  <a:pt x="717984" y="2539493"/>
                  <a:pt x="1051966" y="2443954"/>
                  <a:pt x="1199034" y="2179031"/>
                </a:cubicBezTo>
                <a:close/>
                <a:moveTo>
                  <a:pt x="2384438" y="1927494"/>
                </a:moveTo>
                <a:cubicBezTo>
                  <a:pt x="2410820" y="1873329"/>
                  <a:pt x="2425705" y="1813178"/>
                  <a:pt x="2426153" y="1749759"/>
                </a:cubicBezTo>
                <a:cubicBezTo>
                  <a:pt x="2427428" y="1569366"/>
                  <a:pt x="2311532" y="1413763"/>
                  <a:pt x="2145268" y="1346472"/>
                </a:cubicBezTo>
                <a:lnTo>
                  <a:pt x="2143437" y="1345828"/>
                </a:lnTo>
                <a:lnTo>
                  <a:pt x="2130441" y="1338300"/>
                </a:lnTo>
                <a:cubicBezTo>
                  <a:pt x="2068787" y="1308997"/>
                  <a:pt x="1994337" y="1291616"/>
                  <a:pt x="1914069" y="1291049"/>
                </a:cubicBezTo>
                <a:cubicBezTo>
                  <a:pt x="1766910" y="1290009"/>
                  <a:pt x="1638506" y="1345755"/>
                  <a:pt x="1572285" y="1428742"/>
                </a:cubicBezTo>
                <a:lnTo>
                  <a:pt x="1571595" y="1429716"/>
                </a:lnTo>
                <a:lnTo>
                  <a:pt x="1554902" y="1447058"/>
                </a:lnTo>
                <a:cubicBezTo>
                  <a:pt x="1500913" y="1515009"/>
                  <a:pt x="1467151" y="1609171"/>
                  <a:pt x="1466414" y="1713438"/>
                </a:cubicBezTo>
                <a:cubicBezTo>
                  <a:pt x="1466322" y="1726471"/>
                  <a:pt x="1466748" y="1739354"/>
                  <a:pt x="1467668" y="1752055"/>
                </a:cubicBezTo>
                <a:lnTo>
                  <a:pt x="1469234" y="1766001"/>
                </a:lnTo>
                <a:lnTo>
                  <a:pt x="1469057" y="1766466"/>
                </a:lnTo>
                <a:lnTo>
                  <a:pt x="1471911" y="1845515"/>
                </a:lnTo>
                <a:cubicBezTo>
                  <a:pt x="1468169" y="1933691"/>
                  <a:pt x="1448991" y="2028163"/>
                  <a:pt x="1413643" y="2122827"/>
                </a:cubicBezTo>
                <a:lnTo>
                  <a:pt x="1379769" y="2201350"/>
                </a:lnTo>
                <a:lnTo>
                  <a:pt x="1377716" y="2207081"/>
                </a:lnTo>
                <a:cubicBezTo>
                  <a:pt x="1322095" y="2341791"/>
                  <a:pt x="1181728" y="2508890"/>
                  <a:pt x="989286" y="2654488"/>
                </a:cubicBezTo>
                <a:cubicBezTo>
                  <a:pt x="970042" y="2669048"/>
                  <a:pt x="950732" y="2683048"/>
                  <a:pt x="931418" y="2696472"/>
                </a:cubicBezTo>
                <a:lnTo>
                  <a:pt x="924793" y="2700880"/>
                </a:lnTo>
                <a:lnTo>
                  <a:pt x="897961" y="2725173"/>
                </a:lnTo>
                <a:cubicBezTo>
                  <a:pt x="785776" y="2845740"/>
                  <a:pt x="754752" y="3022563"/>
                  <a:pt x="813724" y="3179161"/>
                </a:cubicBezTo>
                <a:lnTo>
                  <a:pt x="830961" y="3218995"/>
                </a:lnTo>
                <a:lnTo>
                  <a:pt x="834783" y="3229585"/>
                </a:lnTo>
                <a:cubicBezTo>
                  <a:pt x="900325" y="3386366"/>
                  <a:pt x="1055577" y="3497147"/>
                  <a:pt x="1237428" y="3498431"/>
                </a:cubicBezTo>
                <a:cubicBezTo>
                  <a:pt x="1373817" y="3499396"/>
                  <a:pt x="1496115" y="3438563"/>
                  <a:pt x="1577323" y="3342341"/>
                </a:cubicBezTo>
                <a:lnTo>
                  <a:pt x="1583823" y="3333406"/>
                </a:lnTo>
                <a:lnTo>
                  <a:pt x="1589709" y="3327434"/>
                </a:lnTo>
                <a:cubicBezTo>
                  <a:pt x="1646713" y="3258254"/>
                  <a:pt x="1688847" y="3169945"/>
                  <a:pt x="1707321" y="3069923"/>
                </a:cubicBezTo>
                <a:lnTo>
                  <a:pt x="1713344" y="3027548"/>
                </a:lnTo>
                <a:lnTo>
                  <a:pt x="1715080" y="3008332"/>
                </a:lnTo>
                <a:lnTo>
                  <a:pt x="1716608" y="2981996"/>
                </a:lnTo>
                <a:lnTo>
                  <a:pt x="1717917" y="2983085"/>
                </a:lnTo>
                <a:lnTo>
                  <a:pt x="1724615" y="2934574"/>
                </a:lnTo>
                <a:cubicBezTo>
                  <a:pt x="1731177" y="2893934"/>
                  <a:pt x="1739801" y="2852323"/>
                  <a:pt x="1750562" y="2810196"/>
                </a:cubicBezTo>
                <a:cubicBezTo>
                  <a:pt x="1804364" y="2599558"/>
                  <a:pt x="1898856" y="2425867"/>
                  <a:pt x="1998438" y="2334485"/>
                </a:cubicBezTo>
                <a:lnTo>
                  <a:pt x="2015473" y="2320342"/>
                </a:lnTo>
                <a:lnTo>
                  <a:pt x="2065977" y="2261246"/>
                </a:lnTo>
                <a:lnTo>
                  <a:pt x="2182735" y="2148827"/>
                </a:lnTo>
                <a:lnTo>
                  <a:pt x="2190418" y="2143736"/>
                </a:lnTo>
                <a:cubicBezTo>
                  <a:pt x="2213842" y="2125901"/>
                  <a:pt x="2235535" y="2106943"/>
                  <a:pt x="2255382" y="2087182"/>
                </a:cubicBezTo>
                <a:lnTo>
                  <a:pt x="2268407" y="2073317"/>
                </a:lnTo>
                <a:lnTo>
                  <a:pt x="2303405" y="2041732"/>
                </a:lnTo>
                <a:cubicBezTo>
                  <a:pt x="2322286" y="2022529"/>
                  <a:pt x="2339349" y="2001726"/>
                  <a:pt x="2354335" y="1979561"/>
                </a:cubicBezTo>
                <a:cubicBezTo>
                  <a:pt x="2365574" y="1962938"/>
                  <a:pt x="2375645" y="1945548"/>
                  <a:pt x="2384438" y="1927494"/>
                </a:cubicBezTo>
                <a:close/>
                <a:moveTo>
                  <a:pt x="3125060" y="970306"/>
                </a:moveTo>
                <a:cubicBezTo>
                  <a:pt x="3272128" y="705384"/>
                  <a:pt x="3176588" y="371401"/>
                  <a:pt x="2911666" y="224334"/>
                </a:cubicBezTo>
                <a:cubicBezTo>
                  <a:pt x="2646744" y="77266"/>
                  <a:pt x="2312761" y="172805"/>
                  <a:pt x="2165694" y="437728"/>
                </a:cubicBezTo>
                <a:cubicBezTo>
                  <a:pt x="2018626" y="702650"/>
                  <a:pt x="2114166" y="1036632"/>
                  <a:pt x="2379088" y="1183700"/>
                </a:cubicBezTo>
                <a:cubicBezTo>
                  <a:pt x="2644010" y="1330768"/>
                  <a:pt x="2977992" y="1235228"/>
                  <a:pt x="3125060" y="970306"/>
                </a:cubicBezTo>
                <a:close/>
                <a:moveTo>
                  <a:pt x="1224869" y="4458117"/>
                </a:moveTo>
                <a:cubicBezTo>
                  <a:pt x="1371936" y="4193195"/>
                  <a:pt x="1276397" y="3859212"/>
                  <a:pt x="1011475" y="3712145"/>
                </a:cubicBezTo>
                <a:cubicBezTo>
                  <a:pt x="746553" y="3565077"/>
                  <a:pt x="412570" y="3660616"/>
                  <a:pt x="265502" y="3925538"/>
                </a:cubicBezTo>
                <a:cubicBezTo>
                  <a:pt x="118435" y="4190461"/>
                  <a:pt x="213974" y="4524443"/>
                  <a:pt x="478896" y="4671511"/>
                </a:cubicBezTo>
                <a:cubicBezTo>
                  <a:pt x="743818" y="4818578"/>
                  <a:pt x="1077801" y="4723039"/>
                  <a:pt x="1224869" y="4458117"/>
                </a:cubicBezTo>
                <a:close/>
                <a:moveTo>
                  <a:pt x="3832631" y="4407158"/>
                </a:moveTo>
                <a:cubicBezTo>
                  <a:pt x="3899912" y="4275988"/>
                  <a:pt x="3899108" y="4113292"/>
                  <a:pt x="3816305" y="3977410"/>
                </a:cubicBezTo>
                <a:cubicBezTo>
                  <a:pt x="3745330" y="3860939"/>
                  <a:pt x="3629231" y="3788977"/>
                  <a:pt x="3504674" y="3770581"/>
                </a:cubicBezTo>
                <a:lnTo>
                  <a:pt x="3493655" y="3769758"/>
                </a:lnTo>
                <a:lnTo>
                  <a:pt x="3485478" y="3767897"/>
                </a:lnTo>
                <a:cubicBezTo>
                  <a:pt x="3396653" y="3755845"/>
                  <a:pt x="3299390" y="3766505"/>
                  <a:pt x="3204622" y="3803449"/>
                </a:cubicBezTo>
                <a:lnTo>
                  <a:pt x="3165422" y="3820634"/>
                </a:lnTo>
                <a:lnTo>
                  <a:pt x="3148171" y="3829273"/>
                </a:lnTo>
                <a:lnTo>
                  <a:pt x="3124975" y="3841836"/>
                </a:lnTo>
                <a:lnTo>
                  <a:pt x="3125211" y="3840150"/>
                </a:lnTo>
                <a:lnTo>
                  <a:pt x="3080439" y="3859991"/>
                </a:lnTo>
                <a:cubicBezTo>
                  <a:pt x="3042431" y="3875804"/>
                  <a:pt x="3002512" y="3890375"/>
                  <a:pt x="2961029" y="3903402"/>
                </a:cubicBezTo>
                <a:cubicBezTo>
                  <a:pt x="2753615" y="3968534"/>
                  <a:pt x="2556195" y="3979622"/>
                  <a:pt x="2426080" y="3943056"/>
                </a:cubicBezTo>
                <a:lnTo>
                  <a:pt x="2405088" y="3936017"/>
                </a:lnTo>
                <a:lnTo>
                  <a:pt x="2328257" y="3924183"/>
                </a:lnTo>
                <a:lnTo>
                  <a:pt x="2171213" y="3884087"/>
                </a:lnTo>
                <a:lnTo>
                  <a:pt x="2162841" y="3880234"/>
                </a:lnTo>
                <a:cubicBezTo>
                  <a:pt x="2135346" y="3869706"/>
                  <a:pt x="2107808" y="3861241"/>
                  <a:pt x="2080560" y="3854768"/>
                </a:cubicBezTo>
                <a:lnTo>
                  <a:pt x="2061914" y="3850992"/>
                </a:lnTo>
                <a:lnTo>
                  <a:pt x="2016637" y="3837862"/>
                </a:lnTo>
                <a:cubicBezTo>
                  <a:pt x="1911572" y="3814078"/>
                  <a:pt x="1800056" y="3828517"/>
                  <a:pt x="1703776" y="3887187"/>
                </a:cubicBezTo>
                <a:cubicBezTo>
                  <a:pt x="1549726" y="3981060"/>
                  <a:pt x="1478433" y="4161508"/>
                  <a:pt x="1508738" y="4338294"/>
                </a:cubicBezTo>
                <a:lnTo>
                  <a:pt x="1509155" y="4340189"/>
                </a:lnTo>
                <a:lnTo>
                  <a:pt x="1509595" y="4355203"/>
                </a:lnTo>
                <a:cubicBezTo>
                  <a:pt x="1517134" y="4423047"/>
                  <a:pt x="1541546" y="4495497"/>
                  <a:pt x="1583316" y="4564044"/>
                </a:cubicBezTo>
                <a:cubicBezTo>
                  <a:pt x="1659895" y="4689712"/>
                  <a:pt x="1774883" y="4769543"/>
                  <a:pt x="1880300" y="4782163"/>
                </a:cubicBezTo>
                <a:lnTo>
                  <a:pt x="1881491" y="4782237"/>
                </a:lnTo>
                <a:lnTo>
                  <a:pt x="1905023" y="4787302"/>
                </a:lnTo>
                <a:cubicBezTo>
                  <a:pt x="1991218" y="4797437"/>
                  <a:pt x="2089051" y="4776577"/>
                  <a:pt x="2178091" y="4722318"/>
                </a:cubicBezTo>
                <a:cubicBezTo>
                  <a:pt x="2189221" y="4715536"/>
                  <a:pt x="2199950" y="4708392"/>
                  <a:pt x="2210264" y="4700925"/>
                </a:cubicBezTo>
                <a:lnTo>
                  <a:pt x="2221297" y="4692252"/>
                </a:lnTo>
                <a:lnTo>
                  <a:pt x="2221786" y="4692157"/>
                </a:lnTo>
                <a:lnTo>
                  <a:pt x="2287494" y="4648120"/>
                </a:lnTo>
                <a:cubicBezTo>
                  <a:pt x="2364435" y="4604887"/>
                  <a:pt x="2454854" y="4571464"/>
                  <a:pt x="2553949" y="4551689"/>
                </a:cubicBezTo>
                <a:lnTo>
                  <a:pt x="2638543" y="4539156"/>
                </a:lnTo>
                <a:lnTo>
                  <a:pt x="2644498" y="4537885"/>
                </a:lnTo>
                <a:cubicBezTo>
                  <a:pt x="2788312" y="4514266"/>
                  <a:pt x="3004273" y="4545652"/>
                  <a:pt x="3229366" y="4632634"/>
                </a:cubicBezTo>
                <a:cubicBezTo>
                  <a:pt x="3251876" y="4641332"/>
                  <a:pt x="3273944" y="4650380"/>
                  <a:pt x="3295525" y="4659736"/>
                </a:cubicBezTo>
                <a:lnTo>
                  <a:pt x="3302760" y="4663048"/>
                </a:lnTo>
                <a:lnTo>
                  <a:pt x="3337538" y="4673075"/>
                </a:lnTo>
                <a:cubicBezTo>
                  <a:pt x="3499104" y="4704994"/>
                  <a:pt x="3665777" y="4638294"/>
                  <a:pt x="3767881" y="4505723"/>
                </a:cubicBezTo>
                <a:lnTo>
                  <a:pt x="3792676" y="4470098"/>
                </a:lnTo>
                <a:lnTo>
                  <a:pt x="3799668" y="4461274"/>
                </a:lnTo>
                <a:cubicBezTo>
                  <a:pt x="3812019" y="4443992"/>
                  <a:pt x="3823020" y="4425897"/>
                  <a:pt x="3832631" y="4407158"/>
                </a:cubicBezTo>
                <a:close/>
                <a:moveTo>
                  <a:pt x="5137333" y="2087391"/>
                </a:moveTo>
                <a:cubicBezTo>
                  <a:pt x="5284401" y="1822468"/>
                  <a:pt x="5188861" y="1488486"/>
                  <a:pt x="4923940" y="1341418"/>
                </a:cubicBezTo>
                <a:cubicBezTo>
                  <a:pt x="4659018" y="1194351"/>
                  <a:pt x="4325035" y="1289890"/>
                  <a:pt x="4177967" y="1554812"/>
                </a:cubicBezTo>
                <a:cubicBezTo>
                  <a:pt x="4030900" y="1819735"/>
                  <a:pt x="4126439" y="2153717"/>
                  <a:pt x="4391361" y="2300785"/>
                </a:cubicBezTo>
                <a:cubicBezTo>
                  <a:pt x="4656283" y="2447852"/>
                  <a:pt x="4990265" y="2352313"/>
                  <a:pt x="5137333" y="2087391"/>
                </a:cubicBezTo>
                <a:close/>
                <a:moveTo>
                  <a:pt x="3217464" y="5567933"/>
                </a:moveTo>
                <a:cubicBezTo>
                  <a:pt x="3364532" y="5303011"/>
                  <a:pt x="3268993" y="4969029"/>
                  <a:pt x="3004071" y="4821961"/>
                </a:cubicBezTo>
                <a:cubicBezTo>
                  <a:pt x="2739149" y="4674893"/>
                  <a:pt x="2405166" y="4770433"/>
                  <a:pt x="2258099" y="5035355"/>
                </a:cubicBezTo>
                <a:cubicBezTo>
                  <a:pt x="2111031" y="5300277"/>
                  <a:pt x="2206570" y="5634260"/>
                  <a:pt x="2471492" y="5781327"/>
                </a:cubicBezTo>
                <a:cubicBezTo>
                  <a:pt x="2736414" y="5928395"/>
                  <a:pt x="3070397" y="5832855"/>
                  <a:pt x="3217464" y="5567933"/>
                </a:cubicBezTo>
                <a:close/>
                <a:moveTo>
                  <a:pt x="4564658" y="3167917"/>
                </a:moveTo>
                <a:cubicBezTo>
                  <a:pt x="4636086" y="3039250"/>
                  <a:pt x="4648684" y="2899835"/>
                  <a:pt x="4607575" y="2801947"/>
                </a:cubicBezTo>
                <a:lnTo>
                  <a:pt x="4607050" y="2800875"/>
                </a:lnTo>
                <a:lnTo>
                  <a:pt x="4599829" y="2777913"/>
                </a:lnTo>
                <a:cubicBezTo>
                  <a:pt x="4566057" y="2697965"/>
                  <a:pt x="4499586" y="2623212"/>
                  <a:pt x="4408422" y="2572603"/>
                </a:cubicBezTo>
                <a:cubicBezTo>
                  <a:pt x="4397027" y="2566277"/>
                  <a:pt x="4385514" y="2560477"/>
                  <a:pt x="4373927" y="2555199"/>
                </a:cubicBezTo>
                <a:lnTo>
                  <a:pt x="4360936" y="2549892"/>
                </a:lnTo>
                <a:lnTo>
                  <a:pt x="4360611" y="2549514"/>
                </a:lnTo>
                <a:lnTo>
                  <a:pt x="4289862" y="2514141"/>
                </a:lnTo>
                <a:cubicBezTo>
                  <a:pt x="4214261" y="2468605"/>
                  <a:pt x="4140531" y="2406504"/>
                  <a:pt x="4074380" y="2330117"/>
                </a:cubicBezTo>
                <a:lnTo>
                  <a:pt x="4021690" y="2262760"/>
                </a:lnTo>
                <a:lnTo>
                  <a:pt x="4017643" y="2258211"/>
                </a:lnTo>
                <a:cubicBezTo>
                  <a:pt x="3926058" y="2144842"/>
                  <a:pt x="3846651" y="1941571"/>
                  <a:pt x="3811070" y="1702894"/>
                </a:cubicBezTo>
                <a:cubicBezTo>
                  <a:pt x="3807511" y="1679026"/>
                  <a:pt x="3804476" y="1655369"/>
                  <a:pt x="3801948" y="1631984"/>
                </a:cubicBezTo>
                <a:lnTo>
                  <a:pt x="3801253" y="1624057"/>
                </a:lnTo>
                <a:lnTo>
                  <a:pt x="3792788" y="1588865"/>
                </a:lnTo>
                <a:cubicBezTo>
                  <a:pt x="3740719" y="1432626"/>
                  <a:pt x="3600384" y="1320667"/>
                  <a:pt x="3434678" y="1297391"/>
                </a:cubicBezTo>
                <a:lnTo>
                  <a:pt x="3391454" y="1293432"/>
                </a:lnTo>
                <a:lnTo>
                  <a:pt x="3380328" y="1291713"/>
                </a:lnTo>
                <a:cubicBezTo>
                  <a:pt x="3211312" y="1274115"/>
                  <a:pt x="3039685" y="1357300"/>
                  <a:pt x="2951420" y="1516299"/>
                </a:cubicBezTo>
                <a:cubicBezTo>
                  <a:pt x="2885220" y="1635548"/>
                  <a:pt x="2880012" y="1772042"/>
                  <a:pt x="2925555" y="1889426"/>
                </a:cubicBezTo>
                <a:lnTo>
                  <a:pt x="2930284" y="1899413"/>
                </a:lnTo>
                <a:lnTo>
                  <a:pt x="2932705" y="1907441"/>
                </a:lnTo>
                <a:cubicBezTo>
                  <a:pt x="2966111" y="1990624"/>
                  <a:pt x="3023431" y="2069921"/>
                  <a:pt x="3102371" y="2134063"/>
                </a:cubicBezTo>
                <a:lnTo>
                  <a:pt x="3136679" y="2159655"/>
                </a:lnTo>
                <a:lnTo>
                  <a:pt x="3152713" y="2170386"/>
                </a:lnTo>
                <a:lnTo>
                  <a:pt x="3175096" y="2184346"/>
                </a:lnTo>
                <a:lnTo>
                  <a:pt x="3173513" y="2184974"/>
                </a:lnTo>
                <a:lnTo>
                  <a:pt x="3212883" y="2214098"/>
                </a:lnTo>
                <a:cubicBezTo>
                  <a:pt x="3245409" y="2239331"/>
                  <a:pt x="3277800" y="2266839"/>
                  <a:pt x="3309620" y="2296470"/>
                </a:cubicBezTo>
                <a:cubicBezTo>
                  <a:pt x="3468720" y="2444626"/>
                  <a:pt x="3575895" y="2610791"/>
                  <a:pt x="3608385" y="2741984"/>
                </a:cubicBezTo>
                <a:lnTo>
                  <a:pt x="3612636" y="2763713"/>
                </a:lnTo>
                <a:lnTo>
                  <a:pt x="3640306" y="2836358"/>
                </a:lnTo>
                <a:lnTo>
                  <a:pt x="3683032" y="2992708"/>
                </a:lnTo>
                <a:lnTo>
                  <a:pt x="3683819" y="3001890"/>
                </a:lnTo>
                <a:cubicBezTo>
                  <a:pt x="3688248" y="3030996"/>
                  <a:pt x="3694494" y="3059121"/>
                  <a:pt x="3702328" y="3086010"/>
                </a:cubicBezTo>
                <a:lnTo>
                  <a:pt x="3708257" y="3104087"/>
                </a:lnTo>
                <a:lnTo>
                  <a:pt x="3719210" y="3149939"/>
                </a:lnTo>
                <a:cubicBezTo>
                  <a:pt x="3750439" y="3253036"/>
                  <a:pt x="3818085" y="3342859"/>
                  <a:pt x="3916662" y="3397582"/>
                </a:cubicBezTo>
                <a:cubicBezTo>
                  <a:pt x="4074386" y="3485141"/>
                  <a:pt x="4266497" y="3457977"/>
                  <a:pt x="4405229" y="3344288"/>
                </a:cubicBezTo>
                <a:lnTo>
                  <a:pt x="4406670" y="3342989"/>
                </a:lnTo>
                <a:lnTo>
                  <a:pt x="4419505" y="3335189"/>
                </a:lnTo>
                <a:cubicBezTo>
                  <a:pt x="4474767" y="3295116"/>
                  <a:pt x="4525698" y="3238099"/>
                  <a:pt x="4564658" y="3167917"/>
                </a:cubicBezTo>
                <a:close/>
                <a:moveTo>
                  <a:pt x="5192833" y="4374242"/>
                </a:moveTo>
                <a:cubicBezTo>
                  <a:pt x="5339901" y="4109319"/>
                  <a:pt x="5244362" y="3775337"/>
                  <a:pt x="4979440" y="3628269"/>
                </a:cubicBezTo>
                <a:cubicBezTo>
                  <a:pt x="4714517" y="3481202"/>
                  <a:pt x="4380535" y="3576741"/>
                  <a:pt x="4233467" y="3841663"/>
                </a:cubicBezTo>
                <a:cubicBezTo>
                  <a:pt x="4086400" y="4106585"/>
                  <a:pt x="4181939" y="4440568"/>
                  <a:pt x="4446861" y="4587636"/>
                </a:cubicBezTo>
                <a:cubicBezTo>
                  <a:pt x="4711783" y="4734703"/>
                  <a:pt x="5045766" y="4639164"/>
                  <a:pt x="5192833" y="4374242"/>
                </a:cubicBezTo>
                <a:close/>
                <a:moveTo>
                  <a:pt x="5318886" y="4456523"/>
                </a:moveTo>
                <a:lnTo>
                  <a:pt x="5298775" y="4486251"/>
                </a:lnTo>
                <a:lnTo>
                  <a:pt x="5288599" y="4504487"/>
                </a:lnTo>
                <a:lnTo>
                  <a:pt x="5270547" y="4527976"/>
                </a:lnTo>
                <a:lnTo>
                  <a:pt x="5246047" y="4564193"/>
                </a:lnTo>
                <a:lnTo>
                  <a:pt x="5230048" y="4580671"/>
                </a:lnTo>
                <a:lnTo>
                  <a:pt x="5223357" y="4589378"/>
                </a:lnTo>
                <a:lnTo>
                  <a:pt x="5196168" y="4615570"/>
                </a:lnTo>
                <a:lnTo>
                  <a:pt x="5157997" y="4654886"/>
                </a:lnTo>
                <a:lnTo>
                  <a:pt x="5147296" y="4662648"/>
                </a:lnTo>
                <a:lnTo>
                  <a:pt x="5144921" y="4664937"/>
                </a:lnTo>
                <a:lnTo>
                  <a:pt x="5113237" y="4687352"/>
                </a:lnTo>
                <a:lnTo>
                  <a:pt x="5057419" y="4727836"/>
                </a:lnTo>
                <a:cubicBezTo>
                  <a:pt x="5022103" y="4749111"/>
                  <a:pt x="4985144" y="4767300"/>
                  <a:pt x="4946992" y="4782276"/>
                </a:cubicBezTo>
                <a:lnTo>
                  <a:pt x="4931783" y="4786824"/>
                </a:lnTo>
                <a:lnTo>
                  <a:pt x="4919637" y="4792538"/>
                </a:lnTo>
                <a:lnTo>
                  <a:pt x="4881869" y="4801749"/>
                </a:lnTo>
                <a:lnTo>
                  <a:pt x="4829393" y="4817440"/>
                </a:lnTo>
                <a:lnTo>
                  <a:pt x="4805289" y="4820426"/>
                </a:lnTo>
                <a:lnTo>
                  <a:pt x="4779955" y="4826604"/>
                </a:lnTo>
                <a:lnTo>
                  <a:pt x="4742370" y="4828219"/>
                </a:lnTo>
                <a:lnTo>
                  <a:pt x="4707303" y="4832562"/>
                </a:lnTo>
                <a:lnTo>
                  <a:pt x="4675370" y="4831096"/>
                </a:lnTo>
                <a:lnTo>
                  <a:pt x="4638702" y="4832670"/>
                </a:lnTo>
                <a:lnTo>
                  <a:pt x="4607632" y="4827986"/>
                </a:lnTo>
                <a:lnTo>
                  <a:pt x="4583401" y="4826873"/>
                </a:lnTo>
                <a:lnTo>
                  <a:pt x="4547527" y="4818924"/>
                </a:lnTo>
                <a:lnTo>
                  <a:pt x="4499914" y="4811745"/>
                </a:lnTo>
                <a:lnTo>
                  <a:pt x="4474556" y="4802753"/>
                </a:lnTo>
                <a:lnTo>
                  <a:pt x="4460367" y="4799609"/>
                </a:lnTo>
                <a:lnTo>
                  <a:pt x="4448352" y="4794440"/>
                </a:lnTo>
                <a:lnTo>
                  <a:pt x="4447112" y="4797618"/>
                </a:lnTo>
                <a:lnTo>
                  <a:pt x="4414916" y="4783765"/>
                </a:lnTo>
                <a:cubicBezTo>
                  <a:pt x="4090364" y="4681613"/>
                  <a:pt x="3727974" y="4817777"/>
                  <a:pt x="3556397" y="5126852"/>
                </a:cubicBezTo>
                <a:cubicBezTo>
                  <a:pt x="3531885" y="5171006"/>
                  <a:pt x="3512428" y="5216598"/>
                  <a:pt x="3497834" y="5262962"/>
                </a:cubicBezTo>
                <a:lnTo>
                  <a:pt x="3481096" y="5343150"/>
                </a:lnTo>
                <a:lnTo>
                  <a:pt x="3479412" y="5374651"/>
                </a:lnTo>
                <a:cubicBezTo>
                  <a:pt x="3476842" y="5399235"/>
                  <a:pt x="3473056" y="5423456"/>
                  <a:pt x="3468113" y="5447252"/>
                </a:cubicBezTo>
                <a:lnTo>
                  <a:pt x="3459811" y="5473723"/>
                </a:lnTo>
                <a:lnTo>
                  <a:pt x="3453541" y="5503762"/>
                </a:lnTo>
                <a:lnTo>
                  <a:pt x="3433184" y="5558620"/>
                </a:lnTo>
                <a:lnTo>
                  <a:pt x="3425085" y="5584440"/>
                </a:lnTo>
                <a:lnTo>
                  <a:pt x="3396678" y="5636412"/>
                </a:lnTo>
                <a:lnTo>
                  <a:pt x="3394980" y="5639872"/>
                </a:lnTo>
                <a:lnTo>
                  <a:pt x="3393410" y="5642392"/>
                </a:lnTo>
                <a:lnTo>
                  <a:pt x="3357275" y="5708500"/>
                </a:lnTo>
                <a:cubicBezTo>
                  <a:pt x="3225245" y="5902699"/>
                  <a:pt x="3002247" y="6029979"/>
                  <a:pt x="2749742" y="6029236"/>
                </a:cubicBezTo>
                <a:cubicBezTo>
                  <a:pt x="2396238" y="6028197"/>
                  <a:pt x="2102036" y="5776580"/>
                  <a:pt x="2034805" y="5443041"/>
                </a:cubicBezTo>
                <a:lnTo>
                  <a:pt x="2033531" y="5430025"/>
                </a:lnTo>
                <a:lnTo>
                  <a:pt x="2030149" y="5430472"/>
                </a:lnTo>
                <a:lnTo>
                  <a:pt x="2026736" y="5395589"/>
                </a:lnTo>
                <a:cubicBezTo>
                  <a:pt x="1959503" y="5062049"/>
                  <a:pt x="1665301" y="4810431"/>
                  <a:pt x="1311797" y="4809393"/>
                </a:cubicBezTo>
                <a:cubicBezTo>
                  <a:pt x="1210795" y="4809096"/>
                  <a:pt x="1114514" y="4829284"/>
                  <a:pt x="1026888" y="4866042"/>
                </a:cubicBezTo>
                <a:lnTo>
                  <a:pt x="991022" y="4885374"/>
                </a:lnTo>
                <a:lnTo>
                  <a:pt x="990333" y="4883388"/>
                </a:lnTo>
                <a:lnTo>
                  <a:pt x="932065" y="4901288"/>
                </a:lnTo>
                <a:lnTo>
                  <a:pt x="852292" y="4909093"/>
                </a:lnTo>
                <a:lnTo>
                  <a:pt x="845713" y="4910567"/>
                </a:lnTo>
                <a:lnTo>
                  <a:pt x="834443" y="4910839"/>
                </a:lnTo>
                <a:lnTo>
                  <a:pt x="784596" y="4915716"/>
                </a:lnTo>
                <a:lnTo>
                  <a:pt x="737262" y="4913186"/>
                </a:lnTo>
                <a:lnTo>
                  <a:pt x="704371" y="4913981"/>
                </a:lnTo>
                <a:cubicBezTo>
                  <a:pt x="470162" y="4896920"/>
                  <a:pt x="248334" y="4767610"/>
                  <a:pt x="122555" y="4548662"/>
                </a:cubicBezTo>
                <a:cubicBezTo>
                  <a:pt x="-53535" y="4242135"/>
                  <a:pt x="16975" y="3861485"/>
                  <a:pt x="272039" y="3636293"/>
                </a:cubicBezTo>
                <a:lnTo>
                  <a:pt x="282669" y="3628673"/>
                </a:lnTo>
                <a:lnTo>
                  <a:pt x="280588" y="3625969"/>
                </a:lnTo>
                <a:lnTo>
                  <a:pt x="309076" y="3605550"/>
                </a:lnTo>
                <a:cubicBezTo>
                  <a:pt x="564139" y="3380357"/>
                  <a:pt x="634650" y="2999707"/>
                  <a:pt x="458560" y="2693180"/>
                </a:cubicBezTo>
                <a:cubicBezTo>
                  <a:pt x="433404" y="2649391"/>
                  <a:pt x="404406" y="2609187"/>
                  <a:pt x="372236" y="2572749"/>
                </a:cubicBezTo>
                <a:lnTo>
                  <a:pt x="317122" y="2521572"/>
                </a:lnTo>
                <a:lnTo>
                  <a:pt x="313041" y="2519029"/>
                </a:lnTo>
                <a:cubicBezTo>
                  <a:pt x="292752" y="2504910"/>
                  <a:pt x="273369" y="2489900"/>
                  <a:pt x="254917" y="2474084"/>
                </a:cubicBezTo>
                <a:lnTo>
                  <a:pt x="239713" y="2458184"/>
                </a:lnTo>
                <a:lnTo>
                  <a:pt x="232185" y="2453547"/>
                </a:lnTo>
                <a:lnTo>
                  <a:pt x="233559" y="2451956"/>
                </a:lnTo>
                <a:lnTo>
                  <a:pt x="188891" y="2410480"/>
                </a:lnTo>
                <a:lnTo>
                  <a:pt x="162848" y="2377802"/>
                </a:lnTo>
                <a:lnTo>
                  <a:pt x="155550" y="2370169"/>
                </a:lnTo>
                <a:lnTo>
                  <a:pt x="150733" y="2362599"/>
                </a:lnTo>
                <a:lnTo>
                  <a:pt x="143099" y="2353021"/>
                </a:lnTo>
                <a:cubicBezTo>
                  <a:pt x="128684" y="2332942"/>
                  <a:pt x="115145" y="2311944"/>
                  <a:pt x="102567" y="2290049"/>
                </a:cubicBezTo>
                <a:lnTo>
                  <a:pt x="97829" y="2279466"/>
                </a:lnTo>
                <a:lnTo>
                  <a:pt x="79644" y="2250890"/>
                </a:lnTo>
                <a:cubicBezTo>
                  <a:pt x="-26679" y="2041509"/>
                  <a:pt x="-30481" y="1784771"/>
                  <a:pt x="92075" y="1564003"/>
                </a:cubicBezTo>
                <a:cubicBezTo>
                  <a:pt x="263654" y="1254928"/>
                  <a:pt x="626043" y="1118763"/>
                  <a:pt x="950594" y="1220916"/>
                </a:cubicBezTo>
                <a:lnTo>
                  <a:pt x="962608" y="1226085"/>
                </a:lnTo>
                <a:lnTo>
                  <a:pt x="963850" y="1222907"/>
                </a:lnTo>
                <a:lnTo>
                  <a:pt x="996046" y="1236760"/>
                </a:lnTo>
                <a:cubicBezTo>
                  <a:pt x="1320598" y="1338913"/>
                  <a:pt x="1682986" y="1202749"/>
                  <a:pt x="1854565" y="893674"/>
                </a:cubicBezTo>
                <a:cubicBezTo>
                  <a:pt x="1879076" y="849520"/>
                  <a:pt x="1898533" y="803928"/>
                  <a:pt x="1913126" y="757563"/>
                </a:cubicBezTo>
                <a:lnTo>
                  <a:pt x="1917292" y="737607"/>
                </a:lnTo>
                <a:lnTo>
                  <a:pt x="1916932" y="731520"/>
                </a:lnTo>
                <a:cubicBezTo>
                  <a:pt x="1916932" y="327513"/>
                  <a:pt x="2244445" y="0"/>
                  <a:pt x="2648452" y="0"/>
                </a:cubicBezTo>
                <a:cubicBezTo>
                  <a:pt x="2736829" y="0"/>
                  <a:pt x="2821545" y="15672"/>
                  <a:pt x="2899973" y="44389"/>
                </a:cubicBezTo>
                <a:lnTo>
                  <a:pt x="2927532" y="57245"/>
                </a:lnTo>
                <a:lnTo>
                  <a:pt x="2943385" y="63128"/>
                </a:lnTo>
                <a:lnTo>
                  <a:pt x="3005509" y="93624"/>
                </a:lnTo>
                <a:lnTo>
                  <a:pt x="3012571" y="96918"/>
                </a:lnTo>
                <a:lnTo>
                  <a:pt x="3018741" y="101194"/>
                </a:lnTo>
                <a:lnTo>
                  <a:pt x="3074171" y="135732"/>
                </a:lnTo>
                <a:cubicBezTo>
                  <a:pt x="3094460" y="149851"/>
                  <a:pt x="3113842" y="164861"/>
                  <a:pt x="3132295" y="180677"/>
                </a:cubicBezTo>
                <a:lnTo>
                  <a:pt x="3196571" y="247895"/>
                </a:lnTo>
                <a:lnTo>
                  <a:pt x="3201589" y="252795"/>
                </a:lnTo>
                <a:lnTo>
                  <a:pt x="3202657" y="254260"/>
                </a:lnTo>
                <a:lnTo>
                  <a:pt x="3231662" y="284592"/>
                </a:lnTo>
                <a:cubicBezTo>
                  <a:pt x="3290213" y="359434"/>
                  <a:pt x="3333124" y="444520"/>
                  <a:pt x="3358868" y="534516"/>
                </a:cubicBezTo>
                <a:lnTo>
                  <a:pt x="3382637" y="662900"/>
                </a:lnTo>
                <a:lnTo>
                  <a:pt x="3409197" y="752325"/>
                </a:lnTo>
                <a:cubicBezTo>
                  <a:pt x="3516180" y="1023633"/>
                  <a:pt x="3780658" y="1215615"/>
                  <a:pt x="4089976" y="1215615"/>
                </a:cubicBezTo>
                <a:cubicBezTo>
                  <a:pt x="4140477" y="1215615"/>
                  <a:pt x="4189783" y="1210498"/>
                  <a:pt x="4237403" y="1200753"/>
                </a:cubicBezTo>
                <a:lnTo>
                  <a:pt x="4342757" y="1168050"/>
                </a:lnTo>
                <a:lnTo>
                  <a:pt x="4372978" y="1153832"/>
                </a:lnTo>
                <a:lnTo>
                  <a:pt x="4390510" y="1149556"/>
                </a:lnTo>
                <a:lnTo>
                  <a:pt x="4410526" y="1138692"/>
                </a:lnTo>
                <a:lnTo>
                  <a:pt x="4411221" y="1140676"/>
                </a:lnTo>
                <a:lnTo>
                  <a:pt x="4469436" y="1122605"/>
                </a:lnTo>
                <a:cubicBezTo>
                  <a:pt x="4517056" y="1112861"/>
                  <a:pt x="4566361" y="1107743"/>
                  <a:pt x="4616862" y="1107743"/>
                </a:cubicBezTo>
                <a:cubicBezTo>
                  <a:pt x="5020869" y="1107743"/>
                  <a:pt x="5348380" y="1435256"/>
                  <a:pt x="5348380" y="1839263"/>
                </a:cubicBezTo>
                <a:cubicBezTo>
                  <a:pt x="5348382" y="1915014"/>
                  <a:pt x="5336867" y="1988076"/>
                  <a:pt x="5315493" y="2056794"/>
                </a:cubicBezTo>
                <a:lnTo>
                  <a:pt x="5311430" y="2067108"/>
                </a:lnTo>
                <a:lnTo>
                  <a:pt x="5310166" y="2072426"/>
                </a:lnTo>
                <a:lnTo>
                  <a:pt x="5298219" y="2100639"/>
                </a:lnTo>
                <a:lnTo>
                  <a:pt x="5276246" y="2156407"/>
                </a:lnTo>
                <a:lnTo>
                  <a:pt x="5269997" y="2167276"/>
                </a:lnTo>
                <a:lnTo>
                  <a:pt x="5262191" y="2185709"/>
                </a:lnTo>
                <a:lnTo>
                  <a:pt x="5235031" y="2228112"/>
                </a:lnTo>
                <a:lnTo>
                  <a:pt x="5223448" y="2248263"/>
                </a:lnTo>
                <a:lnTo>
                  <a:pt x="5215389" y="2258775"/>
                </a:lnTo>
                <a:lnTo>
                  <a:pt x="5195292" y="2290152"/>
                </a:lnTo>
                <a:lnTo>
                  <a:pt x="5171121" y="2316523"/>
                </a:lnTo>
                <a:lnTo>
                  <a:pt x="5169997" y="2317988"/>
                </a:lnTo>
                <a:lnTo>
                  <a:pt x="5166414" y="2321658"/>
                </a:lnTo>
                <a:lnTo>
                  <a:pt x="5110144" y="2383052"/>
                </a:lnTo>
                <a:lnTo>
                  <a:pt x="5099658" y="2390869"/>
                </a:lnTo>
                <a:lnTo>
                  <a:pt x="5101789" y="2393534"/>
                </a:lnTo>
                <a:lnTo>
                  <a:pt x="5073690" y="2414484"/>
                </a:lnTo>
                <a:cubicBezTo>
                  <a:pt x="4822896" y="2644422"/>
                  <a:pt x="4759540" y="3026329"/>
                  <a:pt x="4941350" y="3329498"/>
                </a:cubicBezTo>
                <a:cubicBezTo>
                  <a:pt x="4967323" y="3372808"/>
                  <a:pt x="4997070" y="3412461"/>
                  <a:pt x="5029920" y="3448288"/>
                </a:cubicBezTo>
                <a:lnTo>
                  <a:pt x="5082672" y="3495461"/>
                </a:lnTo>
                <a:lnTo>
                  <a:pt x="5156045" y="3546442"/>
                </a:lnTo>
                <a:lnTo>
                  <a:pt x="5200828" y="3593275"/>
                </a:lnTo>
                <a:lnTo>
                  <a:pt x="5216276" y="3607089"/>
                </a:lnTo>
                <a:lnTo>
                  <a:pt x="5224200" y="3617716"/>
                </a:lnTo>
                <a:lnTo>
                  <a:pt x="5255412" y="3650356"/>
                </a:lnTo>
                <a:lnTo>
                  <a:pt x="5295474" y="3713312"/>
                </a:lnTo>
                <a:lnTo>
                  <a:pt x="5304845" y="3725879"/>
                </a:lnTo>
                <a:lnTo>
                  <a:pt x="5310793" y="3737383"/>
                </a:lnTo>
                <a:lnTo>
                  <a:pt x="5331317" y="3769636"/>
                </a:lnTo>
                <a:lnTo>
                  <a:pt x="5343465" y="3800572"/>
                </a:lnTo>
                <a:lnTo>
                  <a:pt x="5347722" y="3808804"/>
                </a:lnTo>
                <a:lnTo>
                  <a:pt x="5361963" y="3847680"/>
                </a:lnTo>
                <a:lnTo>
                  <a:pt x="5382617" y="3900281"/>
                </a:lnTo>
                <a:lnTo>
                  <a:pt x="5391486" y="3948184"/>
                </a:lnTo>
                <a:lnTo>
                  <a:pt x="5399282" y="3982010"/>
                </a:lnTo>
                <a:lnTo>
                  <a:pt x="5401241" y="4000872"/>
                </a:lnTo>
                <a:lnTo>
                  <a:pt x="5408170" y="4038291"/>
                </a:lnTo>
                <a:lnTo>
                  <a:pt x="5407915" y="4065098"/>
                </a:lnTo>
                <a:lnTo>
                  <a:pt x="5408458" y="4070322"/>
                </a:lnTo>
                <a:lnTo>
                  <a:pt x="5407184" y="4142071"/>
                </a:lnTo>
                <a:lnTo>
                  <a:pt x="5406827" y="4179668"/>
                </a:lnTo>
                <a:lnTo>
                  <a:pt x="5398268" y="4220671"/>
                </a:lnTo>
                <a:lnTo>
                  <a:pt x="5394834" y="4245435"/>
                </a:lnTo>
                <a:lnTo>
                  <a:pt x="5386411" y="4277468"/>
                </a:lnTo>
                <a:lnTo>
                  <a:pt x="5377448" y="4320412"/>
                </a:lnTo>
                <a:cubicBezTo>
                  <a:pt x="5362855" y="4366777"/>
                  <a:pt x="5343397" y="4412369"/>
                  <a:pt x="5318886" y="4456523"/>
                </a:cubicBezTo>
                <a:close/>
              </a:path>
            </a:pathLst>
          </a:custGeom>
          <a:solidFill>
            <a:schemeClr val="bg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TextBox 80">
            <a:extLst>
              <a:ext uri="{FF2B5EF4-FFF2-40B4-BE49-F238E27FC236}">
                <a16:creationId xmlns:a16="http://schemas.microsoft.com/office/drawing/2014/main" id="{9BFE0788-A5D3-4F48-BBDD-A0D81F9698F1}"/>
              </a:ext>
            </a:extLst>
          </p:cNvPr>
          <p:cNvSpPr txBox="1"/>
          <p:nvPr/>
        </p:nvSpPr>
        <p:spPr>
          <a:xfrm>
            <a:off x="7257900" y="3051984"/>
            <a:ext cx="650794" cy="769441"/>
          </a:xfrm>
          <a:prstGeom prst="rect">
            <a:avLst/>
          </a:prstGeom>
          <a:noFill/>
        </p:spPr>
        <p:txBody>
          <a:bodyPr wrap="square" rtlCol="0">
            <a:spAutoFit/>
          </a:bodyPr>
          <a:lstStyle/>
          <a:p>
            <a:pPr algn="ctr"/>
            <a:r>
              <a:rPr lang="en-US" sz="3000" dirty="0">
                <a:solidFill>
                  <a:schemeClr val="bg2">
                    <a:lumMod val="10000"/>
                  </a:schemeClr>
                </a:solidFill>
              </a:rPr>
              <a:t>02</a:t>
            </a:r>
          </a:p>
          <a:p>
            <a:pPr algn="ctr"/>
            <a:r>
              <a:rPr lang="en-US" sz="1400" dirty="0">
                <a:solidFill>
                  <a:schemeClr val="bg2">
                    <a:lumMod val="10000"/>
                  </a:schemeClr>
                </a:solidFill>
              </a:rPr>
              <a:t>STEP</a:t>
            </a:r>
          </a:p>
        </p:txBody>
      </p:sp>
      <p:sp>
        <p:nvSpPr>
          <p:cNvPr id="82" name="TextBox 81">
            <a:extLst>
              <a:ext uri="{FF2B5EF4-FFF2-40B4-BE49-F238E27FC236}">
                <a16:creationId xmlns:a16="http://schemas.microsoft.com/office/drawing/2014/main" id="{9CF9C82C-6AEF-41B2-A40F-9218A6622AF7}"/>
              </a:ext>
            </a:extLst>
          </p:cNvPr>
          <p:cNvSpPr txBox="1"/>
          <p:nvPr/>
        </p:nvSpPr>
        <p:spPr>
          <a:xfrm>
            <a:off x="6513655" y="4355452"/>
            <a:ext cx="650794" cy="769441"/>
          </a:xfrm>
          <a:prstGeom prst="rect">
            <a:avLst/>
          </a:prstGeom>
          <a:noFill/>
        </p:spPr>
        <p:txBody>
          <a:bodyPr wrap="square" rtlCol="0">
            <a:spAutoFit/>
          </a:bodyPr>
          <a:lstStyle/>
          <a:p>
            <a:pPr algn="ctr"/>
            <a:r>
              <a:rPr lang="en-US" sz="3000" dirty="0">
                <a:solidFill>
                  <a:schemeClr val="bg2">
                    <a:lumMod val="10000"/>
                  </a:schemeClr>
                </a:solidFill>
              </a:rPr>
              <a:t>03</a:t>
            </a:r>
          </a:p>
          <a:p>
            <a:pPr algn="ctr"/>
            <a:r>
              <a:rPr lang="en-US" sz="1400" dirty="0">
                <a:solidFill>
                  <a:schemeClr val="bg2">
                    <a:lumMod val="10000"/>
                  </a:schemeClr>
                </a:solidFill>
              </a:rPr>
              <a:t>STEP</a:t>
            </a:r>
          </a:p>
        </p:txBody>
      </p:sp>
      <p:sp>
        <p:nvSpPr>
          <p:cNvPr id="83" name="TextBox 82">
            <a:extLst>
              <a:ext uri="{FF2B5EF4-FFF2-40B4-BE49-F238E27FC236}">
                <a16:creationId xmlns:a16="http://schemas.microsoft.com/office/drawing/2014/main" id="{B60C8D8E-B753-4DC7-9202-86618AACBEBF}"/>
              </a:ext>
            </a:extLst>
          </p:cNvPr>
          <p:cNvSpPr txBox="1"/>
          <p:nvPr/>
        </p:nvSpPr>
        <p:spPr>
          <a:xfrm>
            <a:off x="5046009" y="4355451"/>
            <a:ext cx="650794" cy="769441"/>
          </a:xfrm>
          <a:prstGeom prst="rect">
            <a:avLst/>
          </a:prstGeom>
          <a:noFill/>
        </p:spPr>
        <p:txBody>
          <a:bodyPr wrap="square" rtlCol="0">
            <a:spAutoFit/>
          </a:bodyPr>
          <a:lstStyle/>
          <a:p>
            <a:pPr algn="ctr"/>
            <a:r>
              <a:rPr lang="en-US" sz="3000" dirty="0">
                <a:solidFill>
                  <a:schemeClr val="bg2">
                    <a:lumMod val="10000"/>
                  </a:schemeClr>
                </a:solidFill>
              </a:rPr>
              <a:t>04</a:t>
            </a:r>
          </a:p>
          <a:p>
            <a:pPr algn="ctr"/>
            <a:r>
              <a:rPr lang="en-US" sz="1400" dirty="0">
                <a:solidFill>
                  <a:schemeClr val="bg2">
                    <a:lumMod val="10000"/>
                  </a:schemeClr>
                </a:solidFill>
              </a:rPr>
              <a:t>STEP</a:t>
            </a:r>
          </a:p>
        </p:txBody>
      </p:sp>
      <p:sp>
        <p:nvSpPr>
          <p:cNvPr id="84" name="TextBox 83">
            <a:extLst>
              <a:ext uri="{FF2B5EF4-FFF2-40B4-BE49-F238E27FC236}">
                <a16:creationId xmlns:a16="http://schemas.microsoft.com/office/drawing/2014/main" id="{BC41CCD8-76E2-4E65-A784-428B93D6C0EB}"/>
              </a:ext>
            </a:extLst>
          </p:cNvPr>
          <p:cNvSpPr txBox="1"/>
          <p:nvPr/>
        </p:nvSpPr>
        <p:spPr>
          <a:xfrm>
            <a:off x="4346757" y="3083817"/>
            <a:ext cx="650794" cy="769441"/>
          </a:xfrm>
          <a:prstGeom prst="rect">
            <a:avLst/>
          </a:prstGeom>
          <a:noFill/>
        </p:spPr>
        <p:txBody>
          <a:bodyPr wrap="square" rtlCol="0">
            <a:spAutoFit/>
          </a:bodyPr>
          <a:lstStyle/>
          <a:p>
            <a:pPr algn="ctr"/>
            <a:r>
              <a:rPr lang="en-US" sz="3000" dirty="0">
                <a:solidFill>
                  <a:schemeClr val="bg2">
                    <a:lumMod val="10000"/>
                  </a:schemeClr>
                </a:solidFill>
              </a:rPr>
              <a:t>05</a:t>
            </a:r>
          </a:p>
          <a:p>
            <a:pPr algn="ctr"/>
            <a:r>
              <a:rPr lang="en-US" sz="1400" dirty="0">
                <a:solidFill>
                  <a:schemeClr val="bg2">
                    <a:lumMod val="10000"/>
                  </a:schemeClr>
                </a:solidFill>
              </a:rPr>
              <a:t>STEP</a:t>
            </a:r>
          </a:p>
        </p:txBody>
      </p:sp>
      <p:sp>
        <p:nvSpPr>
          <p:cNvPr id="85" name="TextBox 84">
            <a:extLst>
              <a:ext uri="{FF2B5EF4-FFF2-40B4-BE49-F238E27FC236}">
                <a16:creationId xmlns:a16="http://schemas.microsoft.com/office/drawing/2014/main" id="{46C1061F-8E9F-4F5C-9C6D-252A7BC9471A}"/>
              </a:ext>
            </a:extLst>
          </p:cNvPr>
          <p:cNvSpPr txBox="1"/>
          <p:nvPr/>
        </p:nvSpPr>
        <p:spPr>
          <a:xfrm>
            <a:off x="5010695" y="1867901"/>
            <a:ext cx="650794" cy="769441"/>
          </a:xfrm>
          <a:prstGeom prst="rect">
            <a:avLst/>
          </a:prstGeom>
          <a:noFill/>
        </p:spPr>
        <p:txBody>
          <a:bodyPr wrap="square" rtlCol="0">
            <a:spAutoFit/>
          </a:bodyPr>
          <a:lstStyle/>
          <a:p>
            <a:pPr algn="ctr"/>
            <a:r>
              <a:rPr lang="en-US" sz="3000" dirty="0">
                <a:solidFill>
                  <a:schemeClr val="bg2">
                    <a:lumMod val="10000"/>
                  </a:schemeClr>
                </a:solidFill>
              </a:rPr>
              <a:t>06</a:t>
            </a:r>
          </a:p>
          <a:p>
            <a:pPr algn="ctr"/>
            <a:r>
              <a:rPr lang="en-US" sz="1400" dirty="0">
                <a:solidFill>
                  <a:schemeClr val="bg2">
                    <a:lumMod val="10000"/>
                  </a:schemeClr>
                </a:solidFill>
              </a:rPr>
              <a:t>STEP</a:t>
            </a:r>
          </a:p>
        </p:txBody>
      </p:sp>
      <p:sp>
        <p:nvSpPr>
          <p:cNvPr id="87" name="Text Box 10">
            <a:extLst>
              <a:ext uri="{FF2B5EF4-FFF2-40B4-BE49-F238E27FC236}">
                <a16:creationId xmlns:a16="http://schemas.microsoft.com/office/drawing/2014/main" id="{BC90FABC-45DA-4E70-B590-D4EC423FEF02}"/>
              </a:ext>
            </a:extLst>
          </p:cNvPr>
          <p:cNvSpPr txBox="1">
            <a:spLocks noChangeArrowheads="1"/>
          </p:cNvSpPr>
          <p:nvPr/>
        </p:nvSpPr>
        <p:spPr bwMode="auto">
          <a:xfrm>
            <a:off x="9160675" y="1606893"/>
            <a:ext cx="2721199" cy="1231106"/>
          </a:xfrm>
          <a:prstGeom prst="rect">
            <a:avLst/>
          </a:prstGeom>
          <a:noFill/>
          <a:ln w="9525">
            <a:noFill/>
            <a:miter lim="800000"/>
            <a:headEnd/>
            <a:tailEnd/>
          </a:ln>
        </p:spPr>
        <p:txBody>
          <a:bodyPr wrap="square" lIns="60960" tIns="30480" rIns="60960" bIns="30480">
            <a:spAutoFit/>
          </a:bodyPr>
          <a:lstStyle/>
          <a:p>
            <a:r>
              <a:rPr lang="en-US" sz="1600" b="1" dirty="0">
                <a:solidFill>
                  <a:srgbClr val="5C9AD3"/>
                </a:solidFill>
                <a:latin typeface="Candara" panose="020E0502030303020204" pitchFamily="34" charset="0"/>
              </a:rPr>
              <a:t>LOREM IPSUM</a:t>
            </a: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88" name="Text Box 10">
            <a:extLst>
              <a:ext uri="{FF2B5EF4-FFF2-40B4-BE49-F238E27FC236}">
                <a16:creationId xmlns:a16="http://schemas.microsoft.com/office/drawing/2014/main" id="{B9DB00BB-498F-43BB-A426-10F365BDD1BD}"/>
              </a:ext>
            </a:extLst>
          </p:cNvPr>
          <p:cNvSpPr txBox="1">
            <a:spLocks noChangeArrowheads="1"/>
          </p:cNvSpPr>
          <p:nvPr/>
        </p:nvSpPr>
        <p:spPr bwMode="auto">
          <a:xfrm>
            <a:off x="7202098" y="340281"/>
            <a:ext cx="4948647" cy="861774"/>
          </a:xfrm>
          <a:prstGeom prst="rect">
            <a:avLst/>
          </a:prstGeom>
          <a:noFill/>
          <a:ln w="9525">
            <a:noFill/>
            <a:miter lim="800000"/>
            <a:headEnd/>
            <a:tailEnd/>
          </a:ln>
        </p:spPr>
        <p:txBody>
          <a:bodyPr wrap="square" lIns="60960" tIns="30480" rIns="60960" bIns="30480">
            <a:spAutoFit/>
          </a:bodyPr>
          <a:lstStyle/>
          <a:p>
            <a:r>
              <a:rPr lang="en-US" sz="1600" b="1" dirty="0">
                <a:solidFill>
                  <a:srgbClr val="FE4A1E"/>
                </a:solidFill>
                <a:latin typeface="Candara" panose="020E0502030303020204" pitchFamily="34" charset="0"/>
              </a:rPr>
              <a:t>LOREM IPSUM</a:t>
            </a: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89" name="Text Box 10">
            <a:extLst>
              <a:ext uri="{FF2B5EF4-FFF2-40B4-BE49-F238E27FC236}">
                <a16:creationId xmlns:a16="http://schemas.microsoft.com/office/drawing/2014/main" id="{DD777310-D7A3-4181-926C-CBFE91175D51}"/>
              </a:ext>
            </a:extLst>
          </p:cNvPr>
          <p:cNvSpPr txBox="1">
            <a:spLocks noChangeArrowheads="1"/>
          </p:cNvSpPr>
          <p:nvPr/>
        </p:nvSpPr>
        <p:spPr bwMode="auto">
          <a:xfrm>
            <a:off x="9160675" y="4046928"/>
            <a:ext cx="2721199" cy="1231106"/>
          </a:xfrm>
          <a:prstGeom prst="rect">
            <a:avLst/>
          </a:prstGeom>
          <a:noFill/>
          <a:ln w="9525">
            <a:noFill/>
            <a:miter lim="800000"/>
            <a:headEnd/>
            <a:tailEnd/>
          </a:ln>
        </p:spPr>
        <p:txBody>
          <a:bodyPr wrap="square" lIns="60960" tIns="30480" rIns="60960" bIns="30480">
            <a:spAutoFit/>
          </a:bodyPr>
          <a:lstStyle/>
          <a:p>
            <a:r>
              <a:rPr lang="en-US" sz="1600" b="1" dirty="0">
                <a:solidFill>
                  <a:srgbClr val="44546B"/>
                </a:solidFill>
                <a:latin typeface="Candara" panose="020E0502030303020204" pitchFamily="34" charset="0"/>
              </a:rPr>
              <a:t>LOREM IPSUM</a:t>
            </a: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90" name="Text Box 10">
            <a:extLst>
              <a:ext uri="{FF2B5EF4-FFF2-40B4-BE49-F238E27FC236}">
                <a16:creationId xmlns:a16="http://schemas.microsoft.com/office/drawing/2014/main" id="{6BAA6BBD-716F-4FA7-8BC5-7F8842EA13AB}"/>
              </a:ext>
            </a:extLst>
          </p:cNvPr>
          <p:cNvSpPr txBox="1">
            <a:spLocks noChangeArrowheads="1"/>
          </p:cNvSpPr>
          <p:nvPr/>
        </p:nvSpPr>
        <p:spPr bwMode="auto">
          <a:xfrm>
            <a:off x="333796" y="1606893"/>
            <a:ext cx="2721199" cy="1231106"/>
          </a:xfrm>
          <a:prstGeom prst="rect">
            <a:avLst/>
          </a:prstGeom>
          <a:noFill/>
          <a:ln w="9525">
            <a:noFill/>
            <a:miter lim="800000"/>
            <a:headEnd/>
            <a:tailEnd/>
          </a:ln>
        </p:spPr>
        <p:txBody>
          <a:bodyPr wrap="square" lIns="60960" tIns="30480" rIns="60960" bIns="30480">
            <a:spAutoFit/>
          </a:bodyPr>
          <a:lstStyle/>
          <a:p>
            <a:pPr algn="r"/>
            <a:r>
              <a:rPr lang="en-US" sz="1600" b="1" dirty="0">
                <a:solidFill>
                  <a:srgbClr val="BFBFBF"/>
                </a:solidFill>
                <a:latin typeface="Candara" panose="020E0502030303020204" pitchFamily="34" charset="0"/>
              </a:rPr>
              <a:t>LOREM IPSUM</a:t>
            </a:r>
          </a:p>
          <a:p>
            <a:pPr algn="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91" name="Text Box 10">
            <a:extLst>
              <a:ext uri="{FF2B5EF4-FFF2-40B4-BE49-F238E27FC236}">
                <a16:creationId xmlns:a16="http://schemas.microsoft.com/office/drawing/2014/main" id="{84058111-7215-420E-A19E-059E7639E268}"/>
              </a:ext>
            </a:extLst>
          </p:cNvPr>
          <p:cNvSpPr txBox="1">
            <a:spLocks noChangeArrowheads="1"/>
          </p:cNvSpPr>
          <p:nvPr/>
        </p:nvSpPr>
        <p:spPr bwMode="auto">
          <a:xfrm>
            <a:off x="324089" y="4046928"/>
            <a:ext cx="2721199" cy="1231106"/>
          </a:xfrm>
          <a:prstGeom prst="rect">
            <a:avLst/>
          </a:prstGeom>
          <a:noFill/>
          <a:ln w="9525">
            <a:noFill/>
            <a:miter lim="800000"/>
            <a:headEnd/>
            <a:tailEnd/>
          </a:ln>
        </p:spPr>
        <p:txBody>
          <a:bodyPr wrap="square" lIns="60960" tIns="30480" rIns="60960" bIns="30480">
            <a:spAutoFit/>
          </a:bodyPr>
          <a:lstStyle/>
          <a:p>
            <a:pPr algn="r"/>
            <a:r>
              <a:rPr lang="en-US" sz="1600" b="1" dirty="0">
                <a:solidFill>
                  <a:srgbClr val="939393"/>
                </a:solidFill>
                <a:latin typeface="Candara" panose="020E0502030303020204" pitchFamily="34" charset="0"/>
              </a:rPr>
              <a:t>LOREM IPSUM</a:t>
            </a:r>
          </a:p>
          <a:p>
            <a:pPr algn="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92" name="Text Box 10">
            <a:extLst>
              <a:ext uri="{FF2B5EF4-FFF2-40B4-BE49-F238E27FC236}">
                <a16:creationId xmlns:a16="http://schemas.microsoft.com/office/drawing/2014/main" id="{79D216FE-9FA3-4331-BD50-1FCE040C005C}"/>
              </a:ext>
            </a:extLst>
          </p:cNvPr>
          <p:cNvSpPr txBox="1">
            <a:spLocks noChangeArrowheads="1"/>
          </p:cNvSpPr>
          <p:nvPr/>
        </p:nvSpPr>
        <p:spPr bwMode="auto">
          <a:xfrm>
            <a:off x="6933227" y="5851502"/>
            <a:ext cx="4948647" cy="861774"/>
          </a:xfrm>
          <a:prstGeom prst="rect">
            <a:avLst/>
          </a:prstGeom>
          <a:noFill/>
          <a:ln w="9525">
            <a:noFill/>
            <a:miter lim="800000"/>
            <a:headEnd/>
            <a:tailEnd/>
          </a:ln>
        </p:spPr>
        <p:txBody>
          <a:bodyPr wrap="square" lIns="60960" tIns="30480" rIns="60960" bIns="30480">
            <a:spAutoFit/>
          </a:bodyPr>
          <a:lstStyle/>
          <a:p>
            <a:r>
              <a:rPr lang="en-US" sz="1600" b="1" dirty="0">
                <a:solidFill>
                  <a:srgbClr val="7A7A7A"/>
                </a:solidFill>
                <a:latin typeface="Candara" panose="020E0502030303020204" pitchFamily="34" charset="0"/>
              </a:rPr>
              <a:t>LOREM IPSUM</a:t>
            </a: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93" name="TextBox 92">
            <a:extLst>
              <a:ext uri="{FF2B5EF4-FFF2-40B4-BE49-F238E27FC236}">
                <a16:creationId xmlns:a16="http://schemas.microsoft.com/office/drawing/2014/main" id="{715EC471-1D07-4A1F-B1BD-0A386E6CD1AB}"/>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grpSp>
        <p:nvGrpSpPr>
          <p:cNvPr id="94" name="Группа 365">
            <a:extLst>
              <a:ext uri="{FF2B5EF4-FFF2-40B4-BE49-F238E27FC236}">
                <a16:creationId xmlns:a16="http://schemas.microsoft.com/office/drawing/2014/main" id="{4BB94ED6-F66F-44FD-A2A9-C9DAB9348BAA}"/>
              </a:ext>
            </a:extLst>
          </p:cNvPr>
          <p:cNvGrpSpPr/>
          <p:nvPr/>
        </p:nvGrpSpPr>
        <p:grpSpPr>
          <a:xfrm>
            <a:off x="5860009" y="944672"/>
            <a:ext cx="471981" cy="394107"/>
            <a:chOff x="5824538" y="3263900"/>
            <a:chExt cx="3636963" cy="3036887"/>
          </a:xfrm>
          <a:solidFill>
            <a:schemeClr val="bg1"/>
          </a:solidFill>
          <a:effectLst>
            <a:outerShdw blurRad="63500" sx="102000" sy="102000" algn="ctr" rotWithShape="0">
              <a:prstClr val="black">
                <a:alpha val="40000"/>
              </a:prstClr>
            </a:outerShdw>
          </a:effectLst>
        </p:grpSpPr>
        <p:sp>
          <p:nvSpPr>
            <p:cNvPr id="95" name="Freeform 326">
              <a:extLst>
                <a:ext uri="{FF2B5EF4-FFF2-40B4-BE49-F238E27FC236}">
                  <a16:creationId xmlns:a16="http://schemas.microsoft.com/office/drawing/2014/main" id="{18FFC3ED-6B48-48A0-9DD9-6526D6FF286A}"/>
                </a:ext>
              </a:extLst>
            </p:cNvPr>
            <p:cNvSpPr>
              <a:spLocks/>
            </p:cNvSpPr>
            <p:nvPr/>
          </p:nvSpPr>
          <p:spPr bwMode="auto">
            <a:xfrm>
              <a:off x="7146926" y="3263900"/>
              <a:ext cx="2314575" cy="2311400"/>
            </a:xfrm>
            <a:custGeom>
              <a:avLst/>
              <a:gdLst>
                <a:gd name="T0" fmla="*/ 244 w 2916"/>
                <a:gd name="T1" fmla="*/ 0 h 2912"/>
                <a:gd name="T2" fmla="*/ 2672 w 2916"/>
                <a:gd name="T3" fmla="*/ 0 h 2912"/>
                <a:gd name="T4" fmla="*/ 2716 w 2916"/>
                <a:gd name="T5" fmla="*/ 5 h 2912"/>
                <a:gd name="T6" fmla="*/ 2757 w 2916"/>
                <a:gd name="T7" fmla="*/ 16 h 2912"/>
                <a:gd name="T8" fmla="*/ 2796 w 2916"/>
                <a:gd name="T9" fmla="*/ 33 h 2912"/>
                <a:gd name="T10" fmla="*/ 2830 w 2916"/>
                <a:gd name="T11" fmla="*/ 57 h 2912"/>
                <a:gd name="T12" fmla="*/ 2858 w 2916"/>
                <a:gd name="T13" fmla="*/ 87 h 2912"/>
                <a:gd name="T14" fmla="*/ 2882 w 2916"/>
                <a:gd name="T15" fmla="*/ 121 h 2912"/>
                <a:gd name="T16" fmla="*/ 2901 w 2916"/>
                <a:gd name="T17" fmla="*/ 159 h 2912"/>
                <a:gd name="T18" fmla="*/ 2912 w 2916"/>
                <a:gd name="T19" fmla="*/ 199 h 2912"/>
                <a:gd name="T20" fmla="*/ 2916 w 2916"/>
                <a:gd name="T21" fmla="*/ 243 h 2912"/>
                <a:gd name="T22" fmla="*/ 2916 w 2916"/>
                <a:gd name="T23" fmla="*/ 2184 h 2912"/>
                <a:gd name="T24" fmla="*/ 2912 w 2916"/>
                <a:gd name="T25" fmla="*/ 2220 h 2912"/>
                <a:gd name="T26" fmla="*/ 2902 w 2916"/>
                <a:gd name="T27" fmla="*/ 2254 h 2912"/>
                <a:gd name="T28" fmla="*/ 2885 w 2916"/>
                <a:gd name="T29" fmla="*/ 2286 h 2912"/>
                <a:gd name="T30" fmla="*/ 2862 w 2916"/>
                <a:gd name="T31" fmla="*/ 2312 h 2912"/>
                <a:gd name="T32" fmla="*/ 2835 w 2916"/>
                <a:gd name="T33" fmla="*/ 2335 h 2912"/>
                <a:gd name="T34" fmla="*/ 2804 w 2916"/>
                <a:gd name="T35" fmla="*/ 2352 h 2912"/>
                <a:gd name="T36" fmla="*/ 2770 w 2916"/>
                <a:gd name="T37" fmla="*/ 2362 h 2912"/>
                <a:gd name="T38" fmla="*/ 2733 w 2916"/>
                <a:gd name="T39" fmla="*/ 2366 h 2912"/>
                <a:gd name="T40" fmla="*/ 1847 w 2916"/>
                <a:gd name="T41" fmla="*/ 2366 h 2912"/>
                <a:gd name="T42" fmla="*/ 2020 w 2916"/>
                <a:gd name="T43" fmla="*/ 2800 h 2912"/>
                <a:gd name="T44" fmla="*/ 2027 w 2916"/>
                <a:gd name="T45" fmla="*/ 2825 h 2912"/>
                <a:gd name="T46" fmla="*/ 2028 w 2916"/>
                <a:gd name="T47" fmla="*/ 2849 h 2912"/>
                <a:gd name="T48" fmla="*/ 2023 w 2916"/>
                <a:gd name="T49" fmla="*/ 2869 h 2912"/>
                <a:gd name="T50" fmla="*/ 2010 w 2916"/>
                <a:gd name="T51" fmla="*/ 2888 h 2912"/>
                <a:gd name="T52" fmla="*/ 1993 w 2916"/>
                <a:gd name="T53" fmla="*/ 2900 h 2912"/>
                <a:gd name="T54" fmla="*/ 1970 w 2916"/>
                <a:gd name="T55" fmla="*/ 2909 h 2912"/>
                <a:gd name="T56" fmla="*/ 1943 w 2916"/>
                <a:gd name="T57" fmla="*/ 2912 h 2912"/>
                <a:gd name="T58" fmla="*/ 1417 w 2916"/>
                <a:gd name="T59" fmla="*/ 2912 h 2912"/>
                <a:gd name="T60" fmla="*/ 1417 w 2916"/>
                <a:gd name="T61" fmla="*/ 1113 h 2912"/>
                <a:gd name="T62" fmla="*/ 1414 w 2916"/>
                <a:gd name="T63" fmla="*/ 1062 h 2912"/>
                <a:gd name="T64" fmla="*/ 1403 w 2916"/>
                <a:gd name="T65" fmla="*/ 1012 h 2912"/>
                <a:gd name="T66" fmla="*/ 1385 w 2916"/>
                <a:gd name="T67" fmla="*/ 967 h 2912"/>
                <a:gd name="T68" fmla="*/ 1362 w 2916"/>
                <a:gd name="T69" fmla="*/ 923 h 2912"/>
                <a:gd name="T70" fmla="*/ 1332 w 2916"/>
                <a:gd name="T71" fmla="*/ 884 h 2912"/>
                <a:gd name="T72" fmla="*/ 1298 w 2916"/>
                <a:gd name="T73" fmla="*/ 850 h 2912"/>
                <a:gd name="T74" fmla="*/ 1258 w 2916"/>
                <a:gd name="T75" fmla="*/ 821 h 2912"/>
                <a:gd name="T76" fmla="*/ 1216 w 2916"/>
                <a:gd name="T77" fmla="*/ 797 h 2912"/>
                <a:gd name="T78" fmla="*/ 1169 w 2916"/>
                <a:gd name="T79" fmla="*/ 780 h 2912"/>
                <a:gd name="T80" fmla="*/ 1121 w 2916"/>
                <a:gd name="T81" fmla="*/ 768 h 2912"/>
                <a:gd name="T82" fmla="*/ 1070 w 2916"/>
                <a:gd name="T83" fmla="*/ 764 h 2912"/>
                <a:gd name="T84" fmla="*/ 0 w 2916"/>
                <a:gd name="T85" fmla="*/ 764 h 2912"/>
                <a:gd name="T86" fmla="*/ 0 w 2916"/>
                <a:gd name="T87" fmla="*/ 243 h 2912"/>
                <a:gd name="T88" fmla="*/ 5 w 2916"/>
                <a:gd name="T89" fmla="*/ 199 h 2912"/>
                <a:gd name="T90" fmla="*/ 16 w 2916"/>
                <a:gd name="T91" fmla="*/ 159 h 2912"/>
                <a:gd name="T92" fmla="*/ 34 w 2916"/>
                <a:gd name="T93" fmla="*/ 121 h 2912"/>
                <a:gd name="T94" fmla="*/ 59 w 2916"/>
                <a:gd name="T95" fmla="*/ 87 h 2912"/>
                <a:gd name="T96" fmla="*/ 87 w 2916"/>
                <a:gd name="T97" fmla="*/ 57 h 2912"/>
                <a:gd name="T98" fmla="*/ 121 w 2916"/>
                <a:gd name="T99" fmla="*/ 33 h 2912"/>
                <a:gd name="T100" fmla="*/ 159 w 2916"/>
                <a:gd name="T101" fmla="*/ 16 h 2912"/>
                <a:gd name="T102" fmla="*/ 200 w 2916"/>
                <a:gd name="T103" fmla="*/ 5 h 2912"/>
                <a:gd name="T104" fmla="*/ 244 w 2916"/>
                <a:gd name="T105" fmla="*/ 0 h 29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916" h="2912">
                  <a:moveTo>
                    <a:pt x="244" y="0"/>
                  </a:moveTo>
                  <a:lnTo>
                    <a:pt x="2672" y="0"/>
                  </a:lnTo>
                  <a:lnTo>
                    <a:pt x="2716" y="5"/>
                  </a:lnTo>
                  <a:lnTo>
                    <a:pt x="2757" y="16"/>
                  </a:lnTo>
                  <a:lnTo>
                    <a:pt x="2796" y="33"/>
                  </a:lnTo>
                  <a:lnTo>
                    <a:pt x="2830" y="57"/>
                  </a:lnTo>
                  <a:lnTo>
                    <a:pt x="2858" y="87"/>
                  </a:lnTo>
                  <a:lnTo>
                    <a:pt x="2882" y="121"/>
                  </a:lnTo>
                  <a:lnTo>
                    <a:pt x="2901" y="159"/>
                  </a:lnTo>
                  <a:lnTo>
                    <a:pt x="2912" y="199"/>
                  </a:lnTo>
                  <a:lnTo>
                    <a:pt x="2916" y="243"/>
                  </a:lnTo>
                  <a:lnTo>
                    <a:pt x="2916" y="2184"/>
                  </a:lnTo>
                  <a:lnTo>
                    <a:pt x="2912" y="2220"/>
                  </a:lnTo>
                  <a:lnTo>
                    <a:pt x="2902" y="2254"/>
                  </a:lnTo>
                  <a:lnTo>
                    <a:pt x="2885" y="2286"/>
                  </a:lnTo>
                  <a:lnTo>
                    <a:pt x="2862" y="2312"/>
                  </a:lnTo>
                  <a:lnTo>
                    <a:pt x="2835" y="2335"/>
                  </a:lnTo>
                  <a:lnTo>
                    <a:pt x="2804" y="2352"/>
                  </a:lnTo>
                  <a:lnTo>
                    <a:pt x="2770" y="2362"/>
                  </a:lnTo>
                  <a:lnTo>
                    <a:pt x="2733" y="2366"/>
                  </a:lnTo>
                  <a:lnTo>
                    <a:pt x="1847" y="2366"/>
                  </a:lnTo>
                  <a:lnTo>
                    <a:pt x="2020" y="2800"/>
                  </a:lnTo>
                  <a:lnTo>
                    <a:pt x="2027" y="2825"/>
                  </a:lnTo>
                  <a:lnTo>
                    <a:pt x="2028" y="2849"/>
                  </a:lnTo>
                  <a:lnTo>
                    <a:pt x="2023" y="2869"/>
                  </a:lnTo>
                  <a:lnTo>
                    <a:pt x="2010" y="2888"/>
                  </a:lnTo>
                  <a:lnTo>
                    <a:pt x="1993" y="2900"/>
                  </a:lnTo>
                  <a:lnTo>
                    <a:pt x="1970" y="2909"/>
                  </a:lnTo>
                  <a:lnTo>
                    <a:pt x="1943" y="2912"/>
                  </a:lnTo>
                  <a:lnTo>
                    <a:pt x="1417" y="2912"/>
                  </a:lnTo>
                  <a:lnTo>
                    <a:pt x="1417" y="1113"/>
                  </a:lnTo>
                  <a:lnTo>
                    <a:pt x="1414" y="1062"/>
                  </a:lnTo>
                  <a:lnTo>
                    <a:pt x="1403" y="1012"/>
                  </a:lnTo>
                  <a:lnTo>
                    <a:pt x="1385" y="967"/>
                  </a:lnTo>
                  <a:lnTo>
                    <a:pt x="1362" y="923"/>
                  </a:lnTo>
                  <a:lnTo>
                    <a:pt x="1332" y="884"/>
                  </a:lnTo>
                  <a:lnTo>
                    <a:pt x="1298" y="850"/>
                  </a:lnTo>
                  <a:lnTo>
                    <a:pt x="1258" y="821"/>
                  </a:lnTo>
                  <a:lnTo>
                    <a:pt x="1216" y="797"/>
                  </a:lnTo>
                  <a:lnTo>
                    <a:pt x="1169" y="780"/>
                  </a:lnTo>
                  <a:lnTo>
                    <a:pt x="1121" y="768"/>
                  </a:lnTo>
                  <a:lnTo>
                    <a:pt x="1070" y="764"/>
                  </a:lnTo>
                  <a:lnTo>
                    <a:pt x="0" y="764"/>
                  </a:lnTo>
                  <a:lnTo>
                    <a:pt x="0" y="243"/>
                  </a:lnTo>
                  <a:lnTo>
                    <a:pt x="5" y="199"/>
                  </a:lnTo>
                  <a:lnTo>
                    <a:pt x="16" y="159"/>
                  </a:lnTo>
                  <a:lnTo>
                    <a:pt x="34" y="121"/>
                  </a:lnTo>
                  <a:lnTo>
                    <a:pt x="59" y="87"/>
                  </a:lnTo>
                  <a:lnTo>
                    <a:pt x="87" y="57"/>
                  </a:lnTo>
                  <a:lnTo>
                    <a:pt x="121" y="33"/>
                  </a:lnTo>
                  <a:lnTo>
                    <a:pt x="159" y="16"/>
                  </a:lnTo>
                  <a:lnTo>
                    <a:pt x="200" y="5"/>
                  </a:lnTo>
                  <a:lnTo>
                    <a:pt x="24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96" name="Freeform 327">
              <a:extLst>
                <a:ext uri="{FF2B5EF4-FFF2-40B4-BE49-F238E27FC236}">
                  <a16:creationId xmlns:a16="http://schemas.microsoft.com/office/drawing/2014/main" id="{E79AB0F9-E6E3-42FB-938E-3727AC4C48E9}"/>
                </a:ext>
              </a:extLst>
            </p:cNvPr>
            <p:cNvSpPr>
              <a:spLocks noEditPoints="1"/>
            </p:cNvSpPr>
            <p:nvPr/>
          </p:nvSpPr>
          <p:spPr bwMode="auto">
            <a:xfrm>
              <a:off x="5824538" y="3990975"/>
              <a:ext cx="2312988" cy="2309812"/>
            </a:xfrm>
            <a:custGeom>
              <a:avLst/>
              <a:gdLst>
                <a:gd name="T0" fmla="*/ 1428 w 2914"/>
                <a:gd name="T1" fmla="*/ 1955 h 2911"/>
                <a:gd name="T2" fmla="*/ 1377 w 2914"/>
                <a:gd name="T3" fmla="*/ 1980 h 2911"/>
                <a:gd name="T4" fmla="*/ 1342 w 2914"/>
                <a:gd name="T5" fmla="*/ 2024 h 2911"/>
                <a:gd name="T6" fmla="*/ 1329 w 2914"/>
                <a:gd name="T7" fmla="*/ 2081 h 2911"/>
                <a:gd name="T8" fmla="*/ 1342 w 2914"/>
                <a:gd name="T9" fmla="*/ 2137 h 2911"/>
                <a:gd name="T10" fmla="*/ 1377 w 2914"/>
                <a:gd name="T11" fmla="*/ 2181 h 2911"/>
                <a:gd name="T12" fmla="*/ 1428 w 2914"/>
                <a:gd name="T13" fmla="*/ 2205 h 2911"/>
                <a:gd name="T14" fmla="*/ 1486 w 2914"/>
                <a:gd name="T15" fmla="*/ 2205 h 2911"/>
                <a:gd name="T16" fmla="*/ 1537 w 2914"/>
                <a:gd name="T17" fmla="*/ 2181 h 2911"/>
                <a:gd name="T18" fmla="*/ 1573 w 2914"/>
                <a:gd name="T19" fmla="*/ 2137 h 2911"/>
                <a:gd name="T20" fmla="*/ 1586 w 2914"/>
                <a:gd name="T21" fmla="*/ 2081 h 2911"/>
                <a:gd name="T22" fmla="*/ 1573 w 2914"/>
                <a:gd name="T23" fmla="*/ 2024 h 2911"/>
                <a:gd name="T24" fmla="*/ 1537 w 2914"/>
                <a:gd name="T25" fmla="*/ 1980 h 2911"/>
                <a:gd name="T26" fmla="*/ 1486 w 2914"/>
                <a:gd name="T27" fmla="*/ 1955 h 2911"/>
                <a:gd name="T28" fmla="*/ 349 w 2914"/>
                <a:gd name="T29" fmla="*/ 347 h 2911"/>
                <a:gd name="T30" fmla="*/ 2565 w 2914"/>
                <a:gd name="T31" fmla="*/ 1758 h 2911"/>
                <a:gd name="T32" fmla="*/ 349 w 2914"/>
                <a:gd name="T33" fmla="*/ 347 h 2911"/>
                <a:gd name="T34" fmla="*/ 2672 w 2914"/>
                <a:gd name="T35" fmla="*/ 0 h 2911"/>
                <a:gd name="T36" fmla="*/ 2757 w 2914"/>
                <a:gd name="T37" fmla="*/ 15 h 2911"/>
                <a:gd name="T38" fmla="*/ 2828 w 2914"/>
                <a:gd name="T39" fmla="*/ 56 h 2911"/>
                <a:gd name="T40" fmla="*/ 2882 w 2914"/>
                <a:gd name="T41" fmla="*/ 120 h 2911"/>
                <a:gd name="T42" fmla="*/ 2912 w 2914"/>
                <a:gd name="T43" fmla="*/ 198 h 2911"/>
                <a:gd name="T44" fmla="*/ 2914 w 2914"/>
                <a:gd name="T45" fmla="*/ 2183 h 2911"/>
                <a:gd name="T46" fmla="*/ 2900 w 2914"/>
                <a:gd name="T47" fmla="*/ 2254 h 2911"/>
                <a:gd name="T48" fmla="*/ 2862 w 2914"/>
                <a:gd name="T49" fmla="*/ 2312 h 2911"/>
                <a:gd name="T50" fmla="*/ 2804 w 2914"/>
                <a:gd name="T51" fmla="*/ 2350 h 2911"/>
                <a:gd name="T52" fmla="*/ 2733 w 2914"/>
                <a:gd name="T53" fmla="*/ 2365 h 2911"/>
                <a:gd name="T54" fmla="*/ 2019 w 2914"/>
                <a:gd name="T55" fmla="*/ 2799 h 2911"/>
                <a:gd name="T56" fmla="*/ 2027 w 2914"/>
                <a:gd name="T57" fmla="*/ 2849 h 2911"/>
                <a:gd name="T58" fmla="*/ 2010 w 2914"/>
                <a:gd name="T59" fmla="*/ 2887 h 2911"/>
                <a:gd name="T60" fmla="*/ 1970 w 2914"/>
                <a:gd name="T61" fmla="*/ 2908 h 2911"/>
                <a:gd name="T62" fmla="*/ 971 w 2914"/>
                <a:gd name="T63" fmla="*/ 2911 h 2911"/>
                <a:gd name="T64" fmla="*/ 923 w 2914"/>
                <a:gd name="T65" fmla="*/ 2900 h 2911"/>
                <a:gd name="T66" fmla="*/ 893 w 2914"/>
                <a:gd name="T67" fmla="*/ 2868 h 2911"/>
                <a:gd name="T68" fmla="*/ 888 w 2914"/>
                <a:gd name="T69" fmla="*/ 2824 h 2911"/>
                <a:gd name="T70" fmla="*/ 1069 w 2914"/>
                <a:gd name="T71" fmla="*/ 2365 h 2911"/>
                <a:gd name="T72" fmla="*/ 145 w 2914"/>
                <a:gd name="T73" fmla="*/ 2361 h 2911"/>
                <a:gd name="T74" fmla="*/ 81 w 2914"/>
                <a:gd name="T75" fmla="*/ 2334 h 2911"/>
                <a:gd name="T76" fmla="*/ 31 w 2914"/>
                <a:gd name="T77" fmla="*/ 2285 h 2911"/>
                <a:gd name="T78" fmla="*/ 4 w 2914"/>
                <a:gd name="T79" fmla="*/ 2220 h 2911"/>
                <a:gd name="T80" fmla="*/ 0 w 2914"/>
                <a:gd name="T81" fmla="*/ 242 h 2911"/>
                <a:gd name="T82" fmla="*/ 16 w 2914"/>
                <a:gd name="T83" fmla="*/ 157 h 2911"/>
                <a:gd name="T84" fmla="*/ 57 w 2914"/>
                <a:gd name="T85" fmla="*/ 86 h 2911"/>
                <a:gd name="T86" fmla="*/ 121 w 2914"/>
                <a:gd name="T87" fmla="*/ 32 h 2911"/>
                <a:gd name="T88" fmla="*/ 199 w 2914"/>
                <a:gd name="T89" fmla="*/ 4 h 29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914" h="2911">
                  <a:moveTo>
                    <a:pt x="1458" y="1952"/>
                  </a:moveTo>
                  <a:lnTo>
                    <a:pt x="1428" y="1955"/>
                  </a:lnTo>
                  <a:lnTo>
                    <a:pt x="1401" y="1965"/>
                  </a:lnTo>
                  <a:lnTo>
                    <a:pt x="1377" y="1980"/>
                  </a:lnTo>
                  <a:lnTo>
                    <a:pt x="1357" y="2000"/>
                  </a:lnTo>
                  <a:lnTo>
                    <a:pt x="1342" y="2024"/>
                  </a:lnTo>
                  <a:lnTo>
                    <a:pt x="1332" y="2051"/>
                  </a:lnTo>
                  <a:lnTo>
                    <a:pt x="1329" y="2081"/>
                  </a:lnTo>
                  <a:lnTo>
                    <a:pt x="1332" y="2110"/>
                  </a:lnTo>
                  <a:lnTo>
                    <a:pt x="1342" y="2137"/>
                  </a:lnTo>
                  <a:lnTo>
                    <a:pt x="1357" y="2161"/>
                  </a:lnTo>
                  <a:lnTo>
                    <a:pt x="1377" y="2181"/>
                  </a:lnTo>
                  <a:lnTo>
                    <a:pt x="1401" y="2195"/>
                  </a:lnTo>
                  <a:lnTo>
                    <a:pt x="1428" y="2205"/>
                  </a:lnTo>
                  <a:lnTo>
                    <a:pt x="1458" y="2210"/>
                  </a:lnTo>
                  <a:lnTo>
                    <a:pt x="1486" y="2205"/>
                  </a:lnTo>
                  <a:lnTo>
                    <a:pt x="1515" y="2195"/>
                  </a:lnTo>
                  <a:lnTo>
                    <a:pt x="1537" y="2181"/>
                  </a:lnTo>
                  <a:lnTo>
                    <a:pt x="1557" y="2161"/>
                  </a:lnTo>
                  <a:lnTo>
                    <a:pt x="1573" y="2137"/>
                  </a:lnTo>
                  <a:lnTo>
                    <a:pt x="1583" y="2110"/>
                  </a:lnTo>
                  <a:lnTo>
                    <a:pt x="1586" y="2081"/>
                  </a:lnTo>
                  <a:lnTo>
                    <a:pt x="1583" y="2051"/>
                  </a:lnTo>
                  <a:lnTo>
                    <a:pt x="1573" y="2024"/>
                  </a:lnTo>
                  <a:lnTo>
                    <a:pt x="1557" y="2000"/>
                  </a:lnTo>
                  <a:lnTo>
                    <a:pt x="1537" y="1980"/>
                  </a:lnTo>
                  <a:lnTo>
                    <a:pt x="1515" y="1965"/>
                  </a:lnTo>
                  <a:lnTo>
                    <a:pt x="1486" y="1955"/>
                  </a:lnTo>
                  <a:lnTo>
                    <a:pt x="1458" y="1952"/>
                  </a:lnTo>
                  <a:close/>
                  <a:moveTo>
                    <a:pt x="349" y="347"/>
                  </a:moveTo>
                  <a:lnTo>
                    <a:pt x="349" y="1758"/>
                  </a:lnTo>
                  <a:lnTo>
                    <a:pt x="2565" y="1758"/>
                  </a:lnTo>
                  <a:lnTo>
                    <a:pt x="2565" y="347"/>
                  </a:lnTo>
                  <a:lnTo>
                    <a:pt x="349" y="347"/>
                  </a:lnTo>
                  <a:close/>
                  <a:moveTo>
                    <a:pt x="243" y="0"/>
                  </a:moveTo>
                  <a:lnTo>
                    <a:pt x="2672" y="0"/>
                  </a:lnTo>
                  <a:lnTo>
                    <a:pt x="2716" y="4"/>
                  </a:lnTo>
                  <a:lnTo>
                    <a:pt x="2757" y="15"/>
                  </a:lnTo>
                  <a:lnTo>
                    <a:pt x="2794" y="32"/>
                  </a:lnTo>
                  <a:lnTo>
                    <a:pt x="2828" y="56"/>
                  </a:lnTo>
                  <a:lnTo>
                    <a:pt x="2858" y="86"/>
                  </a:lnTo>
                  <a:lnTo>
                    <a:pt x="2882" y="120"/>
                  </a:lnTo>
                  <a:lnTo>
                    <a:pt x="2900" y="157"/>
                  </a:lnTo>
                  <a:lnTo>
                    <a:pt x="2912" y="198"/>
                  </a:lnTo>
                  <a:lnTo>
                    <a:pt x="2914" y="242"/>
                  </a:lnTo>
                  <a:lnTo>
                    <a:pt x="2914" y="2183"/>
                  </a:lnTo>
                  <a:lnTo>
                    <a:pt x="2912" y="2220"/>
                  </a:lnTo>
                  <a:lnTo>
                    <a:pt x="2900" y="2254"/>
                  </a:lnTo>
                  <a:lnTo>
                    <a:pt x="2883" y="2285"/>
                  </a:lnTo>
                  <a:lnTo>
                    <a:pt x="2862" y="2312"/>
                  </a:lnTo>
                  <a:lnTo>
                    <a:pt x="2835" y="2334"/>
                  </a:lnTo>
                  <a:lnTo>
                    <a:pt x="2804" y="2350"/>
                  </a:lnTo>
                  <a:lnTo>
                    <a:pt x="2770" y="2361"/>
                  </a:lnTo>
                  <a:lnTo>
                    <a:pt x="2733" y="2365"/>
                  </a:lnTo>
                  <a:lnTo>
                    <a:pt x="1846" y="2365"/>
                  </a:lnTo>
                  <a:lnTo>
                    <a:pt x="2019" y="2799"/>
                  </a:lnTo>
                  <a:lnTo>
                    <a:pt x="2027" y="2824"/>
                  </a:lnTo>
                  <a:lnTo>
                    <a:pt x="2027" y="2849"/>
                  </a:lnTo>
                  <a:lnTo>
                    <a:pt x="2021" y="2868"/>
                  </a:lnTo>
                  <a:lnTo>
                    <a:pt x="2010" y="2887"/>
                  </a:lnTo>
                  <a:lnTo>
                    <a:pt x="1993" y="2900"/>
                  </a:lnTo>
                  <a:lnTo>
                    <a:pt x="1970" y="2908"/>
                  </a:lnTo>
                  <a:lnTo>
                    <a:pt x="1943" y="2911"/>
                  </a:lnTo>
                  <a:lnTo>
                    <a:pt x="971" y="2911"/>
                  </a:lnTo>
                  <a:lnTo>
                    <a:pt x="945" y="2908"/>
                  </a:lnTo>
                  <a:lnTo>
                    <a:pt x="923" y="2900"/>
                  </a:lnTo>
                  <a:lnTo>
                    <a:pt x="905" y="2887"/>
                  </a:lnTo>
                  <a:lnTo>
                    <a:pt x="893" y="2868"/>
                  </a:lnTo>
                  <a:lnTo>
                    <a:pt x="888" y="2849"/>
                  </a:lnTo>
                  <a:lnTo>
                    <a:pt x="888" y="2824"/>
                  </a:lnTo>
                  <a:lnTo>
                    <a:pt x="895" y="2799"/>
                  </a:lnTo>
                  <a:lnTo>
                    <a:pt x="1069" y="2365"/>
                  </a:lnTo>
                  <a:lnTo>
                    <a:pt x="182" y="2365"/>
                  </a:lnTo>
                  <a:lnTo>
                    <a:pt x="145" y="2361"/>
                  </a:lnTo>
                  <a:lnTo>
                    <a:pt x="111" y="2350"/>
                  </a:lnTo>
                  <a:lnTo>
                    <a:pt x="81" y="2334"/>
                  </a:lnTo>
                  <a:lnTo>
                    <a:pt x="54" y="2312"/>
                  </a:lnTo>
                  <a:lnTo>
                    <a:pt x="31" y="2285"/>
                  </a:lnTo>
                  <a:lnTo>
                    <a:pt x="14" y="2254"/>
                  </a:lnTo>
                  <a:lnTo>
                    <a:pt x="4" y="2220"/>
                  </a:lnTo>
                  <a:lnTo>
                    <a:pt x="0" y="2183"/>
                  </a:lnTo>
                  <a:lnTo>
                    <a:pt x="0" y="242"/>
                  </a:lnTo>
                  <a:lnTo>
                    <a:pt x="4" y="198"/>
                  </a:lnTo>
                  <a:lnTo>
                    <a:pt x="16" y="157"/>
                  </a:lnTo>
                  <a:lnTo>
                    <a:pt x="33" y="120"/>
                  </a:lnTo>
                  <a:lnTo>
                    <a:pt x="57" y="86"/>
                  </a:lnTo>
                  <a:lnTo>
                    <a:pt x="87" y="56"/>
                  </a:lnTo>
                  <a:lnTo>
                    <a:pt x="121" y="32"/>
                  </a:lnTo>
                  <a:lnTo>
                    <a:pt x="157" y="15"/>
                  </a:lnTo>
                  <a:lnTo>
                    <a:pt x="199" y="4"/>
                  </a:lnTo>
                  <a:lnTo>
                    <a:pt x="24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97" name="Группа 379">
            <a:extLst>
              <a:ext uri="{FF2B5EF4-FFF2-40B4-BE49-F238E27FC236}">
                <a16:creationId xmlns:a16="http://schemas.microsoft.com/office/drawing/2014/main" id="{4A00D4A9-8710-432A-AC34-A8BFAE1CD327}"/>
              </a:ext>
            </a:extLst>
          </p:cNvPr>
          <p:cNvGrpSpPr/>
          <p:nvPr/>
        </p:nvGrpSpPr>
        <p:grpSpPr>
          <a:xfrm>
            <a:off x="3832620" y="4449014"/>
            <a:ext cx="432796" cy="389252"/>
            <a:chOff x="5834063" y="3221038"/>
            <a:chExt cx="2335212" cy="2100262"/>
          </a:xfrm>
          <a:solidFill>
            <a:schemeClr val="bg1"/>
          </a:solidFill>
          <a:effectLst>
            <a:outerShdw blurRad="63500" sx="102000" sy="102000" algn="ctr" rotWithShape="0">
              <a:prstClr val="black">
                <a:alpha val="40000"/>
              </a:prstClr>
            </a:outerShdw>
          </a:effectLst>
        </p:grpSpPr>
        <p:sp>
          <p:nvSpPr>
            <p:cNvPr id="98" name="Freeform 337">
              <a:extLst>
                <a:ext uri="{FF2B5EF4-FFF2-40B4-BE49-F238E27FC236}">
                  <a16:creationId xmlns:a16="http://schemas.microsoft.com/office/drawing/2014/main" id="{D3C34717-887F-4607-9E25-2CCE67DC1BB9}"/>
                </a:ext>
              </a:extLst>
            </p:cNvPr>
            <p:cNvSpPr>
              <a:spLocks/>
            </p:cNvSpPr>
            <p:nvPr/>
          </p:nvSpPr>
          <p:spPr bwMode="auto">
            <a:xfrm>
              <a:off x="6699250" y="3617913"/>
              <a:ext cx="1470025" cy="768350"/>
            </a:xfrm>
            <a:custGeom>
              <a:avLst/>
              <a:gdLst>
                <a:gd name="T0" fmla="*/ 113 w 2777"/>
                <a:gd name="T1" fmla="*/ 0 h 1453"/>
                <a:gd name="T2" fmla="*/ 2686 w 2777"/>
                <a:gd name="T3" fmla="*/ 0 h 1453"/>
                <a:gd name="T4" fmla="*/ 2713 w 2777"/>
                <a:gd name="T5" fmla="*/ 2 h 1453"/>
                <a:gd name="T6" fmla="*/ 2736 w 2777"/>
                <a:gd name="T7" fmla="*/ 10 h 1453"/>
                <a:gd name="T8" fmla="*/ 2753 w 2777"/>
                <a:gd name="T9" fmla="*/ 25 h 1453"/>
                <a:gd name="T10" fmla="*/ 2767 w 2777"/>
                <a:gd name="T11" fmla="*/ 43 h 1453"/>
                <a:gd name="T12" fmla="*/ 2775 w 2777"/>
                <a:gd name="T13" fmla="*/ 65 h 1453"/>
                <a:gd name="T14" fmla="*/ 2777 w 2777"/>
                <a:gd name="T15" fmla="*/ 89 h 1453"/>
                <a:gd name="T16" fmla="*/ 2771 w 2777"/>
                <a:gd name="T17" fmla="*/ 116 h 1453"/>
                <a:gd name="T18" fmla="*/ 2416 w 2777"/>
                <a:gd name="T19" fmla="*/ 1337 h 1453"/>
                <a:gd name="T20" fmla="*/ 2403 w 2777"/>
                <a:gd name="T21" fmla="*/ 1368 h 1453"/>
                <a:gd name="T22" fmla="*/ 2381 w 2777"/>
                <a:gd name="T23" fmla="*/ 1396 h 1453"/>
                <a:gd name="T24" fmla="*/ 2356 w 2777"/>
                <a:gd name="T25" fmla="*/ 1419 h 1453"/>
                <a:gd name="T26" fmla="*/ 2324 w 2777"/>
                <a:gd name="T27" fmla="*/ 1438 h 1453"/>
                <a:gd name="T28" fmla="*/ 2292 w 2777"/>
                <a:gd name="T29" fmla="*/ 1449 h 1453"/>
                <a:gd name="T30" fmla="*/ 2258 w 2777"/>
                <a:gd name="T31" fmla="*/ 1453 h 1453"/>
                <a:gd name="T32" fmla="*/ 571 w 2777"/>
                <a:gd name="T33" fmla="*/ 1453 h 1453"/>
                <a:gd name="T34" fmla="*/ 538 w 2777"/>
                <a:gd name="T35" fmla="*/ 1449 h 1453"/>
                <a:gd name="T36" fmla="*/ 505 w 2777"/>
                <a:gd name="T37" fmla="*/ 1438 h 1453"/>
                <a:gd name="T38" fmla="*/ 475 w 2777"/>
                <a:gd name="T39" fmla="*/ 1419 h 1453"/>
                <a:gd name="T40" fmla="*/ 448 w 2777"/>
                <a:gd name="T41" fmla="*/ 1396 h 1453"/>
                <a:gd name="T42" fmla="*/ 428 w 2777"/>
                <a:gd name="T43" fmla="*/ 1368 h 1453"/>
                <a:gd name="T44" fmla="*/ 413 w 2777"/>
                <a:gd name="T45" fmla="*/ 1337 h 1453"/>
                <a:gd name="T46" fmla="*/ 7 w 2777"/>
                <a:gd name="T47" fmla="*/ 145 h 1453"/>
                <a:gd name="T48" fmla="*/ 0 w 2777"/>
                <a:gd name="T49" fmla="*/ 115 h 1453"/>
                <a:gd name="T50" fmla="*/ 0 w 2777"/>
                <a:gd name="T51" fmla="*/ 88 h 1453"/>
                <a:gd name="T52" fmla="*/ 7 w 2777"/>
                <a:gd name="T53" fmla="*/ 63 h 1453"/>
                <a:gd name="T54" fmla="*/ 19 w 2777"/>
                <a:gd name="T55" fmla="*/ 42 h 1453"/>
                <a:gd name="T56" fmla="*/ 35 w 2777"/>
                <a:gd name="T57" fmla="*/ 24 h 1453"/>
                <a:gd name="T58" fmla="*/ 57 w 2777"/>
                <a:gd name="T59" fmla="*/ 10 h 1453"/>
                <a:gd name="T60" fmla="*/ 83 w 2777"/>
                <a:gd name="T61" fmla="*/ 2 h 1453"/>
                <a:gd name="T62" fmla="*/ 113 w 2777"/>
                <a:gd name="T63" fmla="*/ 0 h 14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777" h="1453">
                  <a:moveTo>
                    <a:pt x="113" y="0"/>
                  </a:moveTo>
                  <a:lnTo>
                    <a:pt x="2686" y="0"/>
                  </a:lnTo>
                  <a:lnTo>
                    <a:pt x="2713" y="2"/>
                  </a:lnTo>
                  <a:lnTo>
                    <a:pt x="2736" y="10"/>
                  </a:lnTo>
                  <a:lnTo>
                    <a:pt x="2753" y="25"/>
                  </a:lnTo>
                  <a:lnTo>
                    <a:pt x="2767" y="43"/>
                  </a:lnTo>
                  <a:lnTo>
                    <a:pt x="2775" y="65"/>
                  </a:lnTo>
                  <a:lnTo>
                    <a:pt x="2777" y="89"/>
                  </a:lnTo>
                  <a:lnTo>
                    <a:pt x="2771" y="116"/>
                  </a:lnTo>
                  <a:lnTo>
                    <a:pt x="2416" y="1337"/>
                  </a:lnTo>
                  <a:lnTo>
                    <a:pt x="2403" y="1368"/>
                  </a:lnTo>
                  <a:lnTo>
                    <a:pt x="2381" y="1396"/>
                  </a:lnTo>
                  <a:lnTo>
                    <a:pt x="2356" y="1419"/>
                  </a:lnTo>
                  <a:lnTo>
                    <a:pt x="2324" y="1438"/>
                  </a:lnTo>
                  <a:lnTo>
                    <a:pt x="2292" y="1449"/>
                  </a:lnTo>
                  <a:lnTo>
                    <a:pt x="2258" y="1453"/>
                  </a:lnTo>
                  <a:lnTo>
                    <a:pt x="571" y="1453"/>
                  </a:lnTo>
                  <a:lnTo>
                    <a:pt x="538" y="1449"/>
                  </a:lnTo>
                  <a:lnTo>
                    <a:pt x="505" y="1438"/>
                  </a:lnTo>
                  <a:lnTo>
                    <a:pt x="475" y="1419"/>
                  </a:lnTo>
                  <a:lnTo>
                    <a:pt x="448" y="1396"/>
                  </a:lnTo>
                  <a:lnTo>
                    <a:pt x="428" y="1368"/>
                  </a:lnTo>
                  <a:lnTo>
                    <a:pt x="413" y="1337"/>
                  </a:lnTo>
                  <a:lnTo>
                    <a:pt x="7" y="145"/>
                  </a:lnTo>
                  <a:lnTo>
                    <a:pt x="0" y="115"/>
                  </a:lnTo>
                  <a:lnTo>
                    <a:pt x="0" y="88"/>
                  </a:lnTo>
                  <a:lnTo>
                    <a:pt x="7" y="63"/>
                  </a:lnTo>
                  <a:lnTo>
                    <a:pt x="19" y="42"/>
                  </a:lnTo>
                  <a:lnTo>
                    <a:pt x="35" y="24"/>
                  </a:lnTo>
                  <a:lnTo>
                    <a:pt x="57" y="10"/>
                  </a:lnTo>
                  <a:lnTo>
                    <a:pt x="83" y="2"/>
                  </a:lnTo>
                  <a:lnTo>
                    <a:pt x="1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99" name="Freeform 338">
              <a:extLst>
                <a:ext uri="{FF2B5EF4-FFF2-40B4-BE49-F238E27FC236}">
                  <a16:creationId xmlns:a16="http://schemas.microsoft.com/office/drawing/2014/main" id="{BF34B79A-E57F-48C4-A0EE-B7DD90C7331E}"/>
                </a:ext>
              </a:extLst>
            </p:cNvPr>
            <p:cNvSpPr>
              <a:spLocks/>
            </p:cNvSpPr>
            <p:nvPr/>
          </p:nvSpPr>
          <p:spPr bwMode="auto">
            <a:xfrm>
              <a:off x="6678613" y="4911725"/>
              <a:ext cx="406400" cy="406400"/>
            </a:xfrm>
            <a:custGeom>
              <a:avLst/>
              <a:gdLst>
                <a:gd name="T0" fmla="*/ 384 w 769"/>
                <a:gd name="T1" fmla="*/ 0 h 769"/>
                <a:gd name="T2" fmla="*/ 441 w 769"/>
                <a:gd name="T3" fmla="*/ 4 h 769"/>
                <a:gd name="T4" fmla="*/ 495 w 769"/>
                <a:gd name="T5" fmla="*/ 16 h 769"/>
                <a:gd name="T6" fmla="*/ 547 w 769"/>
                <a:gd name="T7" fmla="*/ 35 h 769"/>
                <a:gd name="T8" fmla="*/ 594 w 769"/>
                <a:gd name="T9" fmla="*/ 61 h 769"/>
                <a:gd name="T10" fmla="*/ 636 w 769"/>
                <a:gd name="T11" fmla="*/ 93 h 769"/>
                <a:gd name="T12" fmla="*/ 675 w 769"/>
                <a:gd name="T13" fmla="*/ 131 h 769"/>
                <a:gd name="T14" fmla="*/ 708 w 769"/>
                <a:gd name="T15" fmla="*/ 174 h 769"/>
                <a:gd name="T16" fmla="*/ 734 w 769"/>
                <a:gd name="T17" fmla="*/ 222 h 769"/>
                <a:gd name="T18" fmla="*/ 753 w 769"/>
                <a:gd name="T19" fmla="*/ 273 h 769"/>
                <a:gd name="T20" fmla="*/ 765 w 769"/>
                <a:gd name="T21" fmla="*/ 328 h 769"/>
                <a:gd name="T22" fmla="*/ 769 w 769"/>
                <a:gd name="T23" fmla="*/ 384 h 769"/>
                <a:gd name="T24" fmla="*/ 765 w 769"/>
                <a:gd name="T25" fmla="*/ 441 h 769"/>
                <a:gd name="T26" fmla="*/ 753 w 769"/>
                <a:gd name="T27" fmla="*/ 496 h 769"/>
                <a:gd name="T28" fmla="*/ 734 w 769"/>
                <a:gd name="T29" fmla="*/ 547 h 769"/>
                <a:gd name="T30" fmla="*/ 708 w 769"/>
                <a:gd name="T31" fmla="*/ 594 h 769"/>
                <a:gd name="T32" fmla="*/ 675 w 769"/>
                <a:gd name="T33" fmla="*/ 636 h 769"/>
                <a:gd name="T34" fmla="*/ 636 w 769"/>
                <a:gd name="T35" fmla="*/ 674 h 769"/>
                <a:gd name="T36" fmla="*/ 594 w 769"/>
                <a:gd name="T37" fmla="*/ 707 h 769"/>
                <a:gd name="T38" fmla="*/ 547 w 769"/>
                <a:gd name="T39" fmla="*/ 734 h 769"/>
                <a:gd name="T40" fmla="*/ 495 w 769"/>
                <a:gd name="T41" fmla="*/ 753 h 769"/>
                <a:gd name="T42" fmla="*/ 441 w 769"/>
                <a:gd name="T43" fmla="*/ 765 h 769"/>
                <a:gd name="T44" fmla="*/ 384 w 769"/>
                <a:gd name="T45" fmla="*/ 769 h 769"/>
                <a:gd name="T46" fmla="*/ 328 w 769"/>
                <a:gd name="T47" fmla="*/ 765 h 769"/>
                <a:gd name="T48" fmla="*/ 273 w 769"/>
                <a:gd name="T49" fmla="*/ 753 h 769"/>
                <a:gd name="T50" fmla="*/ 222 w 769"/>
                <a:gd name="T51" fmla="*/ 734 h 769"/>
                <a:gd name="T52" fmla="*/ 175 w 769"/>
                <a:gd name="T53" fmla="*/ 707 h 769"/>
                <a:gd name="T54" fmla="*/ 133 w 769"/>
                <a:gd name="T55" fmla="*/ 674 h 769"/>
                <a:gd name="T56" fmla="*/ 95 w 769"/>
                <a:gd name="T57" fmla="*/ 636 h 769"/>
                <a:gd name="T58" fmla="*/ 62 w 769"/>
                <a:gd name="T59" fmla="*/ 594 h 769"/>
                <a:gd name="T60" fmla="*/ 35 w 769"/>
                <a:gd name="T61" fmla="*/ 547 h 769"/>
                <a:gd name="T62" fmla="*/ 16 w 769"/>
                <a:gd name="T63" fmla="*/ 496 h 769"/>
                <a:gd name="T64" fmla="*/ 4 w 769"/>
                <a:gd name="T65" fmla="*/ 441 h 769"/>
                <a:gd name="T66" fmla="*/ 0 w 769"/>
                <a:gd name="T67" fmla="*/ 384 h 769"/>
                <a:gd name="T68" fmla="*/ 4 w 769"/>
                <a:gd name="T69" fmla="*/ 328 h 769"/>
                <a:gd name="T70" fmla="*/ 16 w 769"/>
                <a:gd name="T71" fmla="*/ 273 h 769"/>
                <a:gd name="T72" fmla="*/ 35 w 769"/>
                <a:gd name="T73" fmla="*/ 222 h 769"/>
                <a:gd name="T74" fmla="*/ 62 w 769"/>
                <a:gd name="T75" fmla="*/ 174 h 769"/>
                <a:gd name="T76" fmla="*/ 95 w 769"/>
                <a:gd name="T77" fmla="*/ 131 h 769"/>
                <a:gd name="T78" fmla="*/ 133 w 769"/>
                <a:gd name="T79" fmla="*/ 93 h 769"/>
                <a:gd name="T80" fmla="*/ 175 w 769"/>
                <a:gd name="T81" fmla="*/ 61 h 769"/>
                <a:gd name="T82" fmla="*/ 222 w 769"/>
                <a:gd name="T83" fmla="*/ 35 h 769"/>
                <a:gd name="T84" fmla="*/ 273 w 769"/>
                <a:gd name="T85" fmla="*/ 16 h 769"/>
                <a:gd name="T86" fmla="*/ 328 w 769"/>
                <a:gd name="T87" fmla="*/ 4 h 769"/>
                <a:gd name="T88" fmla="*/ 384 w 769"/>
                <a:gd name="T89" fmla="*/ 0 h 7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769" h="769">
                  <a:moveTo>
                    <a:pt x="384" y="0"/>
                  </a:moveTo>
                  <a:lnTo>
                    <a:pt x="441" y="4"/>
                  </a:lnTo>
                  <a:lnTo>
                    <a:pt x="495" y="16"/>
                  </a:lnTo>
                  <a:lnTo>
                    <a:pt x="547" y="35"/>
                  </a:lnTo>
                  <a:lnTo>
                    <a:pt x="594" y="61"/>
                  </a:lnTo>
                  <a:lnTo>
                    <a:pt x="636" y="93"/>
                  </a:lnTo>
                  <a:lnTo>
                    <a:pt x="675" y="131"/>
                  </a:lnTo>
                  <a:lnTo>
                    <a:pt x="708" y="174"/>
                  </a:lnTo>
                  <a:lnTo>
                    <a:pt x="734" y="222"/>
                  </a:lnTo>
                  <a:lnTo>
                    <a:pt x="753" y="273"/>
                  </a:lnTo>
                  <a:lnTo>
                    <a:pt x="765" y="328"/>
                  </a:lnTo>
                  <a:lnTo>
                    <a:pt x="769" y="384"/>
                  </a:lnTo>
                  <a:lnTo>
                    <a:pt x="765" y="441"/>
                  </a:lnTo>
                  <a:lnTo>
                    <a:pt x="753" y="496"/>
                  </a:lnTo>
                  <a:lnTo>
                    <a:pt x="734" y="547"/>
                  </a:lnTo>
                  <a:lnTo>
                    <a:pt x="708" y="594"/>
                  </a:lnTo>
                  <a:lnTo>
                    <a:pt x="675" y="636"/>
                  </a:lnTo>
                  <a:lnTo>
                    <a:pt x="636" y="674"/>
                  </a:lnTo>
                  <a:lnTo>
                    <a:pt x="594" y="707"/>
                  </a:lnTo>
                  <a:lnTo>
                    <a:pt x="547" y="734"/>
                  </a:lnTo>
                  <a:lnTo>
                    <a:pt x="495" y="753"/>
                  </a:lnTo>
                  <a:lnTo>
                    <a:pt x="441" y="765"/>
                  </a:lnTo>
                  <a:lnTo>
                    <a:pt x="384" y="769"/>
                  </a:lnTo>
                  <a:lnTo>
                    <a:pt x="328" y="765"/>
                  </a:lnTo>
                  <a:lnTo>
                    <a:pt x="273" y="753"/>
                  </a:lnTo>
                  <a:lnTo>
                    <a:pt x="222" y="734"/>
                  </a:lnTo>
                  <a:lnTo>
                    <a:pt x="175" y="707"/>
                  </a:lnTo>
                  <a:lnTo>
                    <a:pt x="133" y="674"/>
                  </a:lnTo>
                  <a:lnTo>
                    <a:pt x="95" y="636"/>
                  </a:lnTo>
                  <a:lnTo>
                    <a:pt x="62" y="594"/>
                  </a:lnTo>
                  <a:lnTo>
                    <a:pt x="35" y="547"/>
                  </a:lnTo>
                  <a:lnTo>
                    <a:pt x="16" y="496"/>
                  </a:lnTo>
                  <a:lnTo>
                    <a:pt x="4" y="441"/>
                  </a:lnTo>
                  <a:lnTo>
                    <a:pt x="0" y="384"/>
                  </a:lnTo>
                  <a:lnTo>
                    <a:pt x="4" y="328"/>
                  </a:lnTo>
                  <a:lnTo>
                    <a:pt x="16" y="273"/>
                  </a:lnTo>
                  <a:lnTo>
                    <a:pt x="35" y="222"/>
                  </a:lnTo>
                  <a:lnTo>
                    <a:pt x="62" y="174"/>
                  </a:lnTo>
                  <a:lnTo>
                    <a:pt x="95" y="131"/>
                  </a:lnTo>
                  <a:lnTo>
                    <a:pt x="133" y="93"/>
                  </a:lnTo>
                  <a:lnTo>
                    <a:pt x="175" y="61"/>
                  </a:lnTo>
                  <a:lnTo>
                    <a:pt x="222" y="35"/>
                  </a:lnTo>
                  <a:lnTo>
                    <a:pt x="273" y="16"/>
                  </a:lnTo>
                  <a:lnTo>
                    <a:pt x="328" y="4"/>
                  </a:lnTo>
                  <a:lnTo>
                    <a:pt x="38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100" name="Freeform 339">
              <a:extLst>
                <a:ext uri="{FF2B5EF4-FFF2-40B4-BE49-F238E27FC236}">
                  <a16:creationId xmlns:a16="http://schemas.microsoft.com/office/drawing/2014/main" id="{C1F74067-0F3E-45D3-9C6A-59EED535EDBE}"/>
                </a:ext>
              </a:extLst>
            </p:cNvPr>
            <p:cNvSpPr>
              <a:spLocks/>
            </p:cNvSpPr>
            <p:nvPr/>
          </p:nvSpPr>
          <p:spPr bwMode="auto">
            <a:xfrm>
              <a:off x="7540625" y="4913313"/>
              <a:ext cx="406400" cy="407987"/>
            </a:xfrm>
            <a:custGeom>
              <a:avLst/>
              <a:gdLst>
                <a:gd name="T0" fmla="*/ 385 w 769"/>
                <a:gd name="T1" fmla="*/ 0 h 771"/>
                <a:gd name="T2" fmla="*/ 442 w 769"/>
                <a:gd name="T3" fmla="*/ 4 h 771"/>
                <a:gd name="T4" fmla="*/ 496 w 769"/>
                <a:gd name="T5" fmla="*/ 16 h 771"/>
                <a:gd name="T6" fmla="*/ 547 w 769"/>
                <a:gd name="T7" fmla="*/ 36 h 771"/>
                <a:gd name="T8" fmla="*/ 595 w 769"/>
                <a:gd name="T9" fmla="*/ 62 h 771"/>
                <a:gd name="T10" fmla="*/ 638 w 769"/>
                <a:gd name="T11" fmla="*/ 95 h 771"/>
                <a:gd name="T12" fmla="*/ 676 w 769"/>
                <a:gd name="T13" fmla="*/ 133 h 771"/>
                <a:gd name="T14" fmla="*/ 708 w 769"/>
                <a:gd name="T15" fmla="*/ 176 h 771"/>
                <a:gd name="T16" fmla="*/ 734 w 769"/>
                <a:gd name="T17" fmla="*/ 223 h 771"/>
                <a:gd name="T18" fmla="*/ 753 w 769"/>
                <a:gd name="T19" fmla="*/ 273 h 771"/>
                <a:gd name="T20" fmla="*/ 765 w 769"/>
                <a:gd name="T21" fmla="*/ 328 h 771"/>
                <a:gd name="T22" fmla="*/ 769 w 769"/>
                <a:gd name="T23" fmla="*/ 384 h 771"/>
                <a:gd name="T24" fmla="*/ 765 w 769"/>
                <a:gd name="T25" fmla="*/ 441 h 771"/>
                <a:gd name="T26" fmla="*/ 753 w 769"/>
                <a:gd name="T27" fmla="*/ 497 h 771"/>
                <a:gd name="T28" fmla="*/ 734 w 769"/>
                <a:gd name="T29" fmla="*/ 547 h 771"/>
                <a:gd name="T30" fmla="*/ 708 w 769"/>
                <a:gd name="T31" fmla="*/ 594 h 771"/>
                <a:gd name="T32" fmla="*/ 676 w 769"/>
                <a:gd name="T33" fmla="*/ 638 h 771"/>
                <a:gd name="T34" fmla="*/ 638 w 769"/>
                <a:gd name="T35" fmla="*/ 676 h 771"/>
                <a:gd name="T36" fmla="*/ 595 w 769"/>
                <a:gd name="T37" fmla="*/ 708 h 771"/>
                <a:gd name="T38" fmla="*/ 547 w 769"/>
                <a:gd name="T39" fmla="*/ 734 h 771"/>
                <a:gd name="T40" fmla="*/ 496 w 769"/>
                <a:gd name="T41" fmla="*/ 754 h 771"/>
                <a:gd name="T42" fmla="*/ 442 w 769"/>
                <a:gd name="T43" fmla="*/ 767 h 771"/>
                <a:gd name="T44" fmla="*/ 385 w 769"/>
                <a:gd name="T45" fmla="*/ 771 h 771"/>
                <a:gd name="T46" fmla="*/ 328 w 769"/>
                <a:gd name="T47" fmla="*/ 767 h 771"/>
                <a:gd name="T48" fmla="*/ 274 w 769"/>
                <a:gd name="T49" fmla="*/ 754 h 771"/>
                <a:gd name="T50" fmla="*/ 222 w 769"/>
                <a:gd name="T51" fmla="*/ 734 h 771"/>
                <a:gd name="T52" fmla="*/ 175 w 769"/>
                <a:gd name="T53" fmla="*/ 708 h 771"/>
                <a:gd name="T54" fmla="*/ 133 w 769"/>
                <a:gd name="T55" fmla="*/ 676 h 771"/>
                <a:gd name="T56" fmla="*/ 95 w 769"/>
                <a:gd name="T57" fmla="*/ 638 h 771"/>
                <a:gd name="T58" fmla="*/ 63 w 769"/>
                <a:gd name="T59" fmla="*/ 594 h 771"/>
                <a:gd name="T60" fmla="*/ 36 w 769"/>
                <a:gd name="T61" fmla="*/ 547 h 771"/>
                <a:gd name="T62" fmla="*/ 17 w 769"/>
                <a:gd name="T63" fmla="*/ 497 h 771"/>
                <a:gd name="T64" fmla="*/ 4 w 769"/>
                <a:gd name="T65" fmla="*/ 441 h 771"/>
                <a:gd name="T66" fmla="*/ 0 w 769"/>
                <a:gd name="T67" fmla="*/ 384 h 771"/>
                <a:gd name="T68" fmla="*/ 4 w 769"/>
                <a:gd name="T69" fmla="*/ 328 h 771"/>
                <a:gd name="T70" fmla="*/ 17 w 769"/>
                <a:gd name="T71" fmla="*/ 273 h 771"/>
                <a:gd name="T72" fmla="*/ 36 w 769"/>
                <a:gd name="T73" fmla="*/ 223 h 771"/>
                <a:gd name="T74" fmla="*/ 63 w 769"/>
                <a:gd name="T75" fmla="*/ 176 h 771"/>
                <a:gd name="T76" fmla="*/ 95 w 769"/>
                <a:gd name="T77" fmla="*/ 133 h 771"/>
                <a:gd name="T78" fmla="*/ 133 w 769"/>
                <a:gd name="T79" fmla="*/ 95 h 771"/>
                <a:gd name="T80" fmla="*/ 175 w 769"/>
                <a:gd name="T81" fmla="*/ 62 h 771"/>
                <a:gd name="T82" fmla="*/ 222 w 769"/>
                <a:gd name="T83" fmla="*/ 36 h 771"/>
                <a:gd name="T84" fmla="*/ 274 w 769"/>
                <a:gd name="T85" fmla="*/ 16 h 771"/>
                <a:gd name="T86" fmla="*/ 328 w 769"/>
                <a:gd name="T87" fmla="*/ 4 h 771"/>
                <a:gd name="T88" fmla="*/ 385 w 769"/>
                <a:gd name="T89" fmla="*/ 0 h 7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769" h="771">
                  <a:moveTo>
                    <a:pt x="385" y="0"/>
                  </a:moveTo>
                  <a:lnTo>
                    <a:pt x="442" y="4"/>
                  </a:lnTo>
                  <a:lnTo>
                    <a:pt x="496" y="16"/>
                  </a:lnTo>
                  <a:lnTo>
                    <a:pt x="547" y="36"/>
                  </a:lnTo>
                  <a:lnTo>
                    <a:pt x="595" y="62"/>
                  </a:lnTo>
                  <a:lnTo>
                    <a:pt x="638" y="95"/>
                  </a:lnTo>
                  <a:lnTo>
                    <a:pt x="676" y="133"/>
                  </a:lnTo>
                  <a:lnTo>
                    <a:pt x="708" y="176"/>
                  </a:lnTo>
                  <a:lnTo>
                    <a:pt x="734" y="223"/>
                  </a:lnTo>
                  <a:lnTo>
                    <a:pt x="753" y="273"/>
                  </a:lnTo>
                  <a:lnTo>
                    <a:pt x="765" y="328"/>
                  </a:lnTo>
                  <a:lnTo>
                    <a:pt x="769" y="384"/>
                  </a:lnTo>
                  <a:lnTo>
                    <a:pt x="765" y="441"/>
                  </a:lnTo>
                  <a:lnTo>
                    <a:pt x="753" y="497"/>
                  </a:lnTo>
                  <a:lnTo>
                    <a:pt x="734" y="547"/>
                  </a:lnTo>
                  <a:lnTo>
                    <a:pt x="708" y="594"/>
                  </a:lnTo>
                  <a:lnTo>
                    <a:pt x="676" y="638"/>
                  </a:lnTo>
                  <a:lnTo>
                    <a:pt x="638" y="676"/>
                  </a:lnTo>
                  <a:lnTo>
                    <a:pt x="595" y="708"/>
                  </a:lnTo>
                  <a:lnTo>
                    <a:pt x="547" y="734"/>
                  </a:lnTo>
                  <a:lnTo>
                    <a:pt x="496" y="754"/>
                  </a:lnTo>
                  <a:lnTo>
                    <a:pt x="442" y="767"/>
                  </a:lnTo>
                  <a:lnTo>
                    <a:pt x="385" y="771"/>
                  </a:lnTo>
                  <a:lnTo>
                    <a:pt x="328" y="767"/>
                  </a:lnTo>
                  <a:lnTo>
                    <a:pt x="274" y="754"/>
                  </a:lnTo>
                  <a:lnTo>
                    <a:pt x="222" y="734"/>
                  </a:lnTo>
                  <a:lnTo>
                    <a:pt x="175" y="708"/>
                  </a:lnTo>
                  <a:lnTo>
                    <a:pt x="133" y="676"/>
                  </a:lnTo>
                  <a:lnTo>
                    <a:pt x="95" y="638"/>
                  </a:lnTo>
                  <a:lnTo>
                    <a:pt x="63" y="594"/>
                  </a:lnTo>
                  <a:lnTo>
                    <a:pt x="36" y="547"/>
                  </a:lnTo>
                  <a:lnTo>
                    <a:pt x="17" y="497"/>
                  </a:lnTo>
                  <a:lnTo>
                    <a:pt x="4" y="441"/>
                  </a:lnTo>
                  <a:lnTo>
                    <a:pt x="0" y="384"/>
                  </a:lnTo>
                  <a:lnTo>
                    <a:pt x="4" y="328"/>
                  </a:lnTo>
                  <a:lnTo>
                    <a:pt x="17" y="273"/>
                  </a:lnTo>
                  <a:lnTo>
                    <a:pt x="36" y="223"/>
                  </a:lnTo>
                  <a:lnTo>
                    <a:pt x="63" y="176"/>
                  </a:lnTo>
                  <a:lnTo>
                    <a:pt x="95" y="133"/>
                  </a:lnTo>
                  <a:lnTo>
                    <a:pt x="133" y="95"/>
                  </a:lnTo>
                  <a:lnTo>
                    <a:pt x="175" y="62"/>
                  </a:lnTo>
                  <a:lnTo>
                    <a:pt x="222" y="36"/>
                  </a:lnTo>
                  <a:lnTo>
                    <a:pt x="274" y="16"/>
                  </a:lnTo>
                  <a:lnTo>
                    <a:pt x="328" y="4"/>
                  </a:lnTo>
                  <a:lnTo>
                    <a:pt x="38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101" name="Freeform 340">
              <a:extLst>
                <a:ext uri="{FF2B5EF4-FFF2-40B4-BE49-F238E27FC236}">
                  <a16:creationId xmlns:a16="http://schemas.microsoft.com/office/drawing/2014/main" id="{2416D8BA-6AD9-49C5-A3B0-03FBF2C42BE5}"/>
                </a:ext>
              </a:extLst>
            </p:cNvPr>
            <p:cNvSpPr>
              <a:spLocks/>
            </p:cNvSpPr>
            <p:nvPr/>
          </p:nvSpPr>
          <p:spPr bwMode="auto">
            <a:xfrm>
              <a:off x="5834063" y="3221038"/>
              <a:ext cx="2270125" cy="1603375"/>
            </a:xfrm>
            <a:custGeom>
              <a:avLst/>
              <a:gdLst>
                <a:gd name="T0" fmla="*/ 218 w 4290"/>
                <a:gd name="T1" fmla="*/ 0 h 3031"/>
                <a:gd name="T2" fmla="*/ 919 w 4290"/>
                <a:gd name="T3" fmla="*/ 0 h 3031"/>
                <a:gd name="T4" fmla="*/ 1821 w 4290"/>
                <a:gd name="T5" fmla="*/ 2596 h 3031"/>
                <a:gd name="T6" fmla="*/ 4072 w 4290"/>
                <a:gd name="T7" fmla="*/ 2596 h 3031"/>
                <a:gd name="T8" fmla="*/ 4110 w 4290"/>
                <a:gd name="T9" fmla="*/ 2599 h 3031"/>
                <a:gd name="T10" fmla="*/ 4148 w 4290"/>
                <a:gd name="T11" fmla="*/ 2610 h 3031"/>
                <a:gd name="T12" fmla="*/ 4181 w 4290"/>
                <a:gd name="T13" fmla="*/ 2626 h 3031"/>
                <a:gd name="T14" fmla="*/ 4211 w 4290"/>
                <a:gd name="T15" fmla="*/ 2646 h 3031"/>
                <a:gd name="T16" fmla="*/ 4238 w 4290"/>
                <a:gd name="T17" fmla="*/ 2673 h 3031"/>
                <a:gd name="T18" fmla="*/ 4260 w 4290"/>
                <a:gd name="T19" fmla="*/ 2703 h 3031"/>
                <a:gd name="T20" fmla="*/ 4275 w 4290"/>
                <a:gd name="T21" fmla="*/ 2737 h 3031"/>
                <a:gd name="T22" fmla="*/ 4286 w 4290"/>
                <a:gd name="T23" fmla="*/ 2775 h 3031"/>
                <a:gd name="T24" fmla="*/ 4290 w 4290"/>
                <a:gd name="T25" fmla="*/ 2813 h 3031"/>
                <a:gd name="T26" fmla="*/ 4286 w 4290"/>
                <a:gd name="T27" fmla="*/ 2852 h 3031"/>
                <a:gd name="T28" fmla="*/ 4275 w 4290"/>
                <a:gd name="T29" fmla="*/ 2890 h 3031"/>
                <a:gd name="T30" fmla="*/ 4260 w 4290"/>
                <a:gd name="T31" fmla="*/ 2924 h 3031"/>
                <a:gd name="T32" fmla="*/ 4238 w 4290"/>
                <a:gd name="T33" fmla="*/ 2954 h 3031"/>
                <a:gd name="T34" fmla="*/ 4211 w 4290"/>
                <a:gd name="T35" fmla="*/ 2981 h 3031"/>
                <a:gd name="T36" fmla="*/ 4181 w 4290"/>
                <a:gd name="T37" fmla="*/ 3003 h 3031"/>
                <a:gd name="T38" fmla="*/ 4148 w 4290"/>
                <a:gd name="T39" fmla="*/ 3018 h 3031"/>
                <a:gd name="T40" fmla="*/ 4110 w 4290"/>
                <a:gd name="T41" fmla="*/ 3028 h 3031"/>
                <a:gd name="T42" fmla="*/ 4072 w 4290"/>
                <a:gd name="T43" fmla="*/ 3031 h 3031"/>
                <a:gd name="T44" fmla="*/ 1511 w 4290"/>
                <a:gd name="T45" fmla="*/ 3031 h 3031"/>
                <a:gd name="T46" fmla="*/ 609 w 4290"/>
                <a:gd name="T47" fmla="*/ 437 h 3031"/>
                <a:gd name="T48" fmla="*/ 218 w 4290"/>
                <a:gd name="T49" fmla="*/ 437 h 3031"/>
                <a:gd name="T50" fmla="*/ 179 w 4290"/>
                <a:gd name="T51" fmla="*/ 434 h 3031"/>
                <a:gd name="T52" fmla="*/ 142 w 4290"/>
                <a:gd name="T53" fmla="*/ 423 h 3031"/>
                <a:gd name="T54" fmla="*/ 108 w 4290"/>
                <a:gd name="T55" fmla="*/ 407 h 3031"/>
                <a:gd name="T56" fmla="*/ 77 w 4290"/>
                <a:gd name="T57" fmla="*/ 387 h 3031"/>
                <a:gd name="T58" fmla="*/ 51 w 4290"/>
                <a:gd name="T59" fmla="*/ 359 h 3031"/>
                <a:gd name="T60" fmla="*/ 30 w 4290"/>
                <a:gd name="T61" fmla="*/ 330 h 3031"/>
                <a:gd name="T62" fmla="*/ 14 w 4290"/>
                <a:gd name="T63" fmla="*/ 296 h 3031"/>
                <a:gd name="T64" fmla="*/ 4 w 4290"/>
                <a:gd name="T65" fmla="*/ 258 h 3031"/>
                <a:gd name="T66" fmla="*/ 0 w 4290"/>
                <a:gd name="T67" fmla="*/ 219 h 3031"/>
                <a:gd name="T68" fmla="*/ 4 w 4290"/>
                <a:gd name="T69" fmla="*/ 181 h 3031"/>
                <a:gd name="T70" fmla="*/ 14 w 4290"/>
                <a:gd name="T71" fmla="*/ 143 h 3031"/>
                <a:gd name="T72" fmla="*/ 30 w 4290"/>
                <a:gd name="T73" fmla="*/ 109 h 3031"/>
                <a:gd name="T74" fmla="*/ 51 w 4290"/>
                <a:gd name="T75" fmla="*/ 79 h 3031"/>
                <a:gd name="T76" fmla="*/ 77 w 4290"/>
                <a:gd name="T77" fmla="*/ 52 h 3031"/>
                <a:gd name="T78" fmla="*/ 108 w 4290"/>
                <a:gd name="T79" fmla="*/ 30 h 3031"/>
                <a:gd name="T80" fmla="*/ 142 w 4290"/>
                <a:gd name="T81" fmla="*/ 15 h 3031"/>
                <a:gd name="T82" fmla="*/ 179 w 4290"/>
                <a:gd name="T83" fmla="*/ 4 h 3031"/>
                <a:gd name="T84" fmla="*/ 218 w 4290"/>
                <a:gd name="T85" fmla="*/ 0 h 30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4290" h="3031">
                  <a:moveTo>
                    <a:pt x="218" y="0"/>
                  </a:moveTo>
                  <a:lnTo>
                    <a:pt x="919" y="0"/>
                  </a:lnTo>
                  <a:lnTo>
                    <a:pt x="1821" y="2596"/>
                  </a:lnTo>
                  <a:lnTo>
                    <a:pt x="4072" y="2596"/>
                  </a:lnTo>
                  <a:lnTo>
                    <a:pt x="4110" y="2599"/>
                  </a:lnTo>
                  <a:lnTo>
                    <a:pt x="4148" y="2610"/>
                  </a:lnTo>
                  <a:lnTo>
                    <a:pt x="4181" y="2626"/>
                  </a:lnTo>
                  <a:lnTo>
                    <a:pt x="4211" y="2646"/>
                  </a:lnTo>
                  <a:lnTo>
                    <a:pt x="4238" y="2673"/>
                  </a:lnTo>
                  <a:lnTo>
                    <a:pt x="4260" y="2703"/>
                  </a:lnTo>
                  <a:lnTo>
                    <a:pt x="4275" y="2737"/>
                  </a:lnTo>
                  <a:lnTo>
                    <a:pt x="4286" y="2775"/>
                  </a:lnTo>
                  <a:lnTo>
                    <a:pt x="4290" y="2813"/>
                  </a:lnTo>
                  <a:lnTo>
                    <a:pt x="4286" y="2852"/>
                  </a:lnTo>
                  <a:lnTo>
                    <a:pt x="4275" y="2890"/>
                  </a:lnTo>
                  <a:lnTo>
                    <a:pt x="4260" y="2924"/>
                  </a:lnTo>
                  <a:lnTo>
                    <a:pt x="4238" y="2954"/>
                  </a:lnTo>
                  <a:lnTo>
                    <a:pt x="4211" y="2981"/>
                  </a:lnTo>
                  <a:lnTo>
                    <a:pt x="4181" y="3003"/>
                  </a:lnTo>
                  <a:lnTo>
                    <a:pt x="4148" y="3018"/>
                  </a:lnTo>
                  <a:lnTo>
                    <a:pt x="4110" y="3028"/>
                  </a:lnTo>
                  <a:lnTo>
                    <a:pt x="4072" y="3031"/>
                  </a:lnTo>
                  <a:lnTo>
                    <a:pt x="1511" y="3031"/>
                  </a:lnTo>
                  <a:lnTo>
                    <a:pt x="609" y="437"/>
                  </a:lnTo>
                  <a:lnTo>
                    <a:pt x="218" y="437"/>
                  </a:lnTo>
                  <a:lnTo>
                    <a:pt x="179" y="434"/>
                  </a:lnTo>
                  <a:lnTo>
                    <a:pt x="142" y="423"/>
                  </a:lnTo>
                  <a:lnTo>
                    <a:pt x="108" y="407"/>
                  </a:lnTo>
                  <a:lnTo>
                    <a:pt x="77" y="387"/>
                  </a:lnTo>
                  <a:lnTo>
                    <a:pt x="51" y="359"/>
                  </a:lnTo>
                  <a:lnTo>
                    <a:pt x="30" y="330"/>
                  </a:lnTo>
                  <a:lnTo>
                    <a:pt x="14" y="296"/>
                  </a:lnTo>
                  <a:lnTo>
                    <a:pt x="4" y="258"/>
                  </a:lnTo>
                  <a:lnTo>
                    <a:pt x="0" y="219"/>
                  </a:lnTo>
                  <a:lnTo>
                    <a:pt x="4" y="181"/>
                  </a:lnTo>
                  <a:lnTo>
                    <a:pt x="14" y="143"/>
                  </a:lnTo>
                  <a:lnTo>
                    <a:pt x="30" y="109"/>
                  </a:lnTo>
                  <a:lnTo>
                    <a:pt x="51" y="79"/>
                  </a:lnTo>
                  <a:lnTo>
                    <a:pt x="77" y="52"/>
                  </a:lnTo>
                  <a:lnTo>
                    <a:pt x="108" y="30"/>
                  </a:lnTo>
                  <a:lnTo>
                    <a:pt x="142" y="15"/>
                  </a:lnTo>
                  <a:lnTo>
                    <a:pt x="179" y="4"/>
                  </a:lnTo>
                  <a:lnTo>
                    <a:pt x="21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sp>
        <p:nvSpPr>
          <p:cNvPr id="102" name="Freeform 145">
            <a:extLst>
              <a:ext uri="{FF2B5EF4-FFF2-40B4-BE49-F238E27FC236}">
                <a16:creationId xmlns:a16="http://schemas.microsoft.com/office/drawing/2014/main" id="{E612CBBA-36EC-4501-AC1F-9853D710B54B}"/>
              </a:ext>
            </a:extLst>
          </p:cNvPr>
          <p:cNvSpPr>
            <a:spLocks noEditPoints="1"/>
          </p:cNvSpPr>
          <p:nvPr/>
        </p:nvSpPr>
        <p:spPr bwMode="auto">
          <a:xfrm>
            <a:off x="7938227" y="2123748"/>
            <a:ext cx="330507" cy="392198"/>
          </a:xfrm>
          <a:custGeom>
            <a:avLst/>
            <a:gdLst>
              <a:gd name="T0" fmla="*/ 1321 w 3102"/>
              <a:gd name="T1" fmla="*/ 1301 h 3681"/>
              <a:gd name="T2" fmla="*/ 896 w 3102"/>
              <a:gd name="T3" fmla="*/ 2150 h 3681"/>
              <a:gd name="T4" fmla="*/ 1733 w 3102"/>
              <a:gd name="T5" fmla="*/ 1374 h 3681"/>
              <a:gd name="T6" fmla="*/ 1697 w 3102"/>
              <a:gd name="T7" fmla="*/ 309 h 3681"/>
              <a:gd name="T8" fmla="*/ 920 w 3102"/>
              <a:gd name="T9" fmla="*/ 0 h 3681"/>
              <a:gd name="T10" fmla="*/ 2126 w 3102"/>
              <a:gd name="T11" fmla="*/ 3 h 3681"/>
              <a:gd name="T12" fmla="*/ 2160 w 3102"/>
              <a:gd name="T13" fmla="*/ 23 h 3681"/>
              <a:gd name="T14" fmla="*/ 2180 w 3102"/>
              <a:gd name="T15" fmla="*/ 57 h 3681"/>
              <a:gd name="T16" fmla="*/ 2182 w 3102"/>
              <a:gd name="T17" fmla="*/ 232 h 3681"/>
              <a:gd name="T18" fmla="*/ 2172 w 3102"/>
              <a:gd name="T19" fmla="*/ 271 h 3681"/>
              <a:gd name="T20" fmla="*/ 2145 w 3102"/>
              <a:gd name="T21" fmla="*/ 299 h 3681"/>
              <a:gd name="T22" fmla="*/ 2105 w 3102"/>
              <a:gd name="T23" fmla="*/ 309 h 3681"/>
              <a:gd name="T24" fmla="*/ 2008 w 3102"/>
              <a:gd name="T25" fmla="*/ 1229 h 3681"/>
              <a:gd name="T26" fmla="*/ 3024 w 3102"/>
              <a:gd name="T27" fmla="*/ 3097 h 3681"/>
              <a:gd name="T28" fmla="*/ 3073 w 3102"/>
              <a:gd name="T29" fmla="*/ 3204 h 3681"/>
              <a:gd name="T30" fmla="*/ 3098 w 3102"/>
              <a:gd name="T31" fmla="*/ 3303 h 3681"/>
              <a:gd name="T32" fmla="*/ 3098 w 3102"/>
              <a:gd name="T33" fmla="*/ 3395 h 3681"/>
              <a:gd name="T34" fmla="*/ 3076 w 3102"/>
              <a:gd name="T35" fmla="*/ 3475 h 3681"/>
              <a:gd name="T36" fmla="*/ 3031 w 3102"/>
              <a:gd name="T37" fmla="*/ 3546 h 3681"/>
              <a:gd name="T38" fmla="*/ 2964 w 3102"/>
              <a:gd name="T39" fmla="*/ 3603 h 3681"/>
              <a:gd name="T40" fmla="*/ 2876 w 3102"/>
              <a:gd name="T41" fmla="*/ 3645 h 3681"/>
              <a:gd name="T42" fmla="*/ 2769 w 3102"/>
              <a:gd name="T43" fmla="*/ 3671 h 3681"/>
              <a:gd name="T44" fmla="*/ 2643 w 3102"/>
              <a:gd name="T45" fmla="*/ 3681 h 3681"/>
              <a:gd name="T46" fmla="*/ 399 w 3102"/>
              <a:gd name="T47" fmla="*/ 3678 h 3681"/>
              <a:gd name="T48" fmla="*/ 282 w 3102"/>
              <a:gd name="T49" fmla="*/ 3660 h 3681"/>
              <a:gd name="T50" fmla="*/ 184 w 3102"/>
              <a:gd name="T51" fmla="*/ 3625 h 3681"/>
              <a:gd name="T52" fmla="*/ 106 w 3102"/>
              <a:gd name="T53" fmla="*/ 3574 h 3681"/>
              <a:gd name="T54" fmla="*/ 48 w 3102"/>
              <a:gd name="T55" fmla="*/ 3510 h 3681"/>
              <a:gd name="T56" fmla="*/ 13 w 3102"/>
              <a:gd name="T57" fmla="*/ 3433 h 3681"/>
              <a:gd name="T58" fmla="*/ 0 w 3102"/>
              <a:gd name="T59" fmla="*/ 3346 h 3681"/>
              <a:gd name="T60" fmla="*/ 11 w 3102"/>
              <a:gd name="T61" fmla="*/ 3250 h 3681"/>
              <a:gd name="T62" fmla="*/ 46 w 3102"/>
              <a:gd name="T63" fmla="*/ 3145 h 3681"/>
              <a:gd name="T64" fmla="*/ 106 w 3102"/>
              <a:gd name="T65" fmla="*/ 3035 h 3681"/>
              <a:gd name="T66" fmla="*/ 1010 w 3102"/>
              <a:gd name="T67" fmla="*/ 309 h 3681"/>
              <a:gd name="T68" fmla="*/ 900 w 3102"/>
              <a:gd name="T69" fmla="*/ 307 h 3681"/>
              <a:gd name="T70" fmla="*/ 865 w 3102"/>
              <a:gd name="T71" fmla="*/ 287 h 3681"/>
              <a:gd name="T72" fmla="*/ 845 w 3102"/>
              <a:gd name="T73" fmla="*/ 253 h 3681"/>
              <a:gd name="T74" fmla="*/ 843 w 3102"/>
              <a:gd name="T75" fmla="*/ 78 h 3681"/>
              <a:gd name="T76" fmla="*/ 853 w 3102"/>
              <a:gd name="T77" fmla="*/ 38 h 3681"/>
              <a:gd name="T78" fmla="*/ 881 w 3102"/>
              <a:gd name="T79" fmla="*/ 12 h 3681"/>
              <a:gd name="T80" fmla="*/ 920 w 3102"/>
              <a:gd name="T81" fmla="*/ 0 h 36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102" h="3681">
                <a:moveTo>
                  <a:pt x="1321" y="309"/>
                </a:moveTo>
                <a:lnTo>
                  <a:pt x="1321" y="1301"/>
                </a:lnTo>
                <a:lnTo>
                  <a:pt x="1288" y="1365"/>
                </a:lnTo>
                <a:lnTo>
                  <a:pt x="896" y="2150"/>
                </a:lnTo>
                <a:lnTo>
                  <a:pt x="2154" y="2150"/>
                </a:lnTo>
                <a:lnTo>
                  <a:pt x="1733" y="1374"/>
                </a:lnTo>
                <a:lnTo>
                  <a:pt x="1697" y="1307"/>
                </a:lnTo>
                <a:lnTo>
                  <a:pt x="1697" y="309"/>
                </a:lnTo>
                <a:lnTo>
                  <a:pt x="1321" y="309"/>
                </a:lnTo>
                <a:close/>
                <a:moveTo>
                  <a:pt x="920" y="0"/>
                </a:moveTo>
                <a:lnTo>
                  <a:pt x="2105" y="0"/>
                </a:lnTo>
                <a:lnTo>
                  <a:pt x="2126" y="3"/>
                </a:lnTo>
                <a:lnTo>
                  <a:pt x="2145" y="12"/>
                </a:lnTo>
                <a:lnTo>
                  <a:pt x="2160" y="23"/>
                </a:lnTo>
                <a:lnTo>
                  <a:pt x="2172" y="38"/>
                </a:lnTo>
                <a:lnTo>
                  <a:pt x="2180" y="57"/>
                </a:lnTo>
                <a:lnTo>
                  <a:pt x="2182" y="78"/>
                </a:lnTo>
                <a:lnTo>
                  <a:pt x="2182" y="232"/>
                </a:lnTo>
                <a:lnTo>
                  <a:pt x="2180" y="253"/>
                </a:lnTo>
                <a:lnTo>
                  <a:pt x="2172" y="271"/>
                </a:lnTo>
                <a:lnTo>
                  <a:pt x="2160" y="287"/>
                </a:lnTo>
                <a:lnTo>
                  <a:pt x="2145" y="299"/>
                </a:lnTo>
                <a:lnTo>
                  <a:pt x="2126" y="307"/>
                </a:lnTo>
                <a:lnTo>
                  <a:pt x="2105" y="309"/>
                </a:lnTo>
                <a:lnTo>
                  <a:pt x="2008" y="309"/>
                </a:lnTo>
                <a:lnTo>
                  <a:pt x="2008" y="1229"/>
                </a:lnTo>
                <a:lnTo>
                  <a:pt x="2990" y="3043"/>
                </a:lnTo>
                <a:lnTo>
                  <a:pt x="3024" y="3097"/>
                </a:lnTo>
                <a:lnTo>
                  <a:pt x="3052" y="3152"/>
                </a:lnTo>
                <a:lnTo>
                  <a:pt x="3073" y="3204"/>
                </a:lnTo>
                <a:lnTo>
                  <a:pt x="3089" y="3254"/>
                </a:lnTo>
                <a:lnTo>
                  <a:pt x="3098" y="3303"/>
                </a:lnTo>
                <a:lnTo>
                  <a:pt x="3102" y="3349"/>
                </a:lnTo>
                <a:lnTo>
                  <a:pt x="3098" y="3395"/>
                </a:lnTo>
                <a:lnTo>
                  <a:pt x="3090" y="3437"/>
                </a:lnTo>
                <a:lnTo>
                  <a:pt x="3076" y="3475"/>
                </a:lnTo>
                <a:lnTo>
                  <a:pt x="3056" y="3512"/>
                </a:lnTo>
                <a:lnTo>
                  <a:pt x="3031" y="3546"/>
                </a:lnTo>
                <a:lnTo>
                  <a:pt x="3000" y="3576"/>
                </a:lnTo>
                <a:lnTo>
                  <a:pt x="2964" y="3603"/>
                </a:lnTo>
                <a:lnTo>
                  <a:pt x="2922" y="3626"/>
                </a:lnTo>
                <a:lnTo>
                  <a:pt x="2876" y="3645"/>
                </a:lnTo>
                <a:lnTo>
                  <a:pt x="2825" y="3661"/>
                </a:lnTo>
                <a:lnTo>
                  <a:pt x="2769" y="3671"/>
                </a:lnTo>
                <a:lnTo>
                  <a:pt x="2708" y="3678"/>
                </a:lnTo>
                <a:lnTo>
                  <a:pt x="2643" y="3681"/>
                </a:lnTo>
                <a:lnTo>
                  <a:pt x="464" y="3681"/>
                </a:lnTo>
                <a:lnTo>
                  <a:pt x="399" y="3678"/>
                </a:lnTo>
                <a:lnTo>
                  <a:pt x="338" y="3671"/>
                </a:lnTo>
                <a:lnTo>
                  <a:pt x="282" y="3660"/>
                </a:lnTo>
                <a:lnTo>
                  <a:pt x="231" y="3645"/>
                </a:lnTo>
                <a:lnTo>
                  <a:pt x="184" y="3625"/>
                </a:lnTo>
                <a:lnTo>
                  <a:pt x="143" y="3602"/>
                </a:lnTo>
                <a:lnTo>
                  <a:pt x="106" y="3574"/>
                </a:lnTo>
                <a:lnTo>
                  <a:pt x="74" y="3543"/>
                </a:lnTo>
                <a:lnTo>
                  <a:pt x="48" y="3510"/>
                </a:lnTo>
                <a:lnTo>
                  <a:pt x="28" y="3473"/>
                </a:lnTo>
                <a:lnTo>
                  <a:pt x="13" y="3433"/>
                </a:lnTo>
                <a:lnTo>
                  <a:pt x="4" y="3390"/>
                </a:lnTo>
                <a:lnTo>
                  <a:pt x="0" y="3346"/>
                </a:lnTo>
                <a:lnTo>
                  <a:pt x="2" y="3298"/>
                </a:lnTo>
                <a:lnTo>
                  <a:pt x="11" y="3250"/>
                </a:lnTo>
                <a:lnTo>
                  <a:pt x="25" y="3198"/>
                </a:lnTo>
                <a:lnTo>
                  <a:pt x="46" y="3145"/>
                </a:lnTo>
                <a:lnTo>
                  <a:pt x="72" y="3090"/>
                </a:lnTo>
                <a:lnTo>
                  <a:pt x="106" y="3035"/>
                </a:lnTo>
                <a:lnTo>
                  <a:pt x="1010" y="1229"/>
                </a:lnTo>
                <a:lnTo>
                  <a:pt x="1010" y="309"/>
                </a:lnTo>
                <a:lnTo>
                  <a:pt x="920" y="309"/>
                </a:lnTo>
                <a:lnTo>
                  <a:pt x="900" y="307"/>
                </a:lnTo>
                <a:lnTo>
                  <a:pt x="881" y="299"/>
                </a:lnTo>
                <a:lnTo>
                  <a:pt x="865" y="287"/>
                </a:lnTo>
                <a:lnTo>
                  <a:pt x="853" y="271"/>
                </a:lnTo>
                <a:lnTo>
                  <a:pt x="845" y="253"/>
                </a:lnTo>
                <a:lnTo>
                  <a:pt x="843" y="232"/>
                </a:lnTo>
                <a:lnTo>
                  <a:pt x="843" y="78"/>
                </a:lnTo>
                <a:lnTo>
                  <a:pt x="845" y="57"/>
                </a:lnTo>
                <a:lnTo>
                  <a:pt x="853" y="38"/>
                </a:lnTo>
                <a:lnTo>
                  <a:pt x="865" y="23"/>
                </a:lnTo>
                <a:lnTo>
                  <a:pt x="881" y="12"/>
                </a:lnTo>
                <a:lnTo>
                  <a:pt x="900" y="3"/>
                </a:lnTo>
                <a:lnTo>
                  <a:pt x="920" y="0"/>
                </a:lnTo>
                <a:close/>
              </a:path>
            </a:pathLst>
          </a:custGeom>
          <a:solidFill>
            <a:schemeClr val="bg1"/>
          </a:solidFill>
          <a:ln w="0">
            <a:noFill/>
            <a:prstDash val="solid"/>
            <a:round/>
            <a:headEnd/>
            <a:tailEnd/>
          </a:ln>
          <a:effectLst>
            <a:outerShdw blurRad="63500" sx="102000" sy="102000" algn="ctr"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ru-RU"/>
          </a:p>
        </p:txBody>
      </p:sp>
      <p:grpSp>
        <p:nvGrpSpPr>
          <p:cNvPr id="103" name="Группа 298">
            <a:extLst>
              <a:ext uri="{FF2B5EF4-FFF2-40B4-BE49-F238E27FC236}">
                <a16:creationId xmlns:a16="http://schemas.microsoft.com/office/drawing/2014/main" id="{E96631A4-54A7-4BC3-9BAD-1E56B28C74BA}"/>
              </a:ext>
            </a:extLst>
          </p:cNvPr>
          <p:cNvGrpSpPr/>
          <p:nvPr/>
        </p:nvGrpSpPr>
        <p:grpSpPr>
          <a:xfrm>
            <a:off x="7910762" y="4403880"/>
            <a:ext cx="393416" cy="391274"/>
            <a:chOff x="5848350" y="3192463"/>
            <a:chExt cx="2041525" cy="2030413"/>
          </a:xfrm>
          <a:solidFill>
            <a:schemeClr val="bg1"/>
          </a:solidFill>
          <a:effectLst>
            <a:outerShdw blurRad="63500" sx="102000" sy="102000" algn="ctr" rotWithShape="0">
              <a:prstClr val="black">
                <a:alpha val="40000"/>
              </a:prstClr>
            </a:outerShdw>
          </a:effectLst>
        </p:grpSpPr>
        <p:sp>
          <p:nvSpPr>
            <p:cNvPr id="104" name="Freeform 266">
              <a:extLst>
                <a:ext uri="{FF2B5EF4-FFF2-40B4-BE49-F238E27FC236}">
                  <a16:creationId xmlns:a16="http://schemas.microsoft.com/office/drawing/2014/main" id="{5A71FBC8-BE15-446B-82BF-438E31FA8D34}"/>
                </a:ext>
              </a:extLst>
            </p:cNvPr>
            <p:cNvSpPr>
              <a:spLocks/>
            </p:cNvSpPr>
            <p:nvPr/>
          </p:nvSpPr>
          <p:spPr bwMode="auto">
            <a:xfrm>
              <a:off x="6692900" y="4033838"/>
              <a:ext cx="352425" cy="349250"/>
            </a:xfrm>
            <a:custGeom>
              <a:avLst/>
              <a:gdLst>
                <a:gd name="T0" fmla="*/ 332 w 665"/>
                <a:gd name="T1" fmla="*/ 0 h 661"/>
                <a:gd name="T2" fmla="*/ 381 w 665"/>
                <a:gd name="T3" fmla="*/ 3 h 661"/>
                <a:gd name="T4" fmla="*/ 428 w 665"/>
                <a:gd name="T5" fmla="*/ 14 h 661"/>
                <a:gd name="T6" fmla="*/ 472 w 665"/>
                <a:gd name="T7" fmla="*/ 30 h 661"/>
                <a:gd name="T8" fmla="*/ 512 w 665"/>
                <a:gd name="T9" fmla="*/ 53 h 661"/>
                <a:gd name="T10" fmla="*/ 550 w 665"/>
                <a:gd name="T11" fmla="*/ 80 h 661"/>
                <a:gd name="T12" fmla="*/ 583 w 665"/>
                <a:gd name="T13" fmla="*/ 113 h 661"/>
                <a:gd name="T14" fmla="*/ 610 w 665"/>
                <a:gd name="T15" fmla="*/ 150 h 661"/>
                <a:gd name="T16" fmla="*/ 633 w 665"/>
                <a:gd name="T17" fmla="*/ 191 h 661"/>
                <a:gd name="T18" fmla="*/ 650 w 665"/>
                <a:gd name="T19" fmla="*/ 234 h 661"/>
                <a:gd name="T20" fmla="*/ 661 w 665"/>
                <a:gd name="T21" fmla="*/ 281 h 661"/>
                <a:gd name="T22" fmla="*/ 665 w 665"/>
                <a:gd name="T23" fmla="*/ 330 h 661"/>
                <a:gd name="T24" fmla="*/ 661 w 665"/>
                <a:gd name="T25" fmla="*/ 378 h 661"/>
                <a:gd name="T26" fmla="*/ 650 w 665"/>
                <a:gd name="T27" fmla="*/ 425 h 661"/>
                <a:gd name="T28" fmla="*/ 633 w 665"/>
                <a:gd name="T29" fmla="*/ 470 h 661"/>
                <a:gd name="T30" fmla="*/ 610 w 665"/>
                <a:gd name="T31" fmla="*/ 511 h 661"/>
                <a:gd name="T32" fmla="*/ 583 w 665"/>
                <a:gd name="T33" fmla="*/ 547 h 661"/>
                <a:gd name="T34" fmla="*/ 550 w 665"/>
                <a:gd name="T35" fmla="*/ 580 h 661"/>
                <a:gd name="T36" fmla="*/ 512 w 665"/>
                <a:gd name="T37" fmla="*/ 608 h 661"/>
                <a:gd name="T38" fmla="*/ 472 w 665"/>
                <a:gd name="T39" fmla="*/ 630 h 661"/>
                <a:gd name="T40" fmla="*/ 428 w 665"/>
                <a:gd name="T41" fmla="*/ 646 h 661"/>
                <a:gd name="T42" fmla="*/ 381 w 665"/>
                <a:gd name="T43" fmla="*/ 657 h 661"/>
                <a:gd name="T44" fmla="*/ 332 w 665"/>
                <a:gd name="T45" fmla="*/ 661 h 661"/>
                <a:gd name="T46" fmla="*/ 283 w 665"/>
                <a:gd name="T47" fmla="*/ 657 h 661"/>
                <a:gd name="T48" fmla="*/ 235 w 665"/>
                <a:gd name="T49" fmla="*/ 646 h 661"/>
                <a:gd name="T50" fmla="*/ 192 w 665"/>
                <a:gd name="T51" fmla="*/ 630 h 661"/>
                <a:gd name="T52" fmla="*/ 151 w 665"/>
                <a:gd name="T53" fmla="*/ 608 h 661"/>
                <a:gd name="T54" fmla="*/ 113 w 665"/>
                <a:gd name="T55" fmla="*/ 580 h 661"/>
                <a:gd name="T56" fmla="*/ 81 w 665"/>
                <a:gd name="T57" fmla="*/ 547 h 661"/>
                <a:gd name="T58" fmla="*/ 53 w 665"/>
                <a:gd name="T59" fmla="*/ 511 h 661"/>
                <a:gd name="T60" fmla="*/ 30 w 665"/>
                <a:gd name="T61" fmla="*/ 470 h 661"/>
                <a:gd name="T62" fmla="*/ 13 w 665"/>
                <a:gd name="T63" fmla="*/ 425 h 661"/>
                <a:gd name="T64" fmla="*/ 3 w 665"/>
                <a:gd name="T65" fmla="*/ 378 h 661"/>
                <a:gd name="T66" fmla="*/ 0 w 665"/>
                <a:gd name="T67" fmla="*/ 330 h 661"/>
                <a:gd name="T68" fmla="*/ 3 w 665"/>
                <a:gd name="T69" fmla="*/ 281 h 661"/>
                <a:gd name="T70" fmla="*/ 13 w 665"/>
                <a:gd name="T71" fmla="*/ 234 h 661"/>
                <a:gd name="T72" fmla="*/ 30 w 665"/>
                <a:gd name="T73" fmla="*/ 191 h 661"/>
                <a:gd name="T74" fmla="*/ 53 w 665"/>
                <a:gd name="T75" fmla="*/ 150 h 661"/>
                <a:gd name="T76" fmla="*/ 81 w 665"/>
                <a:gd name="T77" fmla="*/ 113 h 661"/>
                <a:gd name="T78" fmla="*/ 113 w 665"/>
                <a:gd name="T79" fmla="*/ 80 h 661"/>
                <a:gd name="T80" fmla="*/ 151 w 665"/>
                <a:gd name="T81" fmla="*/ 53 h 661"/>
                <a:gd name="T82" fmla="*/ 192 w 665"/>
                <a:gd name="T83" fmla="*/ 30 h 661"/>
                <a:gd name="T84" fmla="*/ 235 w 665"/>
                <a:gd name="T85" fmla="*/ 14 h 661"/>
                <a:gd name="T86" fmla="*/ 283 w 665"/>
                <a:gd name="T87" fmla="*/ 3 h 661"/>
                <a:gd name="T88" fmla="*/ 332 w 665"/>
                <a:gd name="T89" fmla="*/ 0 h 6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665" h="661">
                  <a:moveTo>
                    <a:pt x="332" y="0"/>
                  </a:moveTo>
                  <a:lnTo>
                    <a:pt x="381" y="3"/>
                  </a:lnTo>
                  <a:lnTo>
                    <a:pt x="428" y="14"/>
                  </a:lnTo>
                  <a:lnTo>
                    <a:pt x="472" y="30"/>
                  </a:lnTo>
                  <a:lnTo>
                    <a:pt x="512" y="53"/>
                  </a:lnTo>
                  <a:lnTo>
                    <a:pt x="550" y="80"/>
                  </a:lnTo>
                  <a:lnTo>
                    <a:pt x="583" y="113"/>
                  </a:lnTo>
                  <a:lnTo>
                    <a:pt x="610" y="150"/>
                  </a:lnTo>
                  <a:lnTo>
                    <a:pt x="633" y="191"/>
                  </a:lnTo>
                  <a:lnTo>
                    <a:pt x="650" y="234"/>
                  </a:lnTo>
                  <a:lnTo>
                    <a:pt x="661" y="281"/>
                  </a:lnTo>
                  <a:lnTo>
                    <a:pt x="665" y="330"/>
                  </a:lnTo>
                  <a:lnTo>
                    <a:pt x="661" y="378"/>
                  </a:lnTo>
                  <a:lnTo>
                    <a:pt x="650" y="425"/>
                  </a:lnTo>
                  <a:lnTo>
                    <a:pt x="633" y="470"/>
                  </a:lnTo>
                  <a:lnTo>
                    <a:pt x="610" y="511"/>
                  </a:lnTo>
                  <a:lnTo>
                    <a:pt x="583" y="547"/>
                  </a:lnTo>
                  <a:lnTo>
                    <a:pt x="550" y="580"/>
                  </a:lnTo>
                  <a:lnTo>
                    <a:pt x="512" y="608"/>
                  </a:lnTo>
                  <a:lnTo>
                    <a:pt x="472" y="630"/>
                  </a:lnTo>
                  <a:lnTo>
                    <a:pt x="428" y="646"/>
                  </a:lnTo>
                  <a:lnTo>
                    <a:pt x="381" y="657"/>
                  </a:lnTo>
                  <a:lnTo>
                    <a:pt x="332" y="661"/>
                  </a:lnTo>
                  <a:lnTo>
                    <a:pt x="283" y="657"/>
                  </a:lnTo>
                  <a:lnTo>
                    <a:pt x="235" y="646"/>
                  </a:lnTo>
                  <a:lnTo>
                    <a:pt x="192" y="630"/>
                  </a:lnTo>
                  <a:lnTo>
                    <a:pt x="151" y="608"/>
                  </a:lnTo>
                  <a:lnTo>
                    <a:pt x="113" y="580"/>
                  </a:lnTo>
                  <a:lnTo>
                    <a:pt x="81" y="547"/>
                  </a:lnTo>
                  <a:lnTo>
                    <a:pt x="53" y="511"/>
                  </a:lnTo>
                  <a:lnTo>
                    <a:pt x="30" y="470"/>
                  </a:lnTo>
                  <a:lnTo>
                    <a:pt x="13" y="425"/>
                  </a:lnTo>
                  <a:lnTo>
                    <a:pt x="3" y="378"/>
                  </a:lnTo>
                  <a:lnTo>
                    <a:pt x="0" y="330"/>
                  </a:lnTo>
                  <a:lnTo>
                    <a:pt x="3" y="281"/>
                  </a:lnTo>
                  <a:lnTo>
                    <a:pt x="13" y="234"/>
                  </a:lnTo>
                  <a:lnTo>
                    <a:pt x="30" y="191"/>
                  </a:lnTo>
                  <a:lnTo>
                    <a:pt x="53" y="150"/>
                  </a:lnTo>
                  <a:lnTo>
                    <a:pt x="81" y="113"/>
                  </a:lnTo>
                  <a:lnTo>
                    <a:pt x="113" y="80"/>
                  </a:lnTo>
                  <a:lnTo>
                    <a:pt x="151" y="53"/>
                  </a:lnTo>
                  <a:lnTo>
                    <a:pt x="192" y="30"/>
                  </a:lnTo>
                  <a:lnTo>
                    <a:pt x="235" y="14"/>
                  </a:lnTo>
                  <a:lnTo>
                    <a:pt x="283" y="3"/>
                  </a:lnTo>
                  <a:lnTo>
                    <a:pt x="33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105" name="Freeform 267">
              <a:extLst>
                <a:ext uri="{FF2B5EF4-FFF2-40B4-BE49-F238E27FC236}">
                  <a16:creationId xmlns:a16="http://schemas.microsoft.com/office/drawing/2014/main" id="{0E917D90-4753-43CC-B03A-6D2AAD3D4486}"/>
                </a:ext>
              </a:extLst>
            </p:cNvPr>
            <p:cNvSpPr>
              <a:spLocks noEditPoints="1"/>
            </p:cNvSpPr>
            <p:nvPr/>
          </p:nvSpPr>
          <p:spPr bwMode="auto">
            <a:xfrm>
              <a:off x="5848350" y="3192463"/>
              <a:ext cx="2041525" cy="2030413"/>
            </a:xfrm>
            <a:custGeom>
              <a:avLst/>
              <a:gdLst>
                <a:gd name="T0" fmla="*/ 1704 w 3859"/>
                <a:gd name="T1" fmla="*/ 1150 h 3835"/>
                <a:gd name="T2" fmla="*/ 1443 w 3859"/>
                <a:gd name="T3" fmla="*/ 1281 h 3835"/>
                <a:gd name="T4" fmla="*/ 1248 w 3859"/>
                <a:gd name="T5" fmla="*/ 1494 h 3835"/>
                <a:gd name="T6" fmla="*/ 1139 w 3859"/>
                <a:gd name="T7" fmla="*/ 1766 h 3835"/>
                <a:gd name="T8" fmla="*/ 1139 w 3859"/>
                <a:gd name="T9" fmla="*/ 2070 h 3835"/>
                <a:gd name="T10" fmla="*/ 1248 w 3859"/>
                <a:gd name="T11" fmla="*/ 2343 h 3835"/>
                <a:gd name="T12" fmla="*/ 1443 w 3859"/>
                <a:gd name="T13" fmla="*/ 2555 h 3835"/>
                <a:gd name="T14" fmla="*/ 1704 w 3859"/>
                <a:gd name="T15" fmla="*/ 2686 h 3835"/>
                <a:gd name="T16" fmla="*/ 2008 w 3859"/>
                <a:gd name="T17" fmla="*/ 2715 h 3835"/>
                <a:gd name="T18" fmla="*/ 2293 w 3859"/>
                <a:gd name="T19" fmla="*/ 2632 h 3835"/>
                <a:gd name="T20" fmla="*/ 2524 w 3859"/>
                <a:gd name="T21" fmla="*/ 2458 h 3835"/>
                <a:gd name="T22" fmla="*/ 2679 w 3859"/>
                <a:gd name="T23" fmla="*/ 2213 h 3835"/>
                <a:gd name="T24" fmla="*/ 2734 w 3859"/>
                <a:gd name="T25" fmla="*/ 1918 h 3835"/>
                <a:gd name="T26" fmla="*/ 2679 w 3859"/>
                <a:gd name="T27" fmla="*/ 1624 h 3835"/>
                <a:gd name="T28" fmla="*/ 2524 w 3859"/>
                <a:gd name="T29" fmla="*/ 1379 h 3835"/>
                <a:gd name="T30" fmla="*/ 2293 w 3859"/>
                <a:gd name="T31" fmla="*/ 1204 h 3835"/>
                <a:gd name="T32" fmla="*/ 2008 w 3859"/>
                <a:gd name="T33" fmla="*/ 1122 h 3835"/>
                <a:gd name="T34" fmla="*/ 2178 w 3859"/>
                <a:gd name="T35" fmla="*/ 4 h 3835"/>
                <a:gd name="T36" fmla="*/ 2245 w 3859"/>
                <a:gd name="T37" fmla="*/ 58 h 3835"/>
                <a:gd name="T38" fmla="*/ 2480 w 3859"/>
                <a:gd name="T39" fmla="*/ 588 h 3835"/>
                <a:gd name="T40" fmla="*/ 3028 w 3859"/>
                <a:gd name="T41" fmla="*/ 373 h 3835"/>
                <a:gd name="T42" fmla="*/ 3113 w 3859"/>
                <a:gd name="T43" fmla="*/ 381 h 3835"/>
                <a:gd name="T44" fmla="*/ 3484 w 3859"/>
                <a:gd name="T45" fmla="*/ 761 h 3835"/>
                <a:gd name="T46" fmla="*/ 3475 w 3859"/>
                <a:gd name="T47" fmla="*/ 845 h 3835"/>
                <a:gd name="T48" fmla="*/ 3316 w 3859"/>
                <a:gd name="T49" fmla="*/ 1504 h 3835"/>
                <a:gd name="T50" fmla="*/ 3836 w 3859"/>
                <a:gd name="T51" fmla="*/ 1624 h 3835"/>
                <a:gd name="T52" fmla="*/ 3859 w 3859"/>
                <a:gd name="T53" fmla="*/ 2150 h 3835"/>
                <a:gd name="T54" fmla="*/ 3821 w 3859"/>
                <a:gd name="T55" fmla="*/ 2226 h 3835"/>
                <a:gd name="T56" fmla="*/ 3285 w 3859"/>
                <a:gd name="T57" fmla="*/ 2426 h 3835"/>
                <a:gd name="T58" fmla="*/ 3480 w 3859"/>
                <a:gd name="T59" fmla="*/ 3011 h 3835"/>
                <a:gd name="T60" fmla="*/ 3471 w 3859"/>
                <a:gd name="T61" fmla="*/ 3095 h 3835"/>
                <a:gd name="T62" fmla="*/ 3089 w 3859"/>
                <a:gd name="T63" fmla="*/ 3464 h 3835"/>
                <a:gd name="T64" fmla="*/ 3004 w 3859"/>
                <a:gd name="T65" fmla="*/ 3453 h 3835"/>
                <a:gd name="T66" fmla="*/ 2339 w 3859"/>
                <a:gd name="T67" fmla="*/ 3298 h 3835"/>
                <a:gd name="T68" fmla="*/ 2218 w 3859"/>
                <a:gd name="T69" fmla="*/ 3812 h 3835"/>
                <a:gd name="T70" fmla="*/ 1688 w 3859"/>
                <a:gd name="T71" fmla="*/ 3835 h 3835"/>
                <a:gd name="T72" fmla="*/ 1612 w 3859"/>
                <a:gd name="T73" fmla="*/ 3797 h 3835"/>
                <a:gd name="T74" fmla="*/ 1415 w 3859"/>
                <a:gd name="T75" fmla="*/ 3263 h 3835"/>
                <a:gd name="T76" fmla="*/ 837 w 3859"/>
                <a:gd name="T77" fmla="*/ 3458 h 3835"/>
                <a:gd name="T78" fmla="*/ 751 w 3859"/>
                <a:gd name="T79" fmla="*/ 3449 h 3835"/>
                <a:gd name="T80" fmla="*/ 380 w 3859"/>
                <a:gd name="T81" fmla="*/ 3070 h 3835"/>
                <a:gd name="T82" fmla="*/ 390 w 3859"/>
                <a:gd name="T83" fmla="*/ 2986 h 3835"/>
                <a:gd name="T84" fmla="*/ 543 w 3859"/>
                <a:gd name="T85" fmla="*/ 2332 h 3835"/>
                <a:gd name="T86" fmla="*/ 23 w 3859"/>
                <a:gd name="T87" fmla="*/ 2212 h 3835"/>
                <a:gd name="T88" fmla="*/ 0 w 3859"/>
                <a:gd name="T89" fmla="*/ 1684 h 3835"/>
                <a:gd name="T90" fmla="*/ 38 w 3859"/>
                <a:gd name="T91" fmla="*/ 1609 h 3835"/>
                <a:gd name="T92" fmla="*/ 574 w 3859"/>
                <a:gd name="T93" fmla="*/ 1414 h 3835"/>
                <a:gd name="T94" fmla="*/ 376 w 3859"/>
                <a:gd name="T95" fmla="*/ 832 h 3835"/>
                <a:gd name="T96" fmla="*/ 383 w 3859"/>
                <a:gd name="T97" fmla="*/ 747 h 3835"/>
                <a:gd name="T98" fmla="*/ 767 w 3859"/>
                <a:gd name="T99" fmla="*/ 378 h 3835"/>
                <a:gd name="T100" fmla="*/ 851 w 3859"/>
                <a:gd name="T101" fmla="*/ 388 h 3835"/>
                <a:gd name="T102" fmla="*/ 1506 w 3859"/>
                <a:gd name="T103" fmla="*/ 542 h 3835"/>
                <a:gd name="T104" fmla="*/ 1627 w 3859"/>
                <a:gd name="T105" fmla="*/ 23 h 38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859" h="3835">
                  <a:moveTo>
                    <a:pt x="1930" y="1118"/>
                  </a:moveTo>
                  <a:lnTo>
                    <a:pt x="1853" y="1122"/>
                  </a:lnTo>
                  <a:lnTo>
                    <a:pt x="1777" y="1132"/>
                  </a:lnTo>
                  <a:lnTo>
                    <a:pt x="1704" y="1150"/>
                  </a:lnTo>
                  <a:lnTo>
                    <a:pt x="1634" y="1174"/>
                  </a:lnTo>
                  <a:lnTo>
                    <a:pt x="1566" y="1204"/>
                  </a:lnTo>
                  <a:lnTo>
                    <a:pt x="1503" y="1241"/>
                  </a:lnTo>
                  <a:lnTo>
                    <a:pt x="1443" y="1281"/>
                  </a:lnTo>
                  <a:lnTo>
                    <a:pt x="1387" y="1328"/>
                  </a:lnTo>
                  <a:lnTo>
                    <a:pt x="1335" y="1379"/>
                  </a:lnTo>
                  <a:lnTo>
                    <a:pt x="1289" y="1434"/>
                  </a:lnTo>
                  <a:lnTo>
                    <a:pt x="1248" y="1494"/>
                  </a:lnTo>
                  <a:lnTo>
                    <a:pt x="1212" y="1557"/>
                  </a:lnTo>
                  <a:lnTo>
                    <a:pt x="1181" y="1624"/>
                  </a:lnTo>
                  <a:lnTo>
                    <a:pt x="1157" y="1694"/>
                  </a:lnTo>
                  <a:lnTo>
                    <a:pt x="1139" y="1766"/>
                  </a:lnTo>
                  <a:lnTo>
                    <a:pt x="1128" y="1841"/>
                  </a:lnTo>
                  <a:lnTo>
                    <a:pt x="1125" y="1918"/>
                  </a:lnTo>
                  <a:lnTo>
                    <a:pt x="1128" y="1995"/>
                  </a:lnTo>
                  <a:lnTo>
                    <a:pt x="1139" y="2070"/>
                  </a:lnTo>
                  <a:lnTo>
                    <a:pt x="1157" y="2143"/>
                  </a:lnTo>
                  <a:lnTo>
                    <a:pt x="1181" y="2213"/>
                  </a:lnTo>
                  <a:lnTo>
                    <a:pt x="1212" y="2279"/>
                  </a:lnTo>
                  <a:lnTo>
                    <a:pt x="1248" y="2343"/>
                  </a:lnTo>
                  <a:lnTo>
                    <a:pt x="1289" y="2403"/>
                  </a:lnTo>
                  <a:lnTo>
                    <a:pt x="1335" y="2458"/>
                  </a:lnTo>
                  <a:lnTo>
                    <a:pt x="1387" y="2508"/>
                  </a:lnTo>
                  <a:lnTo>
                    <a:pt x="1443" y="2555"/>
                  </a:lnTo>
                  <a:lnTo>
                    <a:pt x="1503" y="2596"/>
                  </a:lnTo>
                  <a:lnTo>
                    <a:pt x="1566" y="2632"/>
                  </a:lnTo>
                  <a:lnTo>
                    <a:pt x="1634" y="2662"/>
                  </a:lnTo>
                  <a:lnTo>
                    <a:pt x="1704" y="2686"/>
                  </a:lnTo>
                  <a:lnTo>
                    <a:pt x="1777" y="2704"/>
                  </a:lnTo>
                  <a:lnTo>
                    <a:pt x="1853" y="2715"/>
                  </a:lnTo>
                  <a:lnTo>
                    <a:pt x="1930" y="2719"/>
                  </a:lnTo>
                  <a:lnTo>
                    <a:pt x="2008" y="2715"/>
                  </a:lnTo>
                  <a:lnTo>
                    <a:pt x="2083" y="2704"/>
                  </a:lnTo>
                  <a:lnTo>
                    <a:pt x="2156" y="2686"/>
                  </a:lnTo>
                  <a:lnTo>
                    <a:pt x="2227" y="2662"/>
                  </a:lnTo>
                  <a:lnTo>
                    <a:pt x="2293" y="2632"/>
                  </a:lnTo>
                  <a:lnTo>
                    <a:pt x="2357" y="2596"/>
                  </a:lnTo>
                  <a:lnTo>
                    <a:pt x="2416" y="2555"/>
                  </a:lnTo>
                  <a:lnTo>
                    <a:pt x="2473" y="2508"/>
                  </a:lnTo>
                  <a:lnTo>
                    <a:pt x="2524" y="2458"/>
                  </a:lnTo>
                  <a:lnTo>
                    <a:pt x="2571" y="2403"/>
                  </a:lnTo>
                  <a:lnTo>
                    <a:pt x="2612" y="2343"/>
                  </a:lnTo>
                  <a:lnTo>
                    <a:pt x="2649" y="2279"/>
                  </a:lnTo>
                  <a:lnTo>
                    <a:pt x="2679" y="2213"/>
                  </a:lnTo>
                  <a:lnTo>
                    <a:pt x="2703" y="2143"/>
                  </a:lnTo>
                  <a:lnTo>
                    <a:pt x="2720" y="2070"/>
                  </a:lnTo>
                  <a:lnTo>
                    <a:pt x="2731" y="1995"/>
                  </a:lnTo>
                  <a:lnTo>
                    <a:pt x="2734" y="1918"/>
                  </a:lnTo>
                  <a:lnTo>
                    <a:pt x="2731" y="1841"/>
                  </a:lnTo>
                  <a:lnTo>
                    <a:pt x="2720" y="1766"/>
                  </a:lnTo>
                  <a:lnTo>
                    <a:pt x="2703" y="1694"/>
                  </a:lnTo>
                  <a:lnTo>
                    <a:pt x="2679" y="1624"/>
                  </a:lnTo>
                  <a:lnTo>
                    <a:pt x="2649" y="1557"/>
                  </a:lnTo>
                  <a:lnTo>
                    <a:pt x="2612" y="1494"/>
                  </a:lnTo>
                  <a:lnTo>
                    <a:pt x="2571" y="1434"/>
                  </a:lnTo>
                  <a:lnTo>
                    <a:pt x="2524" y="1379"/>
                  </a:lnTo>
                  <a:lnTo>
                    <a:pt x="2473" y="1328"/>
                  </a:lnTo>
                  <a:lnTo>
                    <a:pt x="2418" y="1281"/>
                  </a:lnTo>
                  <a:lnTo>
                    <a:pt x="2357" y="1241"/>
                  </a:lnTo>
                  <a:lnTo>
                    <a:pt x="2293" y="1204"/>
                  </a:lnTo>
                  <a:lnTo>
                    <a:pt x="2227" y="1174"/>
                  </a:lnTo>
                  <a:lnTo>
                    <a:pt x="2156" y="1150"/>
                  </a:lnTo>
                  <a:lnTo>
                    <a:pt x="2083" y="1132"/>
                  </a:lnTo>
                  <a:lnTo>
                    <a:pt x="2008" y="1122"/>
                  </a:lnTo>
                  <a:lnTo>
                    <a:pt x="1930" y="1118"/>
                  </a:lnTo>
                  <a:close/>
                  <a:moveTo>
                    <a:pt x="1687" y="0"/>
                  </a:moveTo>
                  <a:lnTo>
                    <a:pt x="2156" y="0"/>
                  </a:lnTo>
                  <a:lnTo>
                    <a:pt x="2178" y="4"/>
                  </a:lnTo>
                  <a:lnTo>
                    <a:pt x="2199" y="11"/>
                  </a:lnTo>
                  <a:lnTo>
                    <a:pt x="2218" y="23"/>
                  </a:lnTo>
                  <a:lnTo>
                    <a:pt x="2233" y="39"/>
                  </a:lnTo>
                  <a:lnTo>
                    <a:pt x="2245" y="58"/>
                  </a:lnTo>
                  <a:lnTo>
                    <a:pt x="2252" y="78"/>
                  </a:lnTo>
                  <a:lnTo>
                    <a:pt x="2338" y="539"/>
                  </a:lnTo>
                  <a:lnTo>
                    <a:pt x="2410" y="561"/>
                  </a:lnTo>
                  <a:lnTo>
                    <a:pt x="2480" y="588"/>
                  </a:lnTo>
                  <a:lnTo>
                    <a:pt x="2548" y="618"/>
                  </a:lnTo>
                  <a:lnTo>
                    <a:pt x="2615" y="650"/>
                  </a:lnTo>
                  <a:lnTo>
                    <a:pt x="3009" y="384"/>
                  </a:lnTo>
                  <a:lnTo>
                    <a:pt x="3028" y="373"/>
                  </a:lnTo>
                  <a:lnTo>
                    <a:pt x="3050" y="368"/>
                  </a:lnTo>
                  <a:lnTo>
                    <a:pt x="3072" y="368"/>
                  </a:lnTo>
                  <a:lnTo>
                    <a:pt x="3094" y="373"/>
                  </a:lnTo>
                  <a:lnTo>
                    <a:pt x="3113" y="381"/>
                  </a:lnTo>
                  <a:lnTo>
                    <a:pt x="3131" y="394"/>
                  </a:lnTo>
                  <a:lnTo>
                    <a:pt x="3463" y="725"/>
                  </a:lnTo>
                  <a:lnTo>
                    <a:pt x="3476" y="742"/>
                  </a:lnTo>
                  <a:lnTo>
                    <a:pt x="3484" y="761"/>
                  </a:lnTo>
                  <a:lnTo>
                    <a:pt x="3489" y="783"/>
                  </a:lnTo>
                  <a:lnTo>
                    <a:pt x="3489" y="805"/>
                  </a:lnTo>
                  <a:lnTo>
                    <a:pt x="3484" y="826"/>
                  </a:lnTo>
                  <a:lnTo>
                    <a:pt x="3475" y="845"/>
                  </a:lnTo>
                  <a:lnTo>
                    <a:pt x="3205" y="1237"/>
                  </a:lnTo>
                  <a:lnTo>
                    <a:pt x="3249" y="1322"/>
                  </a:lnTo>
                  <a:lnTo>
                    <a:pt x="3285" y="1412"/>
                  </a:lnTo>
                  <a:lnTo>
                    <a:pt x="3316" y="1504"/>
                  </a:lnTo>
                  <a:lnTo>
                    <a:pt x="3782" y="1590"/>
                  </a:lnTo>
                  <a:lnTo>
                    <a:pt x="3802" y="1597"/>
                  </a:lnTo>
                  <a:lnTo>
                    <a:pt x="3821" y="1609"/>
                  </a:lnTo>
                  <a:lnTo>
                    <a:pt x="3836" y="1624"/>
                  </a:lnTo>
                  <a:lnTo>
                    <a:pt x="3848" y="1643"/>
                  </a:lnTo>
                  <a:lnTo>
                    <a:pt x="3857" y="1664"/>
                  </a:lnTo>
                  <a:lnTo>
                    <a:pt x="3859" y="1684"/>
                  </a:lnTo>
                  <a:lnTo>
                    <a:pt x="3859" y="2150"/>
                  </a:lnTo>
                  <a:lnTo>
                    <a:pt x="3857" y="2172"/>
                  </a:lnTo>
                  <a:lnTo>
                    <a:pt x="3848" y="2192"/>
                  </a:lnTo>
                  <a:lnTo>
                    <a:pt x="3836" y="2212"/>
                  </a:lnTo>
                  <a:lnTo>
                    <a:pt x="3821" y="2226"/>
                  </a:lnTo>
                  <a:lnTo>
                    <a:pt x="3802" y="2238"/>
                  </a:lnTo>
                  <a:lnTo>
                    <a:pt x="3782" y="2244"/>
                  </a:lnTo>
                  <a:lnTo>
                    <a:pt x="3316" y="2332"/>
                  </a:lnTo>
                  <a:lnTo>
                    <a:pt x="3285" y="2426"/>
                  </a:lnTo>
                  <a:lnTo>
                    <a:pt x="3247" y="2517"/>
                  </a:lnTo>
                  <a:lnTo>
                    <a:pt x="3204" y="2605"/>
                  </a:lnTo>
                  <a:lnTo>
                    <a:pt x="3470" y="2992"/>
                  </a:lnTo>
                  <a:lnTo>
                    <a:pt x="3480" y="3011"/>
                  </a:lnTo>
                  <a:lnTo>
                    <a:pt x="3484" y="3031"/>
                  </a:lnTo>
                  <a:lnTo>
                    <a:pt x="3484" y="3054"/>
                  </a:lnTo>
                  <a:lnTo>
                    <a:pt x="3481" y="3074"/>
                  </a:lnTo>
                  <a:lnTo>
                    <a:pt x="3471" y="3095"/>
                  </a:lnTo>
                  <a:lnTo>
                    <a:pt x="3458" y="3112"/>
                  </a:lnTo>
                  <a:lnTo>
                    <a:pt x="3126" y="3442"/>
                  </a:lnTo>
                  <a:lnTo>
                    <a:pt x="3109" y="3455"/>
                  </a:lnTo>
                  <a:lnTo>
                    <a:pt x="3089" y="3464"/>
                  </a:lnTo>
                  <a:lnTo>
                    <a:pt x="3067" y="3469"/>
                  </a:lnTo>
                  <a:lnTo>
                    <a:pt x="3045" y="3467"/>
                  </a:lnTo>
                  <a:lnTo>
                    <a:pt x="3024" y="3463"/>
                  </a:lnTo>
                  <a:lnTo>
                    <a:pt x="3004" y="3453"/>
                  </a:lnTo>
                  <a:lnTo>
                    <a:pt x="2612" y="3187"/>
                  </a:lnTo>
                  <a:lnTo>
                    <a:pt x="2524" y="3230"/>
                  </a:lnTo>
                  <a:lnTo>
                    <a:pt x="2433" y="3267"/>
                  </a:lnTo>
                  <a:lnTo>
                    <a:pt x="2339" y="3298"/>
                  </a:lnTo>
                  <a:lnTo>
                    <a:pt x="2252" y="3758"/>
                  </a:lnTo>
                  <a:lnTo>
                    <a:pt x="2245" y="3779"/>
                  </a:lnTo>
                  <a:lnTo>
                    <a:pt x="2233" y="3797"/>
                  </a:lnTo>
                  <a:lnTo>
                    <a:pt x="2218" y="3812"/>
                  </a:lnTo>
                  <a:lnTo>
                    <a:pt x="2199" y="3826"/>
                  </a:lnTo>
                  <a:lnTo>
                    <a:pt x="2178" y="3833"/>
                  </a:lnTo>
                  <a:lnTo>
                    <a:pt x="2156" y="3835"/>
                  </a:lnTo>
                  <a:lnTo>
                    <a:pt x="1688" y="3835"/>
                  </a:lnTo>
                  <a:lnTo>
                    <a:pt x="1666" y="3833"/>
                  </a:lnTo>
                  <a:lnTo>
                    <a:pt x="1646" y="3826"/>
                  </a:lnTo>
                  <a:lnTo>
                    <a:pt x="1627" y="3812"/>
                  </a:lnTo>
                  <a:lnTo>
                    <a:pt x="1612" y="3797"/>
                  </a:lnTo>
                  <a:lnTo>
                    <a:pt x="1600" y="3779"/>
                  </a:lnTo>
                  <a:lnTo>
                    <a:pt x="1593" y="3758"/>
                  </a:lnTo>
                  <a:lnTo>
                    <a:pt x="1506" y="3293"/>
                  </a:lnTo>
                  <a:lnTo>
                    <a:pt x="1415" y="3263"/>
                  </a:lnTo>
                  <a:lnTo>
                    <a:pt x="1327" y="3227"/>
                  </a:lnTo>
                  <a:lnTo>
                    <a:pt x="1242" y="3185"/>
                  </a:lnTo>
                  <a:lnTo>
                    <a:pt x="856" y="3447"/>
                  </a:lnTo>
                  <a:lnTo>
                    <a:pt x="837" y="3458"/>
                  </a:lnTo>
                  <a:lnTo>
                    <a:pt x="815" y="3463"/>
                  </a:lnTo>
                  <a:lnTo>
                    <a:pt x="793" y="3463"/>
                  </a:lnTo>
                  <a:lnTo>
                    <a:pt x="771" y="3458"/>
                  </a:lnTo>
                  <a:lnTo>
                    <a:pt x="751" y="3449"/>
                  </a:lnTo>
                  <a:lnTo>
                    <a:pt x="734" y="3436"/>
                  </a:lnTo>
                  <a:lnTo>
                    <a:pt x="401" y="3107"/>
                  </a:lnTo>
                  <a:lnTo>
                    <a:pt x="388" y="3089"/>
                  </a:lnTo>
                  <a:lnTo>
                    <a:pt x="380" y="3070"/>
                  </a:lnTo>
                  <a:lnTo>
                    <a:pt x="375" y="3048"/>
                  </a:lnTo>
                  <a:lnTo>
                    <a:pt x="376" y="3025"/>
                  </a:lnTo>
                  <a:lnTo>
                    <a:pt x="381" y="3005"/>
                  </a:lnTo>
                  <a:lnTo>
                    <a:pt x="390" y="2986"/>
                  </a:lnTo>
                  <a:lnTo>
                    <a:pt x="655" y="2601"/>
                  </a:lnTo>
                  <a:lnTo>
                    <a:pt x="612" y="2514"/>
                  </a:lnTo>
                  <a:lnTo>
                    <a:pt x="574" y="2424"/>
                  </a:lnTo>
                  <a:lnTo>
                    <a:pt x="543" y="2332"/>
                  </a:lnTo>
                  <a:lnTo>
                    <a:pt x="78" y="2244"/>
                  </a:lnTo>
                  <a:lnTo>
                    <a:pt x="58" y="2238"/>
                  </a:lnTo>
                  <a:lnTo>
                    <a:pt x="38" y="2226"/>
                  </a:lnTo>
                  <a:lnTo>
                    <a:pt x="23" y="2212"/>
                  </a:lnTo>
                  <a:lnTo>
                    <a:pt x="11" y="2192"/>
                  </a:lnTo>
                  <a:lnTo>
                    <a:pt x="3" y="2172"/>
                  </a:lnTo>
                  <a:lnTo>
                    <a:pt x="0" y="2150"/>
                  </a:lnTo>
                  <a:lnTo>
                    <a:pt x="0" y="1684"/>
                  </a:lnTo>
                  <a:lnTo>
                    <a:pt x="3" y="1664"/>
                  </a:lnTo>
                  <a:lnTo>
                    <a:pt x="11" y="1643"/>
                  </a:lnTo>
                  <a:lnTo>
                    <a:pt x="23" y="1624"/>
                  </a:lnTo>
                  <a:lnTo>
                    <a:pt x="38" y="1609"/>
                  </a:lnTo>
                  <a:lnTo>
                    <a:pt x="58" y="1597"/>
                  </a:lnTo>
                  <a:lnTo>
                    <a:pt x="78" y="1590"/>
                  </a:lnTo>
                  <a:lnTo>
                    <a:pt x="543" y="1504"/>
                  </a:lnTo>
                  <a:lnTo>
                    <a:pt x="574" y="1414"/>
                  </a:lnTo>
                  <a:lnTo>
                    <a:pt x="611" y="1325"/>
                  </a:lnTo>
                  <a:lnTo>
                    <a:pt x="653" y="1239"/>
                  </a:lnTo>
                  <a:lnTo>
                    <a:pt x="386" y="851"/>
                  </a:lnTo>
                  <a:lnTo>
                    <a:pt x="376" y="832"/>
                  </a:lnTo>
                  <a:lnTo>
                    <a:pt x="370" y="810"/>
                  </a:lnTo>
                  <a:lnTo>
                    <a:pt x="370" y="789"/>
                  </a:lnTo>
                  <a:lnTo>
                    <a:pt x="375" y="767"/>
                  </a:lnTo>
                  <a:lnTo>
                    <a:pt x="383" y="747"/>
                  </a:lnTo>
                  <a:lnTo>
                    <a:pt x="397" y="730"/>
                  </a:lnTo>
                  <a:lnTo>
                    <a:pt x="729" y="400"/>
                  </a:lnTo>
                  <a:lnTo>
                    <a:pt x="746" y="387"/>
                  </a:lnTo>
                  <a:lnTo>
                    <a:pt x="767" y="378"/>
                  </a:lnTo>
                  <a:lnTo>
                    <a:pt x="787" y="374"/>
                  </a:lnTo>
                  <a:lnTo>
                    <a:pt x="810" y="374"/>
                  </a:lnTo>
                  <a:lnTo>
                    <a:pt x="832" y="379"/>
                  </a:lnTo>
                  <a:lnTo>
                    <a:pt x="851" y="388"/>
                  </a:lnTo>
                  <a:lnTo>
                    <a:pt x="1240" y="653"/>
                  </a:lnTo>
                  <a:lnTo>
                    <a:pt x="1325" y="611"/>
                  </a:lnTo>
                  <a:lnTo>
                    <a:pt x="1414" y="574"/>
                  </a:lnTo>
                  <a:lnTo>
                    <a:pt x="1506" y="542"/>
                  </a:lnTo>
                  <a:lnTo>
                    <a:pt x="1593" y="78"/>
                  </a:lnTo>
                  <a:lnTo>
                    <a:pt x="1600" y="58"/>
                  </a:lnTo>
                  <a:lnTo>
                    <a:pt x="1611" y="39"/>
                  </a:lnTo>
                  <a:lnTo>
                    <a:pt x="1627" y="23"/>
                  </a:lnTo>
                  <a:lnTo>
                    <a:pt x="1645" y="11"/>
                  </a:lnTo>
                  <a:lnTo>
                    <a:pt x="1665" y="4"/>
                  </a:lnTo>
                  <a:lnTo>
                    <a:pt x="168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106" name="Группа 314">
            <a:extLst>
              <a:ext uri="{FF2B5EF4-FFF2-40B4-BE49-F238E27FC236}">
                <a16:creationId xmlns:a16="http://schemas.microsoft.com/office/drawing/2014/main" id="{3878CDE3-07A1-4987-AFEA-DC48CBAD06DE}"/>
              </a:ext>
            </a:extLst>
          </p:cNvPr>
          <p:cNvGrpSpPr/>
          <p:nvPr/>
        </p:nvGrpSpPr>
        <p:grpSpPr>
          <a:xfrm>
            <a:off x="5911225" y="5530079"/>
            <a:ext cx="407827" cy="398708"/>
            <a:chOff x="5829300" y="3186113"/>
            <a:chExt cx="2555875" cy="2498725"/>
          </a:xfrm>
          <a:solidFill>
            <a:schemeClr val="bg1"/>
          </a:solidFill>
          <a:effectLst>
            <a:outerShdw blurRad="63500" sx="102000" sy="102000" algn="ctr" rotWithShape="0">
              <a:prstClr val="black">
                <a:alpha val="40000"/>
              </a:prstClr>
            </a:outerShdw>
          </a:effectLst>
        </p:grpSpPr>
        <p:sp>
          <p:nvSpPr>
            <p:cNvPr id="107" name="Freeform 279">
              <a:extLst>
                <a:ext uri="{FF2B5EF4-FFF2-40B4-BE49-F238E27FC236}">
                  <a16:creationId xmlns:a16="http://schemas.microsoft.com/office/drawing/2014/main" id="{FA152C17-D320-4DBE-B51D-F3B4787EAF16}"/>
                </a:ext>
              </a:extLst>
            </p:cNvPr>
            <p:cNvSpPr>
              <a:spLocks/>
            </p:cNvSpPr>
            <p:nvPr/>
          </p:nvSpPr>
          <p:spPr bwMode="auto">
            <a:xfrm>
              <a:off x="6772275" y="3686175"/>
              <a:ext cx="182563" cy="352425"/>
            </a:xfrm>
            <a:custGeom>
              <a:avLst/>
              <a:gdLst>
                <a:gd name="T0" fmla="*/ 140 w 344"/>
                <a:gd name="T1" fmla="*/ 0 h 666"/>
                <a:gd name="T2" fmla="*/ 205 w 344"/>
                <a:gd name="T3" fmla="*/ 0 h 666"/>
                <a:gd name="T4" fmla="*/ 237 w 344"/>
                <a:gd name="T5" fmla="*/ 3 h 666"/>
                <a:gd name="T6" fmla="*/ 265 w 344"/>
                <a:gd name="T7" fmla="*/ 11 h 666"/>
                <a:gd name="T8" fmla="*/ 292 w 344"/>
                <a:gd name="T9" fmla="*/ 28 h 666"/>
                <a:gd name="T10" fmla="*/ 313 w 344"/>
                <a:gd name="T11" fmla="*/ 47 h 666"/>
                <a:gd name="T12" fmla="*/ 329 w 344"/>
                <a:gd name="T13" fmla="*/ 71 h 666"/>
                <a:gd name="T14" fmla="*/ 339 w 344"/>
                <a:gd name="T15" fmla="*/ 97 h 666"/>
                <a:gd name="T16" fmla="*/ 344 w 344"/>
                <a:gd name="T17" fmla="*/ 127 h 666"/>
                <a:gd name="T18" fmla="*/ 344 w 344"/>
                <a:gd name="T19" fmla="*/ 666 h 666"/>
                <a:gd name="T20" fmla="*/ 0 w 344"/>
                <a:gd name="T21" fmla="*/ 666 h 666"/>
                <a:gd name="T22" fmla="*/ 0 w 344"/>
                <a:gd name="T23" fmla="*/ 127 h 666"/>
                <a:gd name="T24" fmla="*/ 5 w 344"/>
                <a:gd name="T25" fmla="*/ 97 h 666"/>
                <a:gd name="T26" fmla="*/ 15 w 344"/>
                <a:gd name="T27" fmla="*/ 71 h 666"/>
                <a:gd name="T28" fmla="*/ 31 w 344"/>
                <a:gd name="T29" fmla="*/ 47 h 666"/>
                <a:gd name="T30" fmla="*/ 52 w 344"/>
                <a:gd name="T31" fmla="*/ 28 h 666"/>
                <a:gd name="T32" fmla="*/ 79 w 344"/>
                <a:gd name="T33" fmla="*/ 11 h 666"/>
                <a:gd name="T34" fmla="*/ 107 w 344"/>
                <a:gd name="T35" fmla="*/ 3 h 666"/>
                <a:gd name="T36" fmla="*/ 140 w 344"/>
                <a:gd name="T37" fmla="*/ 0 h 6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44" h="666">
                  <a:moveTo>
                    <a:pt x="140" y="0"/>
                  </a:moveTo>
                  <a:lnTo>
                    <a:pt x="205" y="0"/>
                  </a:lnTo>
                  <a:lnTo>
                    <a:pt x="237" y="3"/>
                  </a:lnTo>
                  <a:lnTo>
                    <a:pt x="265" y="11"/>
                  </a:lnTo>
                  <a:lnTo>
                    <a:pt x="292" y="28"/>
                  </a:lnTo>
                  <a:lnTo>
                    <a:pt x="313" y="47"/>
                  </a:lnTo>
                  <a:lnTo>
                    <a:pt x="329" y="71"/>
                  </a:lnTo>
                  <a:lnTo>
                    <a:pt x="339" y="97"/>
                  </a:lnTo>
                  <a:lnTo>
                    <a:pt x="344" y="127"/>
                  </a:lnTo>
                  <a:lnTo>
                    <a:pt x="344" y="666"/>
                  </a:lnTo>
                  <a:lnTo>
                    <a:pt x="0" y="666"/>
                  </a:lnTo>
                  <a:lnTo>
                    <a:pt x="0" y="127"/>
                  </a:lnTo>
                  <a:lnTo>
                    <a:pt x="5" y="97"/>
                  </a:lnTo>
                  <a:lnTo>
                    <a:pt x="15" y="71"/>
                  </a:lnTo>
                  <a:lnTo>
                    <a:pt x="31" y="47"/>
                  </a:lnTo>
                  <a:lnTo>
                    <a:pt x="52" y="28"/>
                  </a:lnTo>
                  <a:lnTo>
                    <a:pt x="79" y="11"/>
                  </a:lnTo>
                  <a:lnTo>
                    <a:pt x="107" y="3"/>
                  </a:lnTo>
                  <a:lnTo>
                    <a:pt x="14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108" name="Freeform 280">
              <a:extLst>
                <a:ext uri="{FF2B5EF4-FFF2-40B4-BE49-F238E27FC236}">
                  <a16:creationId xmlns:a16="http://schemas.microsoft.com/office/drawing/2014/main" id="{F9B503CA-32B5-45FC-87AB-516B99CD8A67}"/>
                </a:ext>
              </a:extLst>
            </p:cNvPr>
            <p:cNvSpPr>
              <a:spLocks/>
            </p:cNvSpPr>
            <p:nvPr/>
          </p:nvSpPr>
          <p:spPr bwMode="auto">
            <a:xfrm>
              <a:off x="7259638" y="3686175"/>
              <a:ext cx="180975" cy="352425"/>
            </a:xfrm>
            <a:custGeom>
              <a:avLst/>
              <a:gdLst>
                <a:gd name="T0" fmla="*/ 140 w 344"/>
                <a:gd name="T1" fmla="*/ 0 h 666"/>
                <a:gd name="T2" fmla="*/ 205 w 344"/>
                <a:gd name="T3" fmla="*/ 0 h 666"/>
                <a:gd name="T4" fmla="*/ 237 w 344"/>
                <a:gd name="T5" fmla="*/ 3 h 666"/>
                <a:gd name="T6" fmla="*/ 267 w 344"/>
                <a:gd name="T7" fmla="*/ 11 h 666"/>
                <a:gd name="T8" fmla="*/ 292 w 344"/>
                <a:gd name="T9" fmla="*/ 28 h 666"/>
                <a:gd name="T10" fmla="*/ 313 w 344"/>
                <a:gd name="T11" fmla="*/ 47 h 666"/>
                <a:gd name="T12" fmla="*/ 329 w 344"/>
                <a:gd name="T13" fmla="*/ 71 h 666"/>
                <a:gd name="T14" fmla="*/ 339 w 344"/>
                <a:gd name="T15" fmla="*/ 97 h 666"/>
                <a:gd name="T16" fmla="*/ 344 w 344"/>
                <a:gd name="T17" fmla="*/ 127 h 666"/>
                <a:gd name="T18" fmla="*/ 344 w 344"/>
                <a:gd name="T19" fmla="*/ 666 h 666"/>
                <a:gd name="T20" fmla="*/ 0 w 344"/>
                <a:gd name="T21" fmla="*/ 666 h 666"/>
                <a:gd name="T22" fmla="*/ 0 w 344"/>
                <a:gd name="T23" fmla="*/ 127 h 666"/>
                <a:gd name="T24" fmla="*/ 5 w 344"/>
                <a:gd name="T25" fmla="*/ 97 h 666"/>
                <a:gd name="T26" fmla="*/ 15 w 344"/>
                <a:gd name="T27" fmla="*/ 71 h 666"/>
                <a:gd name="T28" fmla="*/ 32 w 344"/>
                <a:gd name="T29" fmla="*/ 47 h 666"/>
                <a:gd name="T30" fmla="*/ 52 w 344"/>
                <a:gd name="T31" fmla="*/ 28 h 666"/>
                <a:gd name="T32" fmla="*/ 79 w 344"/>
                <a:gd name="T33" fmla="*/ 11 h 666"/>
                <a:gd name="T34" fmla="*/ 109 w 344"/>
                <a:gd name="T35" fmla="*/ 3 h 666"/>
                <a:gd name="T36" fmla="*/ 140 w 344"/>
                <a:gd name="T37" fmla="*/ 0 h 6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44" h="666">
                  <a:moveTo>
                    <a:pt x="140" y="0"/>
                  </a:moveTo>
                  <a:lnTo>
                    <a:pt x="205" y="0"/>
                  </a:lnTo>
                  <a:lnTo>
                    <a:pt x="237" y="3"/>
                  </a:lnTo>
                  <a:lnTo>
                    <a:pt x="267" y="11"/>
                  </a:lnTo>
                  <a:lnTo>
                    <a:pt x="292" y="28"/>
                  </a:lnTo>
                  <a:lnTo>
                    <a:pt x="313" y="47"/>
                  </a:lnTo>
                  <a:lnTo>
                    <a:pt x="329" y="71"/>
                  </a:lnTo>
                  <a:lnTo>
                    <a:pt x="339" y="97"/>
                  </a:lnTo>
                  <a:lnTo>
                    <a:pt x="344" y="127"/>
                  </a:lnTo>
                  <a:lnTo>
                    <a:pt x="344" y="666"/>
                  </a:lnTo>
                  <a:lnTo>
                    <a:pt x="0" y="666"/>
                  </a:lnTo>
                  <a:lnTo>
                    <a:pt x="0" y="127"/>
                  </a:lnTo>
                  <a:lnTo>
                    <a:pt x="5" y="97"/>
                  </a:lnTo>
                  <a:lnTo>
                    <a:pt x="15" y="71"/>
                  </a:lnTo>
                  <a:lnTo>
                    <a:pt x="32" y="47"/>
                  </a:lnTo>
                  <a:lnTo>
                    <a:pt x="52" y="28"/>
                  </a:lnTo>
                  <a:lnTo>
                    <a:pt x="79" y="11"/>
                  </a:lnTo>
                  <a:lnTo>
                    <a:pt x="109" y="3"/>
                  </a:lnTo>
                  <a:lnTo>
                    <a:pt x="14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109" name="Freeform 281">
              <a:extLst>
                <a:ext uri="{FF2B5EF4-FFF2-40B4-BE49-F238E27FC236}">
                  <a16:creationId xmlns:a16="http://schemas.microsoft.com/office/drawing/2014/main" id="{EE8D95BD-F7E6-4B2E-BE8C-30B2C35A8F42}"/>
                </a:ext>
              </a:extLst>
            </p:cNvPr>
            <p:cNvSpPr>
              <a:spLocks/>
            </p:cNvSpPr>
            <p:nvPr/>
          </p:nvSpPr>
          <p:spPr bwMode="auto">
            <a:xfrm>
              <a:off x="5829300" y="3186113"/>
              <a:ext cx="2555875" cy="2498725"/>
            </a:xfrm>
            <a:custGeom>
              <a:avLst/>
              <a:gdLst>
                <a:gd name="T0" fmla="*/ 2864 w 4829"/>
                <a:gd name="T1" fmla="*/ 41 h 4721"/>
                <a:gd name="T2" fmla="*/ 3549 w 4829"/>
                <a:gd name="T3" fmla="*/ 283 h 4721"/>
                <a:gd name="T4" fmla="*/ 4122 w 4829"/>
                <a:gd name="T5" fmla="*/ 707 h 4721"/>
                <a:gd name="T6" fmla="*/ 4547 w 4829"/>
                <a:gd name="T7" fmla="*/ 1280 h 4721"/>
                <a:gd name="T8" fmla="*/ 4788 w 4829"/>
                <a:gd name="T9" fmla="*/ 1965 h 4721"/>
                <a:gd name="T10" fmla="*/ 4814 w 4829"/>
                <a:gd name="T11" fmla="*/ 2689 h 4721"/>
                <a:gd name="T12" fmla="*/ 4646 w 4829"/>
                <a:gd name="T13" fmla="*/ 3342 h 4721"/>
                <a:gd name="T14" fmla="*/ 4302 w 4829"/>
                <a:gd name="T15" fmla="*/ 3922 h 4721"/>
                <a:gd name="T16" fmla="*/ 4082 w 4829"/>
                <a:gd name="T17" fmla="*/ 4159 h 4721"/>
                <a:gd name="T18" fmla="*/ 3921 w 4829"/>
                <a:gd name="T19" fmla="*/ 4287 h 4721"/>
                <a:gd name="T20" fmla="*/ 3663 w 4829"/>
                <a:gd name="T21" fmla="*/ 4456 h 4721"/>
                <a:gd name="T22" fmla="*/ 3352 w 4829"/>
                <a:gd name="T23" fmla="*/ 4597 h 4721"/>
                <a:gd name="T24" fmla="*/ 3013 w 4829"/>
                <a:gd name="T25" fmla="*/ 4637 h 4721"/>
                <a:gd name="T26" fmla="*/ 2661 w 4829"/>
                <a:gd name="T27" fmla="*/ 4521 h 4721"/>
                <a:gd name="T28" fmla="*/ 2390 w 4829"/>
                <a:gd name="T29" fmla="*/ 4243 h 4721"/>
                <a:gd name="T30" fmla="*/ 2235 w 4829"/>
                <a:gd name="T31" fmla="*/ 3852 h 4721"/>
                <a:gd name="T32" fmla="*/ 2176 w 4829"/>
                <a:gd name="T33" fmla="*/ 3451 h 4721"/>
                <a:gd name="T34" fmla="*/ 2007 w 4829"/>
                <a:gd name="T35" fmla="*/ 3213 h 4721"/>
                <a:gd name="T36" fmla="*/ 1672 w 4829"/>
                <a:gd name="T37" fmla="*/ 3001 h 4721"/>
                <a:gd name="T38" fmla="*/ 1487 w 4829"/>
                <a:gd name="T39" fmla="*/ 2651 h 4721"/>
                <a:gd name="T40" fmla="*/ 3361 w 4829"/>
                <a:gd name="T41" fmla="*/ 2483 h 4721"/>
                <a:gd name="T42" fmla="*/ 3262 w 4829"/>
                <a:gd name="T43" fmla="*/ 2858 h 4721"/>
                <a:gd name="T44" fmla="*/ 3003 w 4829"/>
                <a:gd name="T45" fmla="*/ 3130 h 4721"/>
                <a:gd name="T46" fmla="*/ 2636 w 4829"/>
                <a:gd name="T47" fmla="*/ 3246 h 4721"/>
                <a:gd name="T48" fmla="*/ 2657 w 4829"/>
                <a:gd name="T49" fmla="*/ 3580 h 4721"/>
                <a:gd name="T50" fmla="*/ 2741 w 4829"/>
                <a:gd name="T51" fmla="*/ 3913 h 4721"/>
                <a:gd name="T52" fmla="*/ 2908 w 4829"/>
                <a:gd name="T53" fmla="*/ 4128 h 4721"/>
                <a:gd name="T54" fmla="*/ 3136 w 4829"/>
                <a:gd name="T55" fmla="*/ 4172 h 4721"/>
                <a:gd name="T56" fmla="*/ 3389 w 4829"/>
                <a:gd name="T57" fmla="*/ 4077 h 4721"/>
                <a:gd name="T58" fmla="*/ 3642 w 4829"/>
                <a:gd name="T59" fmla="*/ 3914 h 4721"/>
                <a:gd name="T60" fmla="*/ 3876 w 4829"/>
                <a:gd name="T61" fmla="*/ 3706 h 4721"/>
                <a:gd name="T62" fmla="*/ 4194 w 4829"/>
                <a:gd name="T63" fmla="*/ 3214 h 4721"/>
                <a:gd name="T64" fmla="*/ 4350 w 4829"/>
                <a:gd name="T65" fmla="*/ 2652 h 4721"/>
                <a:gd name="T66" fmla="*/ 4325 w 4829"/>
                <a:gd name="T67" fmla="*/ 2022 h 4721"/>
                <a:gd name="T68" fmla="*/ 4098 w 4829"/>
                <a:gd name="T69" fmla="*/ 1431 h 4721"/>
                <a:gd name="T70" fmla="*/ 3701 w 4829"/>
                <a:gd name="T71" fmla="*/ 952 h 4721"/>
                <a:gd name="T72" fmla="*/ 3173 w 4829"/>
                <a:gd name="T73" fmla="*/ 619 h 4721"/>
                <a:gd name="T74" fmla="*/ 2549 w 4829"/>
                <a:gd name="T75" fmla="*/ 469 h 4721"/>
                <a:gd name="T76" fmla="*/ 1897 w 4829"/>
                <a:gd name="T77" fmla="*/ 534 h 4721"/>
                <a:gd name="T78" fmla="*/ 1326 w 4829"/>
                <a:gd name="T79" fmla="*/ 798 h 4721"/>
                <a:gd name="T80" fmla="*/ 872 w 4829"/>
                <a:gd name="T81" fmla="*/ 1224 h 4721"/>
                <a:gd name="T82" fmla="*/ 573 w 4829"/>
                <a:gd name="T83" fmla="*/ 1774 h 4721"/>
                <a:gd name="T84" fmla="*/ 465 w 4829"/>
                <a:gd name="T85" fmla="*/ 2414 h 4721"/>
                <a:gd name="T86" fmla="*/ 552 w 4829"/>
                <a:gd name="T87" fmla="*/ 2994 h 4721"/>
                <a:gd name="T88" fmla="*/ 807 w 4829"/>
                <a:gd name="T89" fmla="*/ 3516 h 4721"/>
                <a:gd name="T90" fmla="*/ 1205 w 4829"/>
                <a:gd name="T91" fmla="*/ 3943 h 4721"/>
                <a:gd name="T92" fmla="*/ 1701 w 4829"/>
                <a:gd name="T93" fmla="*/ 4230 h 4721"/>
                <a:gd name="T94" fmla="*/ 1934 w 4829"/>
                <a:gd name="T95" fmla="*/ 4366 h 4721"/>
                <a:gd name="T96" fmla="*/ 1958 w 4829"/>
                <a:gd name="T97" fmla="*/ 4561 h 4721"/>
                <a:gd name="T98" fmla="*/ 1817 w 4829"/>
                <a:gd name="T99" fmla="*/ 4706 h 4721"/>
                <a:gd name="T100" fmla="*/ 1545 w 4829"/>
                <a:gd name="T101" fmla="*/ 4668 h 4721"/>
                <a:gd name="T102" fmla="*/ 992 w 4829"/>
                <a:gd name="T103" fmla="*/ 4366 h 4721"/>
                <a:gd name="T104" fmla="*/ 521 w 4829"/>
                <a:gd name="T105" fmla="*/ 3914 h 4721"/>
                <a:gd name="T106" fmla="*/ 182 w 4829"/>
                <a:gd name="T107" fmla="*/ 3336 h 4721"/>
                <a:gd name="T108" fmla="*/ 15 w 4829"/>
                <a:gd name="T109" fmla="*/ 2688 h 4721"/>
                <a:gd name="T110" fmla="*/ 41 w 4829"/>
                <a:gd name="T111" fmla="*/ 1965 h 4721"/>
                <a:gd name="T112" fmla="*/ 283 w 4829"/>
                <a:gd name="T113" fmla="*/ 1280 h 4721"/>
                <a:gd name="T114" fmla="*/ 707 w 4829"/>
                <a:gd name="T115" fmla="*/ 707 h 4721"/>
                <a:gd name="T116" fmla="*/ 1280 w 4829"/>
                <a:gd name="T117" fmla="*/ 283 h 4721"/>
                <a:gd name="T118" fmla="*/ 1965 w 4829"/>
                <a:gd name="T119" fmla="*/ 41 h 47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4829" h="4721">
                  <a:moveTo>
                    <a:pt x="2415" y="0"/>
                  </a:moveTo>
                  <a:lnTo>
                    <a:pt x="2415" y="0"/>
                  </a:lnTo>
                  <a:lnTo>
                    <a:pt x="2568" y="4"/>
                  </a:lnTo>
                  <a:lnTo>
                    <a:pt x="2717" y="19"/>
                  </a:lnTo>
                  <a:lnTo>
                    <a:pt x="2864" y="41"/>
                  </a:lnTo>
                  <a:lnTo>
                    <a:pt x="3009" y="74"/>
                  </a:lnTo>
                  <a:lnTo>
                    <a:pt x="3149" y="114"/>
                  </a:lnTo>
                  <a:lnTo>
                    <a:pt x="3287" y="163"/>
                  </a:lnTo>
                  <a:lnTo>
                    <a:pt x="3420" y="219"/>
                  </a:lnTo>
                  <a:lnTo>
                    <a:pt x="3549" y="283"/>
                  </a:lnTo>
                  <a:lnTo>
                    <a:pt x="3673" y="355"/>
                  </a:lnTo>
                  <a:lnTo>
                    <a:pt x="3793" y="434"/>
                  </a:lnTo>
                  <a:lnTo>
                    <a:pt x="3909" y="518"/>
                  </a:lnTo>
                  <a:lnTo>
                    <a:pt x="4018" y="610"/>
                  </a:lnTo>
                  <a:lnTo>
                    <a:pt x="4122" y="707"/>
                  </a:lnTo>
                  <a:lnTo>
                    <a:pt x="4219" y="811"/>
                  </a:lnTo>
                  <a:lnTo>
                    <a:pt x="4311" y="920"/>
                  </a:lnTo>
                  <a:lnTo>
                    <a:pt x="4396" y="1036"/>
                  </a:lnTo>
                  <a:lnTo>
                    <a:pt x="4474" y="1156"/>
                  </a:lnTo>
                  <a:lnTo>
                    <a:pt x="4547" y="1280"/>
                  </a:lnTo>
                  <a:lnTo>
                    <a:pt x="4610" y="1409"/>
                  </a:lnTo>
                  <a:lnTo>
                    <a:pt x="4666" y="1542"/>
                  </a:lnTo>
                  <a:lnTo>
                    <a:pt x="4715" y="1680"/>
                  </a:lnTo>
                  <a:lnTo>
                    <a:pt x="4755" y="1820"/>
                  </a:lnTo>
                  <a:lnTo>
                    <a:pt x="4788" y="1965"/>
                  </a:lnTo>
                  <a:lnTo>
                    <a:pt x="4810" y="2112"/>
                  </a:lnTo>
                  <a:lnTo>
                    <a:pt x="4825" y="2261"/>
                  </a:lnTo>
                  <a:lnTo>
                    <a:pt x="4829" y="2414"/>
                  </a:lnTo>
                  <a:lnTo>
                    <a:pt x="4826" y="2553"/>
                  </a:lnTo>
                  <a:lnTo>
                    <a:pt x="4814" y="2689"/>
                  </a:lnTo>
                  <a:lnTo>
                    <a:pt x="4795" y="2824"/>
                  </a:lnTo>
                  <a:lnTo>
                    <a:pt x="4769" y="2957"/>
                  </a:lnTo>
                  <a:lnTo>
                    <a:pt x="4735" y="3087"/>
                  </a:lnTo>
                  <a:lnTo>
                    <a:pt x="4695" y="3216"/>
                  </a:lnTo>
                  <a:lnTo>
                    <a:pt x="4646" y="3342"/>
                  </a:lnTo>
                  <a:lnTo>
                    <a:pt x="4591" y="3465"/>
                  </a:lnTo>
                  <a:lnTo>
                    <a:pt x="4529" y="3584"/>
                  </a:lnTo>
                  <a:lnTo>
                    <a:pt x="4459" y="3700"/>
                  </a:lnTo>
                  <a:lnTo>
                    <a:pt x="4384" y="3814"/>
                  </a:lnTo>
                  <a:lnTo>
                    <a:pt x="4302" y="3922"/>
                  </a:lnTo>
                  <a:lnTo>
                    <a:pt x="4214" y="4027"/>
                  </a:lnTo>
                  <a:lnTo>
                    <a:pt x="4119" y="4126"/>
                  </a:lnTo>
                  <a:lnTo>
                    <a:pt x="4110" y="4134"/>
                  </a:lnTo>
                  <a:lnTo>
                    <a:pt x="4100" y="4144"/>
                  </a:lnTo>
                  <a:lnTo>
                    <a:pt x="4082" y="4159"/>
                  </a:lnTo>
                  <a:lnTo>
                    <a:pt x="4060" y="4178"/>
                  </a:lnTo>
                  <a:lnTo>
                    <a:pt x="4032" y="4200"/>
                  </a:lnTo>
                  <a:lnTo>
                    <a:pt x="3999" y="4227"/>
                  </a:lnTo>
                  <a:lnTo>
                    <a:pt x="3962" y="4256"/>
                  </a:lnTo>
                  <a:lnTo>
                    <a:pt x="3921" y="4287"/>
                  </a:lnTo>
                  <a:lnTo>
                    <a:pt x="3876" y="4320"/>
                  </a:lnTo>
                  <a:lnTo>
                    <a:pt x="3827" y="4354"/>
                  </a:lnTo>
                  <a:lnTo>
                    <a:pt x="3775" y="4388"/>
                  </a:lnTo>
                  <a:lnTo>
                    <a:pt x="3721" y="4424"/>
                  </a:lnTo>
                  <a:lnTo>
                    <a:pt x="3663" y="4456"/>
                  </a:lnTo>
                  <a:lnTo>
                    <a:pt x="3604" y="4489"/>
                  </a:lnTo>
                  <a:lnTo>
                    <a:pt x="3543" y="4520"/>
                  </a:lnTo>
                  <a:lnTo>
                    <a:pt x="3481" y="4548"/>
                  </a:lnTo>
                  <a:lnTo>
                    <a:pt x="3417" y="4575"/>
                  </a:lnTo>
                  <a:lnTo>
                    <a:pt x="3352" y="4597"/>
                  </a:lnTo>
                  <a:lnTo>
                    <a:pt x="3287" y="4615"/>
                  </a:lnTo>
                  <a:lnTo>
                    <a:pt x="3222" y="4628"/>
                  </a:lnTo>
                  <a:lnTo>
                    <a:pt x="3157" y="4637"/>
                  </a:lnTo>
                  <a:lnTo>
                    <a:pt x="3092" y="4640"/>
                  </a:lnTo>
                  <a:lnTo>
                    <a:pt x="3013" y="4637"/>
                  </a:lnTo>
                  <a:lnTo>
                    <a:pt x="2936" y="4626"/>
                  </a:lnTo>
                  <a:lnTo>
                    <a:pt x="2864" y="4610"/>
                  </a:lnTo>
                  <a:lnTo>
                    <a:pt x="2793" y="4586"/>
                  </a:lnTo>
                  <a:lnTo>
                    <a:pt x="2725" y="4557"/>
                  </a:lnTo>
                  <a:lnTo>
                    <a:pt x="2661" y="4521"/>
                  </a:lnTo>
                  <a:lnTo>
                    <a:pt x="2600" y="4480"/>
                  </a:lnTo>
                  <a:lnTo>
                    <a:pt x="2543" y="4431"/>
                  </a:lnTo>
                  <a:lnTo>
                    <a:pt x="2491" y="4378"/>
                  </a:lnTo>
                  <a:lnTo>
                    <a:pt x="2438" y="4313"/>
                  </a:lnTo>
                  <a:lnTo>
                    <a:pt x="2390" y="4243"/>
                  </a:lnTo>
                  <a:lnTo>
                    <a:pt x="2350" y="4171"/>
                  </a:lnTo>
                  <a:lnTo>
                    <a:pt x="2313" y="4094"/>
                  </a:lnTo>
                  <a:lnTo>
                    <a:pt x="2282" y="4015"/>
                  </a:lnTo>
                  <a:lnTo>
                    <a:pt x="2257" y="3934"/>
                  </a:lnTo>
                  <a:lnTo>
                    <a:pt x="2235" y="3852"/>
                  </a:lnTo>
                  <a:lnTo>
                    <a:pt x="2216" y="3769"/>
                  </a:lnTo>
                  <a:lnTo>
                    <a:pt x="2201" y="3688"/>
                  </a:lnTo>
                  <a:lnTo>
                    <a:pt x="2190" y="3607"/>
                  </a:lnTo>
                  <a:lnTo>
                    <a:pt x="2182" y="3528"/>
                  </a:lnTo>
                  <a:lnTo>
                    <a:pt x="2176" y="3451"/>
                  </a:lnTo>
                  <a:lnTo>
                    <a:pt x="2173" y="3379"/>
                  </a:lnTo>
                  <a:lnTo>
                    <a:pt x="2170" y="3309"/>
                  </a:lnTo>
                  <a:lnTo>
                    <a:pt x="2170" y="3244"/>
                  </a:lnTo>
                  <a:lnTo>
                    <a:pt x="2087" y="3232"/>
                  </a:lnTo>
                  <a:lnTo>
                    <a:pt x="2007" y="3213"/>
                  </a:lnTo>
                  <a:lnTo>
                    <a:pt x="1931" y="3185"/>
                  </a:lnTo>
                  <a:lnTo>
                    <a:pt x="1859" y="3149"/>
                  </a:lnTo>
                  <a:lnTo>
                    <a:pt x="1792" y="3106"/>
                  </a:lnTo>
                  <a:lnTo>
                    <a:pt x="1729" y="3058"/>
                  </a:lnTo>
                  <a:lnTo>
                    <a:pt x="1672" y="3001"/>
                  </a:lnTo>
                  <a:lnTo>
                    <a:pt x="1621" y="2941"/>
                  </a:lnTo>
                  <a:lnTo>
                    <a:pt x="1576" y="2874"/>
                  </a:lnTo>
                  <a:lnTo>
                    <a:pt x="1539" y="2804"/>
                  </a:lnTo>
                  <a:lnTo>
                    <a:pt x="1510" y="2729"/>
                  </a:lnTo>
                  <a:lnTo>
                    <a:pt x="1487" y="2651"/>
                  </a:lnTo>
                  <a:lnTo>
                    <a:pt x="1474" y="2568"/>
                  </a:lnTo>
                  <a:lnTo>
                    <a:pt x="1470" y="2483"/>
                  </a:lnTo>
                  <a:lnTo>
                    <a:pt x="1470" y="1760"/>
                  </a:lnTo>
                  <a:lnTo>
                    <a:pt x="3361" y="1760"/>
                  </a:lnTo>
                  <a:lnTo>
                    <a:pt x="3361" y="2483"/>
                  </a:lnTo>
                  <a:lnTo>
                    <a:pt x="3357" y="2565"/>
                  </a:lnTo>
                  <a:lnTo>
                    <a:pt x="3343" y="2642"/>
                  </a:lnTo>
                  <a:lnTo>
                    <a:pt x="3324" y="2717"/>
                  </a:lnTo>
                  <a:lnTo>
                    <a:pt x="3296" y="2790"/>
                  </a:lnTo>
                  <a:lnTo>
                    <a:pt x="3262" y="2858"/>
                  </a:lnTo>
                  <a:lnTo>
                    <a:pt x="3222" y="2921"/>
                  </a:lnTo>
                  <a:lnTo>
                    <a:pt x="3175" y="2982"/>
                  </a:lnTo>
                  <a:lnTo>
                    <a:pt x="3123" y="3037"/>
                  </a:lnTo>
                  <a:lnTo>
                    <a:pt x="3065" y="3086"/>
                  </a:lnTo>
                  <a:lnTo>
                    <a:pt x="3003" y="3130"/>
                  </a:lnTo>
                  <a:lnTo>
                    <a:pt x="2936" y="3167"/>
                  </a:lnTo>
                  <a:lnTo>
                    <a:pt x="2865" y="3197"/>
                  </a:lnTo>
                  <a:lnTo>
                    <a:pt x="2793" y="3220"/>
                  </a:lnTo>
                  <a:lnTo>
                    <a:pt x="2716" y="3237"/>
                  </a:lnTo>
                  <a:lnTo>
                    <a:pt x="2636" y="3246"/>
                  </a:lnTo>
                  <a:lnTo>
                    <a:pt x="2636" y="3308"/>
                  </a:lnTo>
                  <a:lnTo>
                    <a:pt x="2637" y="3373"/>
                  </a:lnTo>
                  <a:lnTo>
                    <a:pt x="2642" y="3441"/>
                  </a:lnTo>
                  <a:lnTo>
                    <a:pt x="2648" y="3510"/>
                  </a:lnTo>
                  <a:lnTo>
                    <a:pt x="2657" y="3580"/>
                  </a:lnTo>
                  <a:lnTo>
                    <a:pt x="2667" y="3650"/>
                  </a:lnTo>
                  <a:lnTo>
                    <a:pt x="2680" y="3719"/>
                  </a:lnTo>
                  <a:lnTo>
                    <a:pt x="2698" y="3786"/>
                  </a:lnTo>
                  <a:lnTo>
                    <a:pt x="2717" y="3851"/>
                  </a:lnTo>
                  <a:lnTo>
                    <a:pt x="2741" y="3913"/>
                  </a:lnTo>
                  <a:lnTo>
                    <a:pt x="2769" y="3969"/>
                  </a:lnTo>
                  <a:lnTo>
                    <a:pt x="2802" y="4021"/>
                  </a:lnTo>
                  <a:lnTo>
                    <a:pt x="2837" y="4067"/>
                  </a:lnTo>
                  <a:lnTo>
                    <a:pt x="2871" y="4101"/>
                  </a:lnTo>
                  <a:lnTo>
                    <a:pt x="2908" y="4128"/>
                  </a:lnTo>
                  <a:lnTo>
                    <a:pt x="2948" y="4148"/>
                  </a:lnTo>
                  <a:lnTo>
                    <a:pt x="2993" y="4163"/>
                  </a:lnTo>
                  <a:lnTo>
                    <a:pt x="3040" y="4172"/>
                  </a:lnTo>
                  <a:lnTo>
                    <a:pt x="3092" y="4175"/>
                  </a:lnTo>
                  <a:lnTo>
                    <a:pt x="3136" y="4172"/>
                  </a:lnTo>
                  <a:lnTo>
                    <a:pt x="3182" y="4162"/>
                  </a:lnTo>
                  <a:lnTo>
                    <a:pt x="3232" y="4147"/>
                  </a:lnTo>
                  <a:lnTo>
                    <a:pt x="3283" y="4128"/>
                  </a:lnTo>
                  <a:lnTo>
                    <a:pt x="3336" y="4104"/>
                  </a:lnTo>
                  <a:lnTo>
                    <a:pt x="3389" y="4077"/>
                  </a:lnTo>
                  <a:lnTo>
                    <a:pt x="3442" y="4048"/>
                  </a:lnTo>
                  <a:lnTo>
                    <a:pt x="3494" y="4015"/>
                  </a:lnTo>
                  <a:lnTo>
                    <a:pt x="3546" y="3983"/>
                  </a:lnTo>
                  <a:lnTo>
                    <a:pt x="3596" y="3949"/>
                  </a:lnTo>
                  <a:lnTo>
                    <a:pt x="3642" y="3914"/>
                  </a:lnTo>
                  <a:lnTo>
                    <a:pt x="3687" y="3880"/>
                  </a:lnTo>
                  <a:lnTo>
                    <a:pt x="3727" y="3849"/>
                  </a:lnTo>
                  <a:lnTo>
                    <a:pt x="3762" y="3820"/>
                  </a:lnTo>
                  <a:lnTo>
                    <a:pt x="3793" y="3793"/>
                  </a:lnTo>
                  <a:lnTo>
                    <a:pt x="3876" y="3706"/>
                  </a:lnTo>
                  <a:lnTo>
                    <a:pt x="3952" y="3614"/>
                  </a:lnTo>
                  <a:lnTo>
                    <a:pt x="4021" y="3519"/>
                  </a:lnTo>
                  <a:lnTo>
                    <a:pt x="4085" y="3422"/>
                  </a:lnTo>
                  <a:lnTo>
                    <a:pt x="4143" y="3320"/>
                  </a:lnTo>
                  <a:lnTo>
                    <a:pt x="4194" y="3214"/>
                  </a:lnTo>
                  <a:lnTo>
                    <a:pt x="4239" y="3106"/>
                  </a:lnTo>
                  <a:lnTo>
                    <a:pt x="4277" y="2997"/>
                  </a:lnTo>
                  <a:lnTo>
                    <a:pt x="4308" y="2884"/>
                  </a:lnTo>
                  <a:lnTo>
                    <a:pt x="4332" y="2769"/>
                  </a:lnTo>
                  <a:lnTo>
                    <a:pt x="4350" y="2652"/>
                  </a:lnTo>
                  <a:lnTo>
                    <a:pt x="4360" y="2534"/>
                  </a:lnTo>
                  <a:lnTo>
                    <a:pt x="4365" y="2414"/>
                  </a:lnTo>
                  <a:lnTo>
                    <a:pt x="4360" y="2281"/>
                  </a:lnTo>
                  <a:lnTo>
                    <a:pt x="4347" y="2150"/>
                  </a:lnTo>
                  <a:lnTo>
                    <a:pt x="4325" y="2022"/>
                  </a:lnTo>
                  <a:lnTo>
                    <a:pt x="4295" y="1897"/>
                  </a:lnTo>
                  <a:lnTo>
                    <a:pt x="4256" y="1774"/>
                  </a:lnTo>
                  <a:lnTo>
                    <a:pt x="4211" y="1656"/>
                  </a:lnTo>
                  <a:lnTo>
                    <a:pt x="4157" y="1542"/>
                  </a:lnTo>
                  <a:lnTo>
                    <a:pt x="4098" y="1431"/>
                  </a:lnTo>
                  <a:lnTo>
                    <a:pt x="4032" y="1324"/>
                  </a:lnTo>
                  <a:lnTo>
                    <a:pt x="3958" y="1224"/>
                  </a:lnTo>
                  <a:lnTo>
                    <a:pt x="3878" y="1128"/>
                  </a:lnTo>
                  <a:lnTo>
                    <a:pt x="3793" y="1036"/>
                  </a:lnTo>
                  <a:lnTo>
                    <a:pt x="3701" y="952"/>
                  </a:lnTo>
                  <a:lnTo>
                    <a:pt x="3605" y="872"/>
                  </a:lnTo>
                  <a:lnTo>
                    <a:pt x="3505" y="798"/>
                  </a:lnTo>
                  <a:lnTo>
                    <a:pt x="3398" y="731"/>
                  </a:lnTo>
                  <a:lnTo>
                    <a:pt x="3287" y="672"/>
                  </a:lnTo>
                  <a:lnTo>
                    <a:pt x="3173" y="619"/>
                  </a:lnTo>
                  <a:lnTo>
                    <a:pt x="3055" y="573"/>
                  </a:lnTo>
                  <a:lnTo>
                    <a:pt x="2932" y="534"/>
                  </a:lnTo>
                  <a:lnTo>
                    <a:pt x="2808" y="505"/>
                  </a:lnTo>
                  <a:lnTo>
                    <a:pt x="2679" y="482"/>
                  </a:lnTo>
                  <a:lnTo>
                    <a:pt x="2549" y="469"/>
                  </a:lnTo>
                  <a:lnTo>
                    <a:pt x="2415" y="465"/>
                  </a:lnTo>
                  <a:lnTo>
                    <a:pt x="2282" y="469"/>
                  </a:lnTo>
                  <a:lnTo>
                    <a:pt x="2150" y="482"/>
                  </a:lnTo>
                  <a:lnTo>
                    <a:pt x="2023" y="505"/>
                  </a:lnTo>
                  <a:lnTo>
                    <a:pt x="1897" y="534"/>
                  </a:lnTo>
                  <a:lnTo>
                    <a:pt x="1775" y="573"/>
                  </a:lnTo>
                  <a:lnTo>
                    <a:pt x="1656" y="619"/>
                  </a:lnTo>
                  <a:lnTo>
                    <a:pt x="1542" y="672"/>
                  </a:lnTo>
                  <a:lnTo>
                    <a:pt x="1431" y="731"/>
                  </a:lnTo>
                  <a:lnTo>
                    <a:pt x="1326" y="798"/>
                  </a:lnTo>
                  <a:lnTo>
                    <a:pt x="1224" y="872"/>
                  </a:lnTo>
                  <a:lnTo>
                    <a:pt x="1128" y="952"/>
                  </a:lnTo>
                  <a:lnTo>
                    <a:pt x="1037" y="1036"/>
                  </a:lnTo>
                  <a:lnTo>
                    <a:pt x="952" y="1128"/>
                  </a:lnTo>
                  <a:lnTo>
                    <a:pt x="872" y="1224"/>
                  </a:lnTo>
                  <a:lnTo>
                    <a:pt x="799" y="1324"/>
                  </a:lnTo>
                  <a:lnTo>
                    <a:pt x="731" y="1431"/>
                  </a:lnTo>
                  <a:lnTo>
                    <a:pt x="672" y="1542"/>
                  </a:lnTo>
                  <a:lnTo>
                    <a:pt x="619" y="1656"/>
                  </a:lnTo>
                  <a:lnTo>
                    <a:pt x="573" y="1774"/>
                  </a:lnTo>
                  <a:lnTo>
                    <a:pt x="534" y="1897"/>
                  </a:lnTo>
                  <a:lnTo>
                    <a:pt x="505" y="2022"/>
                  </a:lnTo>
                  <a:lnTo>
                    <a:pt x="482" y="2150"/>
                  </a:lnTo>
                  <a:lnTo>
                    <a:pt x="469" y="2281"/>
                  </a:lnTo>
                  <a:lnTo>
                    <a:pt x="465" y="2414"/>
                  </a:lnTo>
                  <a:lnTo>
                    <a:pt x="469" y="2534"/>
                  </a:lnTo>
                  <a:lnTo>
                    <a:pt x="480" y="2652"/>
                  </a:lnTo>
                  <a:lnTo>
                    <a:pt x="497" y="2767"/>
                  </a:lnTo>
                  <a:lnTo>
                    <a:pt x="521" y="2883"/>
                  </a:lnTo>
                  <a:lnTo>
                    <a:pt x="552" y="2994"/>
                  </a:lnTo>
                  <a:lnTo>
                    <a:pt x="591" y="3105"/>
                  </a:lnTo>
                  <a:lnTo>
                    <a:pt x="635" y="3213"/>
                  </a:lnTo>
                  <a:lnTo>
                    <a:pt x="685" y="3317"/>
                  </a:lnTo>
                  <a:lnTo>
                    <a:pt x="743" y="3419"/>
                  </a:lnTo>
                  <a:lnTo>
                    <a:pt x="807" y="3516"/>
                  </a:lnTo>
                  <a:lnTo>
                    <a:pt x="876" y="3613"/>
                  </a:lnTo>
                  <a:lnTo>
                    <a:pt x="952" y="3703"/>
                  </a:lnTo>
                  <a:lnTo>
                    <a:pt x="1033" y="3790"/>
                  </a:lnTo>
                  <a:lnTo>
                    <a:pt x="1116" y="3869"/>
                  </a:lnTo>
                  <a:lnTo>
                    <a:pt x="1205" y="3943"/>
                  </a:lnTo>
                  <a:lnTo>
                    <a:pt x="1296" y="4012"/>
                  </a:lnTo>
                  <a:lnTo>
                    <a:pt x="1393" y="4074"/>
                  </a:lnTo>
                  <a:lnTo>
                    <a:pt x="1493" y="4132"/>
                  </a:lnTo>
                  <a:lnTo>
                    <a:pt x="1595" y="4184"/>
                  </a:lnTo>
                  <a:lnTo>
                    <a:pt x="1701" y="4230"/>
                  </a:lnTo>
                  <a:lnTo>
                    <a:pt x="1809" y="4268"/>
                  </a:lnTo>
                  <a:lnTo>
                    <a:pt x="1847" y="4284"/>
                  </a:lnTo>
                  <a:lnTo>
                    <a:pt x="1881" y="4307"/>
                  </a:lnTo>
                  <a:lnTo>
                    <a:pt x="1911" y="4335"/>
                  </a:lnTo>
                  <a:lnTo>
                    <a:pt x="1934" y="4366"/>
                  </a:lnTo>
                  <a:lnTo>
                    <a:pt x="1952" y="4401"/>
                  </a:lnTo>
                  <a:lnTo>
                    <a:pt x="1964" y="4440"/>
                  </a:lnTo>
                  <a:lnTo>
                    <a:pt x="1968" y="4480"/>
                  </a:lnTo>
                  <a:lnTo>
                    <a:pt x="1967" y="4520"/>
                  </a:lnTo>
                  <a:lnTo>
                    <a:pt x="1958" y="4561"/>
                  </a:lnTo>
                  <a:lnTo>
                    <a:pt x="1940" y="4601"/>
                  </a:lnTo>
                  <a:lnTo>
                    <a:pt x="1917" y="4635"/>
                  </a:lnTo>
                  <a:lnTo>
                    <a:pt x="1887" y="4665"/>
                  </a:lnTo>
                  <a:lnTo>
                    <a:pt x="1854" y="4690"/>
                  </a:lnTo>
                  <a:lnTo>
                    <a:pt x="1817" y="4706"/>
                  </a:lnTo>
                  <a:lnTo>
                    <a:pt x="1777" y="4718"/>
                  </a:lnTo>
                  <a:lnTo>
                    <a:pt x="1736" y="4721"/>
                  </a:lnTo>
                  <a:lnTo>
                    <a:pt x="1701" y="4718"/>
                  </a:lnTo>
                  <a:lnTo>
                    <a:pt x="1664" y="4711"/>
                  </a:lnTo>
                  <a:lnTo>
                    <a:pt x="1545" y="4668"/>
                  </a:lnTo>
                  <a:lnTo>
                    <a:pt x="1428" y="4619"/>
                  </a:lnTo>
                  <a:lnTo>
                    <a:pt x="1314" y="4564"/>
                  </a:lnTo>
                  <a:lnTo>
                    <a:pt x="1203" y="4504"/>
                  </a:lnTo>
                  <a:lnTo>
                    <a:pt x="1095" y="4437"/>
                  </a:lnTo>
                  <a:lnTo>
                    <a:pt x="992" y="4366"/>
                  </a:lnTo>
                  <a:lnTo>
                    <a:pt x="891" y="4287"/>
                  </a:lnTo>
                  <a:lnTo>
                    <a:pt x="795" y="4206"/>
                  </a:lnTo>
                  <a:lnTo>
                    <a:pt x="703" y="4117"/>
                  </a:lnTo>
                  <a:lnTo>
                    <a:pt x="610" y="4018"/>
                  </a:lnTo>
                  <a:lnTo>
                    <a:pt x="521" y="3914"/>
                  </a:lnTo>
                  <a:lnTo>
                    <a:pt x="440" y="3805"/>
                  </a:lnTo>
                  <a:lnTo>
                    <a:pt x="366" y="3694"/>
                  </a:lnTo>
                  <a:lnTo>
                    <a:pt x="297" y="3577"/>
                  </a:lnTo>
                  <a:lnTo>
                    <a:pt x="237" y="3459"/>
                  </a:lnTo>
                  <a:lnTo>
                    <a:pt x="182" y="3336"/>
                  </a:lnTo>
                  <a:lnTo>
                    <a:pt x="135" y="3211"/>
                  </a:lnTo>
                  <a:lnTo>
                    <a:pt x="93" y="3084"/>
                  </a:lnTo>
                  <a:lnTo>
                    <a:pt x="61" y="2954"/>
                  </a:lnTo>
                  <a:lnTo>
                    <a:pt x="34" y="2821"/>
                  </a:lnTo>
                  <a:lnTo>
                    <a:pt x="15" y="2688"/>
                  </a:lnTo>
                  <a:lnTo>
                    <a:pt x="4" y="2551"/>
                  </a:lnTo>
                  <a:lnTo>
                    <a:pt x="0" y="2414"/>
                  </a:lnTo>
                  <a:lnTo>
                    <a:pt x="4" y="2261"/>
                  </a:lnTo>
                  <a:lnTo>
                    <a:pt x="19" y="2112"/>
                  </a:lnTo>
                  <a:lnTo>
                    <a:pt x="41" y="1965"/>
                  </a:lnTo>
                  <a:lnTo>
                    <a:pt x="74" y="1820"/>
                  </a:lnTo>
                  <a:lnTo>
                    <a:pt x="114" y="1680"/>
                  </a:lnTo>
                  <a:lnTo>
                    <a:pt x="163" y="1542"/>
                  </a:lnTo>
                  <a:lnTo>
                    <a:pt x="219" y="1409"/>
                  </a:lnTo>
                  <a:lnTo>
                    <a:pt x="283" y="1280"/>
                  </a:lnTo>
                  <a:lnTo>
                    <a:pt x="355" y="1156"/>
                  </a:lnTo>
                  <a:lnTo>
                    <a:pt x="434" y="1036"/>
                  </a:lnTo>
                  <a:lnTo>
                    <a:pt x="518" y="920"/>
                  </a:lnTo>
                  <a:lnTo>
                    <a:pt x="610" y="811"/>
                  </a:lnTo>
                  <a:lnTo>
                    <a:pt x="707" y="707"/>
                  </a:lnTo>
                  <a:lnTo>
                    <a:pt x="813" y="610"/>
                  </a:lnTo>
                  <a:lnTo>
                    <a:pt x="922" y="518"/>
                  </a:lnTo>
                  <a:lnTo>
                    <a:pt x="1036" y="434"/>
                  </a:lnTo>
                  <a:lnTo>
                    <a:pt x="1156" y="355"/>
                  </a:lnTo>
                  <a:lnTo>
                    <a:pt x="1280" y="283"/>
                  </a:lnTo>
                  <a:lnTo>
                    <a:pt x="1409" y="219"/>
                  </a:lnTo>
                  <a:lnTo>
                    <a:pt x="1544" y="163"/>
                  </a:lnTo>
                  <a:lnTo>
                    <a:pt x="1680" y="114"/>
                  </a:lnTo>
                  <a:lnTo>
                    <a:pt x="1820" y="74"/>
                  </a:lnTo>
                  <a:lnTo>
                    <a:pt x="1965" y="41"/>
                  </a:lnTo>
                  <a:lnTo>
                    <a:pt x="2112" y="19"/>
                  </a:lnTo>
                  <a:lnTo>
                    <a:pt x="2263" y="4"/>
                  </a:lnTo>
                  <a:lnTo>
                    <a:pt x="241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sp>
        <p:nvSpPr>
          <p:cNvPr id="110" name="Freeform 286">
            <a:extLst>
              <a:ext uri="{FF2B5EF4-FFF2-40B4-BE49-F238E27FC236}">
                <a16:creationId xmlns:a16="http://schemas.microsoft.com/office/drawing/2014/main" id="{48F508F4-2D06-4BE1-80D1-6E46B91E4C7D}"/>
              </a:ext>
            </a:extLst>
          </p:cNvPr>
          <p:cNvSpPr>
            <a:spLocks noEditPoints="1"/>
          </p:cNvSpPr>
          <p:nvPr/>
        </p:nvSpPr>
        <p:spPr bwMode="auto">
          <a:xfrm>
            <a:off x="3909446" y="2131705"/>
            <a:ext cx="392870" cy="397800"/>
          </a:xfrm>
          <a:custGeom>
            <a:avLst/>
            <a:gdLst>
              <a:gd name="T0" fmla="*/ 1151 w 4143"/>
              <a:gd name="T1" fmla="*/ 1121 h 4194"/>
              <a:gd name="T2" fmla="*/ 897 w 4143"/>
              <a:gd name="T3" fmla="*/ 1452 h 4194"/>
              <a:gd name="T4" fmla="*/ 748 w 4143"/>
              <a:gd name="T5" fmla="*/ 1905 h 4194"/>
              <a:gd name="T6" fmla="*/ 770 w 4143"/>
              <a:gd name="T7" fmla="*/ 2410 h 4194"/>
              <a:gd name="T8" fmla="*/ 969 w 4143"/>
              <a:gd name="T9" fmla="*/ 2867 h 4194"/>
              <a:gd name="T10" fmla="*/ 1314 w 4143"/>
              <a:gd name="T11" fmla="*/ 3216 h 4194"/>
              <a:gd name="T12" fmla="*/ 1765 w 4143"/>
              <a:gd name="T13" fmla="*/ 3419 h 4194"/>
              <a:gd name="T14" fmla="*/ 2278 w 4143"/>
              <a:gd name="T15" fmla="*/ 3439 h 4194"/>
              <a:gd name="T16" fmla="*/ 2746 w 4143"/>
              <a:gd name="T17" fmla="*/ 3269 h 4194"/>
              <a:gd name="T18" fmla="*/ 3115 w 4143"/>
              <a:gd name="T19" fmla="*/ 2947 h 4194"/>
              <a:gd name="T20" fmla="*/ 3347 w 4143"/>
              <a:gd name="T21" fmla="*/ 2509 h 4194"/>
              <a:gd name="T22" fmla="*/ 3407 w 4143"/>
              <a:gd name="T23" fmla="*/ 2003 h 4194"/>
              <a:gd name="T24" fmla="*/ 3290 w 4143"/>
              <a:gd name="T25" fmla="*/ 1538 h 4194"/>
              <a:gd name="T26" fmla="*/ 3018 w 4143"/>
              <a:gd name="T27" fmla="*/ 1143 h 4194"/>
              <a:gd name="T28" fmla="*/ 2863 w 4143"/>
              <a:gd name="T29" fmla="*/ 1086 h 4194"/>
              <a:gd name="T30" fmla="*/ 2718 w 4143"/>
              <a:gd name="T31" fmla="*/ 1171 h 4194"/>
              <a:gd name="T32" fmla="*/ 2689 w 4143"/>
              <a:gd name="T33" fmla="*/ 1334 h 4194"/>
              <a:gd name="T34" fmla="*/ 2847 w 4143"/>
              <a:gd name="T35" fmla="*/ 1554 h 4194"/>
              <a:gd name="T36" fmla="*/ 3001 w 4143"/>
              <a:gd name="T37" fmla="*/ 1933 h 4194"/>
              <a:gd name="T38" fmla="*/ 2982 w 4143"/>
              <a:gd name="T39" fmla="*/ 2354 h 4194"/>
              <a:gd name="T40" fmla="*/ 2794 w 4143"/>
              <a:gd name="T41" fmla="*/ 2716 h 4194"/>
              <a:gd name="T42" fmla="*/ 2476 w 4143"/>
              <a:gd name="T43" fmla="*/ 2964 h 4194"/>
              <a:gd name="T44" fmla="*/ 2072 w 4143"/>
              <a:gd name="T45" fmla="*/ 3056 h 4194"/>
              <a:gd name="T46" fmla="*/ 1668 w 4143"/>
              <a:gd name="T47" fmla="*/ 2964 h 4194"/>
              <a:gd name="T48" fmla="*/ 1350 w 4143"/>
              <a:gd name="T49" fmla="*/ 2716 h 4194"/>
              <a:gd name="T50" fmla="*/ 1161 w 4143"/>
              <a:gd name="T51" fmla="*/ 2354 h 4194"/>
              <a:gd name="T52" fmla="*/ 1142 w 4143"/>
              <a:gd name="T53" fmla="*/ 1933 h 4194"/>
              <a:gd name="T54" fmla="*/ 1297 w 4143"/>
              <a:gd name="T55" fmla="*/ 1553 h 4194"/>
              <a:gd name="T56" fmla="*/ 1455 w 4143"/>
              <a:gd name="T57" fmla="*/ 1334 h 4194"/>
              <a:gd name="T58" fmla="*/ 1427 w 4143"/>
              <a:gd name="T59" fmla="*/ 1171 h 4194"/>
              <a:gd name="T60" fmla="*/ 1296 w 4143"/>
              <a:gd name="T61" fmla="*/ 1087 h 4194"/>
              <a:gd name="T62" fmla="*/ 1968 w 4143"/>
              <a:gd name="T63" fmla="*/ 894 h 4194"/>
              <a:gd name="T64" fmla="*/ 1882 w 4143"/>
              <a:gd name="T65" fmla="*/ 1060 h 4194"/>
              <a:gd name="T66" fmla="*/ 1940 w 4143"/>
              <a:gd name="T67" fmla="*/ 2235 h 4194"/>
              <a:gd name="T68" fmla="*/ 2119 w 4143"/>
              <a:gd name="T69" fmla="*/ 2288 h 4194"/>
              <a:gd name="T70" fmla="*/ 2260 w 4143"/>
              <a:gd name="T71" fmla="*/ 2172 h 4194"/>
              <a:gd name="T72" fmla="*/ 2260 w 4143"/>
              <a:gd name="T73" fmla="*/ 982 h 4194"/>
              <a:gd name="T74" fmla="*/ 2119 w 4143"/>
              <a:gd name="T75" fmla="*/ 864 h 4194"/>
              <a:gd name="T76" fmla="*/ 2457 w 4143"/>
              <a:gd name="T77" fmla="*/ 37 h 4194"/>
              <a:gd name="T78" fmla="*/ 3045 w 4143"/>
              <a:gd name="T79" fmla="*/ 246 h 4194"/>
              <a:gd name="T80" fmla="*/ 3537 w 4143"/>
              <a:gd name="T81" fmla="*/ 615 h 4194"/>
              <a:gd name="T82" fmla="*/ 3901 w 4143"/>
              <a:gd name="T83" fmla="*/ 1112 h 4194"/>
              <a:gd name="T84" fmla="*/ 4108 w 4143"/>
              <a:gd name="T85" fmla="*/ 1706 h 4194"/>
              <a:gd name="T86" fmla="*/ 4128 w 4143"/>
              <a:gd name="T87" fmla="*/ 2359 h 4194"/>
              <a:gd name="T88" fmla="*/ 3955 w 4143"/>
              <a:gd name="T89" fmla="*/ 2969 h 4194"/>
              <a:gd name="T90" fmla="*/ 3620 w 4143"/>
              <a:gd name="T91" fmla="*/ 3488 h 4194"/>
              <a:gd name="T92" fmla="*/ 3152 w 4143"/>
              <a:gd name="T93" fmla="*/ 3886 h 4194"/>
              <a:gd name="T94" fmla="*/ 2581 w 4143"/>
              <a:gd name="T95" fmla="*/ 4130 h 4194"/>
              <a:gd name="T96" fmla="*/ 1941 w 4143"/>
              <a:gd name="T97" fmla="*/ 4189 h 4194"/>
              <a:gd name="T98" fmla="*/ 1324 w 4143"/>
              <a:gd name="T99" fmla="*/ 4052 h 4194"/>
              <a:gd name="T100" fmla="*/ 790 w 4143"/>
              <a:gd name="T101" fmla="*/ 3743 h 4194"/>
              <a:gd name="T102" fmla="*/ 372 w 4143"/>
              <a:gd name="T103" fmla="*/ 3294 h 4194"/>
              <a:gd name="T104" fmla="*/ 98 w 4143"/>
              <a:gd name="T105" fmla="*/ 2734 h 4194"/>
              <a:gd name="T106" fmla="*/ 0 w 4143"/>
              <a:gd name="T107" fmla="*/ 2097 h 4194"/>
              <a:gd name="T108" fmla="*/ 98 w 4143"/>
              <a:gd name="T109" fmla="*/ 1460 h 4194"/>
              <a:gd name="T110" fmla="*/ 372 w 4143"/>
              <a:gd name="T111" fmla="*/ 900 h 4194"/>
              <a:gd name="T112" fmla="*/ 790 w 4143"/>
              <a:gd name="T113" fmla="*/ 451 h 4194"/>
              <a:gd name="T114" fmla="*/ 1324 w 4143"/>
              <a:gd name="T115" fmla="*/ 141 h 4194"/>
              <a:gd name="T116" fmla="*/ 1941 w 4143"/>
              <a:gd name="T117" fmla="*/ 5 h 41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143" h="4194">
                <a:moveTo>
                  <a:pt x="1265" y="1084"/>
                </a:moveTo>
                <a:lnTo>
                  <a:pt x="1235" y="1087"/>
                </a:lnTo>
                <a:lnTo>
                  <a:pt x="1205" y="1094"/>
                </a:lnTo>
                <a:lnTo>
                  <a:pt x="1178" y="1105"/>
                </a:lnTo>
                <a:lnTo>
                  <a:pt x="1151" y="1121"/>
                </a:lnTo>
                <a:lnTo>
                  <a:pt x="1126" y="1142"/>
                </a:lnTo>
                <a:lnTo>
                  <a:pt x="1060" y="1214"/>
                </a:lnTo>
                <a:lnTo>
                  <a:pt x="1000" y="1290"/>
                </a:lnTo>
                <a:lnTo>
                  <a:pt x="945" y="1369"/>
                </a:lnTo>
                <a:lnTo>
                  <a:pt x="897" y="1452"/>
                </a:lnTo>
                <a:lnTo>
                  <a:pt x="854" y="1538"/>
                </a:lnTo>
                <a:lnTo>
                  <a:pt x="818" y="1626"/>
                </a:lnTo>
                <a:lnTo>
                  <a:pt x="788" y="1717"/>
                </a:lnTo>
                <a:lnTo>
                  <a:pt x="764" y="1811"/>
                </a:lnTo>
                <a:lnTo>
                  <a:pt x="748" y="1905"/>
                </a:lnTo>
                <a:lnTo>
                  <a:pt x="737" y="2003"/>
                </a:lnTo>
                <a:lnTo>
                  <a:pt x="733" y="2101"/>
                </a:lnTo>
                <a:lnTo>
                  <a:pt x="738" y="2206"/>
                </a:lnTo>
                <a:lnTo>
                  <a:pt x="750" y="2309"/>
                </a:lnTo>
                <a:lnTo>
                  <a:pt x="770" y="2410"/>
                </a:lnTo>
                <a:lnTo>
                  <a:pt x="795" y="2509"/>
                </a:lnTo>
                <a:lnTo>
                  <a:pt x="829" y="2603"/>
                </a:lnTo>
                <a:lnTo>
                  <a:pt x="871" y="2695"/>
                </a:lnTo>
                <a:lnTo>
                  <a:pt x="917" y="2783"/>
                </a:lnTo>
                <a:lnTo>
                  <a:pt x="969" y="2867"/>
                </a:lnTo>
                <a:lnTo>
                  <a:pt x="1029" y="2947"/>
                </a:lnTo>
                <a:lnTo>
                  <a:pt x="1092" y="3022"/>
                </a:lnTo>
                <a:lnTo>
                  <a:pt x="1161" y="3091"/>
                </a:lnTo>
                <a:lnTo>
                  <a:pt x="1236" y="3157"/>
                </a:lnTo>
                <a:lnTo>
                  <a:pt x="1314" y="3216"/>
                </a:lnTo>
                <a:lnTo>
                  <a:pt x="1397" y="3269"/>
                </a:lnTo>
                <a:lnTo>
                  <a:pt x="1484" y="3317"/>
                </a:lnTo>
                <a:lnTo>
                  <a:pt x="1574" y="3357"/>
                </a:lnTo>
                <a:lnTo>
                  <a:pt x="1668" y="3391"/>
                </a:lnTo>
                <a:lnTo>
                  <a:pt x="1765" y="3419"/>
                </a:lnTo>
                <a:lnTo>
                  <a:pt x="1865" y="3439"/>
                </a:lnTo>
                <a:lnTo>
                  <a:pt x="1967" y="3450"/>
                </a:lnTo>
                <a:lnTo>
                  <a:pt x="2072" y="3454"/>
                </a:lnTo>
                <a:lnTo>
                  <a:pt x="2176" y="3450"/>
                </a:lnTo>
                <a:lnTo>
                  <a:pt x="2278" y="3439"/>
                </a:lnTo>
                <a:lnTo>
                  <a:pt x="2378" y="3419"/>
                </a:lnTo>
                <a:lnTo>
                  <a:pt x="2475" y="3391"/>
                </a:lnTo>
                <a:lnTo>
                  <a:pt x="2570" y="3357"/>
                </a:lnTo>
                <a:lnTo>
                  <a:pt x="2659" y="3317"/>
                </a:lnTo>
                <a:lnTo>
                  <a:pt x="2746" y="3269"/>
                </a:lnTo>
                <a:lnTo>
                  <a:pt x="2829" y="3216"/>
                </a:lnTo>
                <a:lnTo>
                  <a:pt x="2908" y="3157"/>
                </a:lnTo>
                <a:lnTo>
                  <a:pt x="2982" y="3091"/>
                </a:lnTo>
                <a:lnTo>
                  <a:pt x="3052" y="3022"/>
                </a:lnTo>
                <a:lnTo>
                  <a:pt x="3115" y="2947"/>
                </a:lnTo>
                <a:lnTo>
                  <a:pt x="3174" y="2867"/>
                </a:lnTo>
                <a:lnTo>
                  <a:pt x="3227" y="2783"/>
                </a:lnTo>
                <a:lnTo>
                  <a:pt x="3274" y="2695"/>
                </a:lnTo>
                <a:lnTo>
                  <a:pt x="3314" y="2603"/>
                </a:lnTo>
                <a:lnTo>
                  <a:pt x="3347" y="2509"/>
                </a:lnTo>
                <a:lnTo>
                  <a:pt x="3375" y="2410"/>
                </a:lnTo>
                <a:lnTo>
                  <a:pt x="3394" y="2309"/>
                </a:lnTo>
                <a:lnTo>
                  <a:pt x="3406" y="2206"/>
                </a:lnTo>
                <a:lnTo>
                  <a:pt x="3410" y="2101"/>
                </a:lnTo>
                <a:lnTo>
                  <a:pt x="3407" y="2003"/>
                </a:lnTo>
                <a:lnTo>
                  <a:pt x="3397" y="1905"/>
                </a:lnTo>
                <a:lnTo>
                  <a:pt x="3380" y="1811"/>
                </a:lnTo>
                <a:lnTo>
                  <a:pt x="3356" y="1718"/>
                </a:lnTo>
                <a:lnTo>
                  <a:pt x="3325" y="1626"/>
                </a:lnTo>
                <a:lnTo>
                  <a:pt x="3290" y="1538"/>
                </a:lnTo>
                <a:lnTo>
                  <a:pt x="3248" y="1453"/>
                </a:lnTo>
                <a:lnTo>
                  <a:pt x="3198" y="1370"/>
                </a:lnTo>
                <a:lnTo>
                  <a:pt x="3144" y="1290"/>
                </a:lnTo>
                <a:lnTo>
                  <a:pt x="3084" y="1214"/>
                </a:lnTo>
                <a:lnTo>
                  <a:pt x="3018" y="1143"/>
                </a:lnTo>
                <a:lnTo>
                  <a:pt x="2991" y="1120"/>
                </a:lnTo>
                <a:lnTo>
                  <a:pt x="2961" y="1103"/>
                </a:lnTo>
                <a:lnTo>
                  <a:pt x="2929" y="1091"/>
                </a:lnTo>
                <a:lnTo>
                  <a:pt x="2895" y="1086"/>
                </a:lnTo>
                <a:lnTo>
                  <a:pt x="2863" y="1086"/>
                </a:lnTo>
                <a:lnTo>
                  <a:pt x="2829" y="1091"/>
                </a:lnTo>
                <a:lnTo>
                  <a:pt x="2797" y="1103"/>
                </a:lnTo>
                <a:lnTo>
                  <a:pt x="2767" y="1120"/>
                </a:lnTo>
                <a:lnTo>
                  <a:pt x="2740" y="1143"/>
                </a:lnTo>
                <a:lnTo>
                  <a:pt x="2718" y="1171"/>
                </a:lnTo>
                <a:lnTo>
                  <a:pt x="2699" y="1201"/>
                </a:lnTo>
                <a:lnTo>
                  <a:pt x="2689" y="1234"/>
                </a:lnTo>
                <a:lnTo>
                  <a:pt x="2683" y="1267"/>
                </a:lnTo>
                <a:lnTo>
                  <a:pt x="2683" y="1301"/>
                </a:lnTo>
                <a:lnTo>
                  <a:pt x="2689" y="1334"/>
                </a:lnTo>
                <a:lnTo>
                  <a:pt x="2699" y="1366"/>
                </a:lnTo>
                <a:lnTo>
                  <a:pt x="2718" y="1397"/>
                </a:lnTo>
                <a:lnTo>
                  <a:pt x="2740" y="1424"/>
                </a:lnTo>
                <a:lnTo>
                  <a:pt x="2797" y="1487"/>
                </a:lnTo>
                <a:lnTo>
                  <a:pt x="2847" y="1554"/>
                </a:lnTo>
                <a:lnTo>
                  <a:pt x="2891" y="1624"/>
                </a:lnTo>
                <a:lnTo>
                  <a:pt x="2929" y="1697"/>
                </a:lnTo>
                <a:lnTo>
                  <a:pt x="2960" y="1773"/>
                </a:lnTo>
                <a:lnTo>
                  <a:pt x="2985" y="1852"/>
                </a:lnTo>
                <a:lnTo>
                  <a:pt x="3001" y="1933"/>
                </a:lnTo>
                <a:lnTo>
                  <a:pt x="3013" y="2016"/>
                </a:lnTo>
                <a:lnTo>
                  <a:pt x="3016" y="2101"/>
                </a:lnTo>
                <a:lnTo>
                  <a:pt x="3012" y="2187"/>
                </a:lnTo>
                <a:lnTo>
                  <a:pt x="3001" y="2271"/>
                </a:lnTo>
                <a:lnTo>
                  <a:pt x="2982" y="2354"/>
                </a:lnTo>
                <a:lnTo>
                  <a:pt x="2957" y="2434"/>
                </a:lnTo>
                <a:lnTo>
                  <a:pt x="2925" y="2510"/>
                </a:lnTo>
                <a:lnTo>
                  <a:pt x="2887" y="2582"/>
                </a:lnTo>
                <a:lnTo>
                  <a:pt x="2843" y="2652"/>
                </a:lnTo>
                <a:lnTo>
                  <a:pt x="2794" y="2716"/>
                </a:lnTo>
                <a:lnTo>
                  <a:pt x="2740" y="2776"/>
                </a:lnTo>
                <a:lnTo>
                  <a:pt x="2680" y="2831"/>
                </a:lnTo>
                <a:lnTo>
                  <a:pt x="2616" y="2881"/>
                </a:lnTo>
                <a:lnTo>
                  <a:pt x="2548" y="2926"/>
                </a:lnTo>
                <a:lnTo>
                  <a:pt x="2476" y="2964"/>
                </a:lnTo>
                <a:lnTo>
                  <a:pt x="2401" y="2997"/>
                </a:lnTo>
                <a:lnTo>
                  <a:pt x="2322" y="3022"/>
                </a:lnTo>
                <a:lnTo>
                  <a:pt x="2242" y="3040"/>
                </a:lnTo>
                <a:lnTo>
                  <a:pt x="2158" y="3052"/>
                </a:lnTo>
                <a:lnTo>
                  <a:pt x="2072" y="3056"/>
                </a:lnTo>
                <a:lnTo>
                  <a:pt x="1985" y="3052"/>
                </a:lnTo>
                <a:lnTo>
                  <a:pt x="1902" y="3040"/>
                </a:lnTo>
                <a:lnTo>
                  <a:pt x="1821" y="3022"/>
                </a:lnTo>
                <a:lnTo>
                  <a:pt x="1743" y="2997"/>
                </a:lnTo>
                <a:lnTo>
                  <a:pt x="1668" y="2964"/>
                </a:lnTo>
                <a:lnTo>
                  <a:pt x="1595" y="2926"/>
                </a:lnTo>
                <a:lnTo>
                  <a:pt x="1528" y="2881"/>
                </a:lnTo>
                <a:lnTo>
                  <a:pt x="1463" y="2831"/>
                </a:lnTo>
                <a:lnTo>
                  <a:pt x="1405" y="2776"/>
                </a:lnTo>
                <a:lnTo>
                  <a:pt x="1350" y="2716"/>
                </a:lnTo>
                <a:lnTo>
                  <a:pt x="1300" y="2652"/>
                </a:lnTo>
                <a:lnTo>
                  <a:pt x="1257" y="2582"/>
                </a:lnTo>
                <a:lnTo>
                  <a:pt x="1218" y="2510"/>
                </a:lnTo>
                <a:lnTo>
                  <a:pt x="1187" y="2434"/>
                </a:lnTo>
                <a:lnTo>
                  <a:pt x="1161" y="2354"/>
                </a:lnTo>
                <a:lnTo>
                  <a:pt x="1143" y="2271"/>
                </a:lnTo>
                <a:lnTo>
                  <a:pt x="1131" y="2187"/>
                </a:lnTo>
                <a:lnTo>
                  <a:pt x="1127" y="2101"/>
                </a:lnTo>
                <a:lnTo>
                  <a:pt x="1131" y="2016"/>
                </a:lnTo>
                <a:lnTo>
                  <a:pt x="1142" y="1933"/>
                </a:lnTo>
                <a:lnTo>
                  <a:pt x="1160" y="1852"/>
                </a:lnTo>
                <a:lnTo>
                  <a:pt x="1184" y="1773"/>
                </a:lnTo>
                <a:lnTo>
                  <a:pt x="1215" y="1697"/>
                </a:lnTo>
                <a:lnTo>
                  <a:pt x="1253" y="1624"/>
                </a:lnTo>
                <a:lnTo>
                  <a:pt x="1297" y="1553"/>
                </a:lnTo>
                <a:lnTo>
                  <a:pt x="1348" y="1487"/>
                </a:lnTo>
                <a:lnTo>
                  <a:pt x="1405" y="1424"/>
                </a:lnTo>
                <a:lnTo>
                  <a:pt x="1427" y="1397"/>
                </a:lnTo>
                <a:lnTo>
                  <a:pt x="1444" y="1366"/>
                </a:lnTo>
                <a:lnTo>
                  <a:pt x="1455" y="1334"/>
                </a:lnTo>
                <a:lnTo>
                  <a:pt x="1462" y="1301"/>
                </a:lnTo>
                <a:lnTo>
                  <a:pt x="1462" y="1267"/>
                </a:lnTo>
                <a:lnTo>
                  <a:pt x="1455" y="1233"/>
                </a:lnTo>
                <a:lnTo>
                  <a:pt x="1444" y="1201"/>
                </a:lnTo>
                <a:lnTo>
                  <a:pt x="1427" y="1171"/>
                </a:lnTo>
                <a:lnTo>
                  <a:pt x="1405" y="1143"/>
                </a:lnTo>
                <a:lnTo>
                  <a:pt x="1380" y="1123"/>
                </a:lnTo>
                <a:lnTo>
                  <a:pt x="1353" y="1105"/>
                </a:lnTo>
                <a:lnTo>
                  <a:pt x="1324" y="1094"/>
                </a:lnTo>
                <a:lnTo>
                  <a:pt x="1296" y="1087"/>
                </a:lnTo>
                <a:lnTo>
                  <a:pt x="1265" y="1084"/>
                </a:lnTo>
                <a:close/>
                <a:moveTo>
                  <a:pt x="2079" y="860"/>
                </a:moveTo>
                <a:lnTo>
                  <a:pt x="2040" y="864"/>
                </a:lnTo>
                <a:lnTo>
                  <a:pt x="2002" y="876"/>
                </a:lnTo>
                <a:lnTo>
                  <a:pt x="1968" y="894"/>
                </a:lnTo>
                <a:lnTo>
                  <a:pt x="1940" y="918"/>
                </a:lnTo>
                <a:lnTo>
                  <a:pt x="1915" y="948"/>
                </a:lnTo>
                <a:lnTo>
                  <a:pt x="1897" y="982"/>
                </a:lnTo>
                <a:lnTo>
                  <a:pt x="1885" y="1019"/>
                </a:lnTo>
                <a:lnTo>
                  <a:pt x="1882" y="1060"/>
                </a:lnTo>
                <a:lnTo>
                  <a:pt x="1882" y="2094"/>
                </a:lnTo>
                <a:lnTo>
                  <a:pt x="1885" y="2134"/>
                </a:lnTo>
                <a:lnTo>
                  <a:pt x="1897" y="2172"/>
                </a:lnTo>
                <a:lnTo>
                  <a:pt x="1915" y="2205"/>
                </a:lnTo>
                <a:lnTo>
                  <a:pt x="1940" y="2235"/>
                </a:lnTo>
                <a:lnTo>
                  <a:pt x="1968" y="2258"/>
                </a:lnTo>
                <a:lnTo>
                  <a:pt x="2002" y="2277"/>
                </a:lnTo>
                <a:lnTo>
                  <a:pt x="2040" y="2288"/>
                </a:lnTo>
                <a:lnTo>
                  <a:pt x="2079" y="2292"/>
                </a:lnTo>
                <a:lnTo>
                  <a:pt x="2119" y="2288"/>
                </a:lnTo>
                <a:lnTo>
                  <a:pt x="2155" y="2277"/>
                </a:lnTo>
                <a:lnTo>
                  <a:pt x="2189" y="2258"/>
                </a:lnTo>
                <a:lnTo>
                  <a:pt x="2217" y="2235"/>
                </a:lnTo>
                <a:lnTo>
                  <a:pt x="2242" y="2205"/>
                </a:lnTo>
                <a:lnTo>
                  <a:pt x="2260" y="2172"/>
                </a:lnTo>
                <a:lnTo>
                  <a:pt x="2272" y="2134"/>
                </a:lnTo>
                <a:lnTo>
                  <a:pt x="2276" y="2094"/>
                </a:lnTo>
                <a:lnTo>
                  <a:pt x="2276" y="1060"/>
                </a:lnTo>
                <a:lnTo>
                  <a:pt x="2272" y="1019"/>
                </a:lnTo>
                <a:lnTo>
                  <a:pt x="2260" y="982"/>
                </a:lnTo>
                <a:lnTo>
                  <a:pt x="2242" y="948"/>
                </a:lnTo>
                <a:lnTo>
                  <a:pt x="2217" y="918"/>
                </a:lnTo>
                <a:lnTo>
                  <a:pt x="2189" y="894"/>
                </a:lnTo>
                <a:lnTo>
                  <a:pt x="2155" y="876"/>
                </a:lnTo>
                <a:lnTo>
                  <a:pt x="2119" y="864"/>
                </a:lnTo>
                <a:lnTo>
                  <a:pt x="2079" y="860"/>
                </a:lnTo>
                <a:close/>
                <a:moveTo>
                  <a:pt x="2072" y="0"/>
                </a:moveTo>
                <a:lnTo>
                  <a:pt x="2203" y="5"/>
                </a:lnTo>
                <a:lnTo>
                  <a:pt x="2331" y="17"/>
                </a:lnTo>
                <a:lnTo>
                  <a:pt x="2457" y="37"/>
                </a:lnTo>
                <a:lnTo>
                  <a:pt x="2581" y="64"/>
                </a:lnTo>
                <a:lnTo>
                  <a:pt x="2702" y="100"/>
                </a:lnTo>
                <a:lnTo>
                  <a:pt x="2820" y="141"/>
                </a:lnTo>
                <a:lnTo>
                  <a:pt x="2934" y="191"/>
                </a:lnTo>
                <a:lnTo>
                  <a:pt x="3045" y="246"/>
                </a:lnTo>
                <a:lnTo>
                  <a:pt x="3152" y="308"/>
                </a:lnTo>
                <a:lnTo>
                  <a:pt x="3254" y="376"/>
                </a:lnTo>
                <a:lnTo>
                  <a:pt x="3353" y="451"/>
                </a:lnTo>
                <a:lnTo>
                  <a:pt x="3447" y="530"/>
                </a:lnTo>
                <a:lnTo>
                  <a:pt x="3537" y="615"/>
                </a:lnTo>
                <a:lnTo>
                  <a:pt x="3620" y="705"/>
                </a:lnTo>
                <a:lnTo>
                  <a:pt x="3699" y="800"/>
                </a:lnTo>
                <a:lnTo>
                  <a:pt x="3773" y="900"/>
                </a:lnTo>
                <a:lnTo>
                  <a:pt x="3840" y="1004"/>
                </a:lnTo>
                <a:lnTo>
                  <a:pt x="3901" y="1112"/>
                </a:lnTo>
                <a:lnTo>
                  <a:pt x="3955" y="1225"/>
                </a:lnTo>
                <a:lnTo>
                  <a:pt x="4005" y="1340"/>
                </a:lnTo>
                <a:lnTo>
                  <a:pt x="4046" y="1460"/>
                </a:lnTo>
                <a:lnTo>
                  <a:pt x="4081" y="1582"/>
                </a:lnTo>
                <a:lnTo>
                  <a:pt x="4108" y="1706"/>
                </a:lnTo>
                <a:lnTo>
                  <a:pt x="4128" y="1835"/>
                </a:lnTo>
                <a:lnTo>
                  <a:pt x="4139" y="1965"/>
                </a:lnTo>
                <a:lnTo>
                  <a:pt x="4143" y="2097"/>
                </a:lnTo>
                <a:lnTo>
                  <a:pt x="4139" y="2229"/>
                </a:lnTo>
                <a:lnTo>
                  <a:pt x="4128" y="2359"/>
                </a:lnTo>
                <a:lnTo>
                  <a:pt x="4108" y="2488"/>
                </a:lnTo>
                <a:lnTo>
                  <a:pt x="4081" y="2612"/>
                </a:lnTo>
                <a:lnTo>
                  <a:pt x="4046" y="2734"/>
                </a:lnTo>
                <a:lnTo>
                  <a:pt x="4005" y="2854"/>
                </a:lnTo>
                <a:lnTo>
                  <a:pt x="3955" y="2969"/>
                </a:lnTo>
                <a:lnTo>
                  <a:pt x="3901" y="3082"/>
                </a:lnTo>
                <a:lnTo>
                  <a:pt x="3840" y="3189"/>
                </a:lnTo>
                <a:lnTo>
                  <a:pt x="3773" y="3294"/>
                </a:lnTo>
                <a:lnTo>
                  <a:pt x="3699" y="3394"/>
                </a:lnTo>
                <a:lnTo>
                  <a:pt x="3620" y="3488"/>
                </a:lnTo>
                <a:lnTo>
                  <a:pt x="3537" y="3579"/>
                </a:lnTo>
                <a:lnTo>
                  <a:pt x="3447" y="3664"/>
                </a:lnTo>
                <a:lnTo>
                  <a:pt x="3353" y="3743"/>
                </a:lnTo>
                <a:lnTo>
                  <a:pt x="3254" y="3818"/>
                </a:lnTo>
                <a:lnTo>
                  <a:pt x="3152" y="3886"/>
                </a:lnTo>
                <a:lnTo>
                  <a:pt x="3045" y="3948"/>
                </a:lnTo>
                <a:lnTo>
                  <a:pt x="2934" y="4003"/>
                </a:lnTo>
                <a:lnTo>
                  <a:pt x="2820" y="4052"/>
                </a:lnTo>
                <a:lnTo>
                  <a:pt x="2702" y="4094"/>
                </a:lnTo>
                <a:lnTo>
                  <a:pt x="2581" y="4130"/>
                </a:lnTo>
                <a:lnTo>
                  <a:pt x="2457" y="4157"/>
                </a:lnTo>
                <a:lnTo>
                  <a:pt x="2331" y="4177"/>
                </a:lnTo>
                <a:lnTo>
                  <a:pt x="2203" y="4189"/>
                </a:lnTo>
                <a:lnTo>
                  <a:pt x="2072" y="4194"/>
                </a:lnTo>
                <a:lnTo>
                  <a:pt x="1941" y="4189"/>
                </a:lnTo>
                <a:lnTo>
                  <a:pt x="1812" y="4177"/>
                </a:lnTo>
                <a:lnTo>
                  <a:pt x="1686" y="4157"/>
                </a:lnTo>
                <a:lnTo>
                  <a:pt x="1563" y="4130"/>
                </a:lnTo>
                <a:lnTo>
                  <a:pt x="1441" y="4094"/>
                </a:lnTo>
                <a:lnTo>
                  <a:pt x="1324" y="4052"/>
                </a:lnTo>
                <a:lnTo>
                  <a:pt x="1209" y="4003"/>
                </a:lnTo>
                <a:lnTo>
                  <a:pt x="1099" y="3948"/>
                </a:lnTo>
                <a:lnTo>
                  <a:pt x="991" y="3886"/>
                </a:lnTo>
                <a:lnTo>
                  <a:pt x="889" y="3818"/>
                </a:lnTo>
                <a:lnTo>
                  <a:pt x="790" y="3743"/>
                </a:lnTo>
                <a:lnTo>
                  <a:pt x="697" y="3664"/>
                </a:lnTo>
                <a:lnTo>
                  <a:pt x="608" y="3579"/>
                </a:lnTo>
                <a:lnTo>
                  <a:pt x="523" y="3488"/>
                </a:lnTo>
                <a:lnTo>
                  <a:pt x="444" y="3394"/>
                </a:lnTo>
                <a:lnTo>
                  <a:pt x="372" y="3294"/>
                </a:lnTo>
                <a:lnTo>
                  <a:pt x="304" y="3189"/>
                </a:lnTo>
                <a:lnTo>
                  <a:pt x="243" y="3082"/>
                </a:lnTo>
                <a:lnTo>
                  <a:pt x="188" y="2969"/>
                </a:lnTo>
                <a:lnTo>
                  <a:pt x="140" y="2854"/>
                </a:lnTo>
                <a:lnTo>
                  <a:pt x="98" y="2734"/>
                </a:lnTo>
                <a:lnTo>
                  <a:pt x="63" y="2612"/>
                </a:lnTo>
                <a:lnTo>
                  <a:pt x="36" y="2488"/>
                </a:lnTo>
                <a:lnTo>
                  <a:pt x="17" y="2359"/>
                </a:lnTo>
                <a:lnTo>
                  <a:pt x="4" y="2229"/>
                </a:lnTo>
                <a:lnTo>
                  <a:pt x="0" y="2097"/>
                </a:lnTo>
                <a:lnTo>
                  <a:pt x="4" y="1965"/>
                </a:lnTo>
                <a:lnTo>
                  <a:pt x="17" y="1835"/>
                </a:lnTo>
                <a:lnTo>
                  <a:pt x="36" y="1706"/>
                </a:lnTo>
                <a:lnTo>
                  <a:pt x="63" y="1582"/>
                </a:lnTo>
                <a:lnTo>
                  <a:pt x="98" y="1460"/>
                </a:lnTo>
                <a:lnTo>
                  <a:pt x="140" y="1340"/>
                </a:lnTo>
                <a:lnTo>
                  <a:pt x="188" y="1225"/>
                </a:lnTo>
                <a:lnTo>
                  <a:pt x="243" y="1112"/>
                </a:lnTo>
                <a:lnTo>
                  <a:pt x="304" y="1004"/>
                </a:lnTo>
                <a:lnTo>
                  <a:pt x="372" y="900"/>
                </a:lnTo>
                <a:lnTo>
                  <a:pt x="444" y="800"/>
                </a:lnTo>
                <a:lnTo>
                  <a:pt x="523" y="705"/>
                </a:lnTo>
                <a:lnTo>
                  <a:pt x="608" y="615"/>
                </a:lnTo>
                <a:lnTo>
                  <a:pt x="697" y="530"/>
                </a:lnTo>
                <a:lnTo>
                  <a:pt x="790" y="451"/>
                </a:lnTo>
                <a:lnTo>
                  <a:pt x="889" y="376"/>
                </a:lnTo>
                <a:lnTo>
                  <a:pt x="991" y="308"/>
                </a:lnTo>
                <a:lnTo>
                  <a:pt x="1099" y="246"/>
                </a:lnTo>
                <a:lnTo>
                  <a:pt x="1209" y="191"/>
                </a:lnTo>
                <a:lnTo>
                  <a:pt x="1324" y="141"/>
                </a:lnTo>
                <a:lnTo>
                  <a:pt x="1441" y="100"/>
                </a:lnTo>
                <a:lnTo>
                  <a:pt x="1563" y="64"/>
                </a:lnTo>
                <a:lnTo>
                  <a:pt x="1686" y="37"/>
                </a:lnTo>
                <a:lnTo>
                  <a:pt x="1812" y="17"/>
                </a:lnTo>
                <a:lnTo>
                  <a:pt x="1941" y="5"/>
                </a:lnTo>
                <a:lnTo>
                  <a:pt x="2072" y="0"/>
                </a:lnTo>
                <a:close/>
              </a:path>
            </a:pathLst>
          </a:custGeom>
          <a:solidFill>
            <a:schemeClr val="bg1"/>
          </a:solidFill>
          <a:ln w="0">
            <a:noFill/>
            <a:prstDash val="solid"/>
            <a:round/>
            <a:headEnd/>
            <a:tailEnd/>
          </a:ln>
          <a:effectLst>
            <a:outerShdw blurRad="63500" sx="102000" sy="102000" algn="ctr"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ru-RU"/>
          </a:p>
        </p:txBody>
      </p:sp>
      <p:pic>
        <p:nvPicPr>
          <p:cNvPr id="42" name="Picture 41">
            <a:hlinkClick r:id="rId2"/>
            <a:extLst>
              <a:ext uri="{FF2B5EF4-FFF2-40B4-BE49-F238E27FC236}">
                <a16:creationId xmlns:a16="http://schemas.microsoft.com/office/drawing/2014/main" id="{E8D055F7-6F7F-4E8C-9445-1996DE9E922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1409450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93"/>
                                        </p:tgtEl>
                                        <p:attrNameLst>
                                          <p:attrName>style.visibility</p:attrName>
                                        </p:attrNameLst>
                                      </p:cBhvr>
                                      <p:to>
                                        <p:strVal val="visible"/>
                                      </p:to>
                                    </p:set>
                                    <p:animEffect transition="in" filter="wipe(left)">
                                      <p:cBhvr>
                                        <p:cTn id="7" dur="500"/>
                                        <p:tgtEl>
                                          <p:spTgt spid="93"/>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74"/>
                                        </p:tgtEl>
                                        <p:attrNameLst>
                                          <p:attrName>style.visibility</p:attrName>
                                        </p:attrNameLst>
                                      </p:cBhvr>
                                      <p:to>
                                        <p:strVal val="visible"/>
                                      </p:to>
                                    </p:set>
                                    <p:anim calcmode="lin" valueType="num">
                                      <p:cBhvr>
                                        <p:cTn id="11" dur="500" fill="hold"/>
                                        <p:tgtEl>
                                          <p:spTgt spid="74"/>
                                        </p:tgtEl>
                                        <p:attrNameLst>
                                          <p:attrName>ppt_w</p:attrName>
                                        </p:attrNameLst>
                                      </p:cBhvr>
                                      <p:tavLst>
                                        <p:tav tm="0">
                                          <p:val>
                                            <p:fltVal val="0"/>
                                          </p:val>
                                        </p:tav>
                                        <p:tav tm="100000">
                                          <p:val>
                                            <p:strVal val="#ppt_w"/>
                                          </p:val>
                                        </p:tav>
                                      </p:tavLst>
                                    </p:anim>
                                    <p:anim calcmode="lin" valueType="num">
                                      <p:cBhvr>
                                        <p:cTn id="12" dur="500" fill="hold"/>
                                        <p:tgtEl>
                                          <p:spTgt spid="74"/>
                                        </p:tgtEl>
                                        <p:attrNameLst>
                                          <p:attrName>ppt_h</p:attrName>
                                        </p:attrNameLst>
                                      </p:cBhvr>
                                      <p:tavLst>
                                        <p:tav tm="0">
                                          <p:val>
                                            <p:fltVal val="0"/>
                                          </p:val>
                                        </p:tav>
                                        <p:tav tm="100000">
                                          <p:val>
                                            <p:strVal val="#ppt_h"/>
                                          </p:val>
                                        </p:tav>
                                      </p:tavLst>
                                    </p:anim>
                                    <p:animEffect transition="in" filter="fade">
                                      <p:cBhvr>
                                        <p:cTn id="13" dur="500"/>
                                        <p:tgtEl>
                                          <p:spTgt spid="74"/>
                                        </p:tgtEl>
                                      </p:cBhvr>
                                    </p:animEffect>
                                  </p:childTnLst>
                                </p:cTn>
                              </p:par>
                              <p:par>
                                <p:cTn id="14" presetID="53" presetClass="entr" presetSubtype="16" fill="hold" grpId="0" nodeType="withEffect">
                                  <p:stCondLst>
                                    <p:cond delay="0"/>
                                  </p:stCondLst>
                                  <p:childTnLst>
                                    <p:set>
                                      <p:cBhvr>
                                        <p:cTn id="15" dur="1" fill="hold">
                                          <p:stCondLst>
                                            <p:cond delay="0"/>
                                          </p:stCondLst>
                                        </p:cTn>
                                        <p:tgtEl>
                                          <p:spTgt spid="64"/>
                                        </p:tgtEl>
                                        <p:attrNameLst>
                                          <p:attrName>style.visibility</p:attrName>
                                        </p:attrNameLst>
                                      </p:cBhvr>
                                      <p:to>
                                        <p:strVal val="visible"/>
                                      </p:to>
                                    </p:set>
                                    <p:anim calcmode="lin" valueType="num">
                                      <p:cBhvr>
                                        <p:cTn id="16" dur="500" fill="hold"/>
                                        <p:tgtEl>
                                          <p:spTgt spid="64"/>
                                        </p:tgtEl>
                                        <p:attrNameLst>
                                          <p:attrName>ppt_w</p:attrName>
                                        </p:attrNameLst>
                                      </p:cBhvr>
                                      <p:tavLst>
                                        <p:tav tm="0">
                                          <p:val>
                                            <p:fltVal val="0"/>
                                          </p:val>
                                        </p:tav>
                                        <p:tav tm="100000">
                                          <p:val>
                                            <p:strVal val="#ppt_w"/>
                                          </p:val>
                                        </p:tav>
                                      </p:tavLst>
                                    </p:anim>
                                    <p:anim calcmode="lin" valueType="num">
                                      <p:cBhvr>
                                        <p:cTn id="17" dur="500" fill="hold"/>
                                        <p:tgtEl>
                                          <p:spTgt spid="64"/>
                                        </p:tgtEl>
                                        <p:attrNameLst>
                                          <p:attrName>ppt_h</p:attrName>
                                        </p:attrNameLst>
                                      </p:cBhvr>
                                      <p:tavLst>
                                        <p:tav tm="0">
                                          <p:val>
                                            <p:fltVal val="0"/>
                                          </p:val>
                                        </p:tav>
                                        <p:tav tm="100000">
                                          <p:val>
                                            <p:strVal val="#ppt_h"/>
                                          </p:val>
                                        </p:tav>
                                      </p:tavLst>
                                    </p:anim>
                                    <p:animEffect transition="in" filter="fade">
                                      <p:cBhvr>
                                        <p:cTn id="18" dur="500"/>
                                        <p:tgtEl>
                                          <p:spTgt spid="64"/>
                                        </p:tgtEl>
                                      </p:cBhvr>
                                    </p:animEffect>
                                  </p:childTnLst>
                                </p:cTn>
                              </p:par>
                              <p:par>
                                <p:cTn id="19" presetID="53" presetClass="entr" presetSubtype="16" fill="hold" grpId="0" nodeType="withEffect">
                                  <p:stCondLst>
                                    <p:cond delay="0"/>
                                  </p:stCondLst>
                                  <p:childTnLst>
                                    <p:set>
                                      <p:cBhvr>
                                        <p:cTn id="20" dur="1" fill="hold">
                                          <p:stCondLst>
                                            <p:cond delay="0"/>
                                          </p:stCondLst>
                                        </p:cTn>
                                        <p:tgtEl>
                                          <p:spTgt spid="66"/>
                                        </p:tgtEl>
                                        <p:attrNameLst>
                                          <p:attrName>style.visibility</p:attrName>
                                        </p:attrNameLst>
                                      </p:cBhvr>
                                      <p:to>
                                        <p:strVal val="visible"/>
                                      </p:to>
                                    </p:set>
                                    <p:anim calcmode="lin" valueType="num">
                                      <p:cBhvr>
                                        <p:cTn id="21" dur="500" fill="hold"/>
                                        <p:tgtEl>
                                          <p:spTgt spid="66"/>
                                        </p:tgtEl>
                                        <p:attrNameLst>
                                          <p:attrName>ppt_w</p:attrName>
                                        </p:attrNameLst>
                                      </p:cBhvr>
                                      <p:tavLst>
                                        <p:tav tm="0">
                                          <p:val>
                                            <p:fltVal val="0"/>
                                          </p:val>
                                        </p:tav>
                                        <p:tav tm="100000">
                                          <p:val>
                                            <p:strVal val="#ppt_w"/>
                                          </p:val>
                                        </p:tav>
                                      </p:tavLst>
                                    </p:anim>
                                    <p:anim calcmode="lin" valueType="num">
                                      <p:cBhvr>
                                        <p:cTn id="22" dur="500" fill="hold"/>
                                        <p:tgtEl>
                                          <p:spTgt spid="66"/>
                                        </p:tgtEl>
                                        <p:attrNameLst>
                                          <p:attrName>ppt_h</p:attrName>
                                        </p:attrNameLst>
                                      </p:cBhvr>
                                      <p:tavLst>
                                        <p:tav tm="0">
                                          <p:val>
                                            <p:fltVal val="0"/>
                                          </p:val>
                                        </p:tav>
                                        <p:tav tm="100000">
                                          <p:val>
                                            <p:strVal val="#ppt_h"/>
                                          </p:val>
                                        </p:tav>
                                      </p:tavLst>
                                    </p:anim>
                                    <p:animEffect transition="in" filter="fade">
                                      <p:cBhvr>
                                        <p:cTn id="23" dur="500"/>
                                        <p:tgtEl>
                                          <p:spTgt spid="66"/>
                                        </p:tgtEl>
                                      </p:cBhvr>
                                    </p:animEffect>
                                  </p:childTnLst>
                                </p:cTn>
                              </p:par>
                              <p:par>
                                <p:cTn id="24" presetID="53" presetClass="entr" presetSubtype="16" fill="hold" grpId="0" nodeType="withEffect">
                                  <p:stCondLst>
                                    <p:cond delay="0"/>
                                  </p:stCondLst>
                                  <p:childTnLst>
                                    <p:set>
                                      <p:cBhvr>
                                        <p:cTn id="25" dur="1" fill="hold">
                                          <p:stCondLst>
                                            <p:cond delay="0"/>
                                          </p:stCondLst>
                                        </p:cTn>
                                        <p:tgtEl>
                                          <p:spTgt spid="65"/>
                                        </p:tgtEl>
                                        <p:attrNameLst>
                                          <p:attrName>style.visibility</p:attrName>
                                        </p:attrNameLst>
                                      </p:cBhvr>
                                      <p:to>
                                        <p:strVal val="visible"/>
                                      </p:to>
                                    </p:set>
                                    <p:anim calcmode="lin" valueType="num">
                                      <p:cBhvr>
                                        <p:cTn id="26" dur="500" fill="hold"/>
                                        <p:tgtEl>
                                          <p:spTgt spid="65"/>
                                        </p:tgtEl>
                                        <p:attrNameLst>
                                          <p:attrName>ppt_w</p:attrName>
                                        </p:attrNameLst>
                                      </p:cBhvr>
                                      <p:tavLst>
                                        <p:tav tm="0">
                                          <p:val>
                                            <p:fltVal val="0"/>
                                          </p:val>
                                        </p:tav>
                                        <p:tav tm="100000">
                                          <p:val>
                                            <p:strVal val="#ppt_w"/>
                                          </p:val>
                                        </p:tav>
                                      </p:tavLst>
                                    </p:anim>
                                    <p:anim calcmode="lin" valueType="num">
                                      <p:cBhvr>
                                        <p:cTn id="27" dur="500" fill="hold"/>
                                        <p:tgtEl>
                                          <p:spTgt spid="65"/>
                                        </p:tgtEl>
                                        <p:attrNameLst>
                                          <p:attrName>ppt_h</p:attrName>
                                        </p:attrNameLst>
                                      </p:cBhvr>
                                      <p:tavLst>
                                        <p:tav tm="0">
                                          <p:val>
                                            <p:fltVal val="0"/>
                                          </p:val>
                                        </p:tav>
                                        <p:tav tm="100000">
                                          <p:val>
                                            <p:strVal val="#ppt_h"/>
                                          </p:val>
                                        </p:tav>
                                      </p:tavLst>
                                    </p:anim>
                                    <p:animEffect transition="in" filter="fade">
                                      <p:cBhvr>
                                        <p:cTn id="28" dur="500"/>
                                        <p:tgtEl>
                                          <p:spTgt spid="65"/>
                                        </p:tgtEl>
                                      </p:cBhvr>
                                    </p:animEffect>
                                  </p:childTnLst>
                                </p:cTn>
                              </p:par>
                            </p:childTnLst>
                          </p:cTn>
                        </p:par>
                        <p:par>
                          <p:cTn id="29" fill="hold">
                            <p:stCondLst>
                              <p:cond delay="1000"/>
                            </p:stCondLst>
                            <p:childTnLst>
                              <p:par>
                                <p:cTn id="30" presetID="42" presetClass="entr" presetSubtype="0" fill="hold" grpId="0" nodeType="afterEffect">
                                  <p:stCondLst>
                                    <p:cond delay="0"/>
                                  </p:stCondLst>
                                  <p:childTnLst>
                                    <p:set>
                                      <p:cBhvr>
                                        <p:cTn id="31" dur="1" fill="hold">
                                          <p:stCondLst>
                                            <p:cond delay="0"/>
                                          </p:stCondLst>
                                        </p:cTn>
                                        <p:tgtEl>
                                          <p:spTgt spid="67"/>
                                        </p:tgtEl>
                                        <p:attrNameLst>
                                          <p:attrName>style.visibility</p:attrName>
                                        </p:attrNameLst>
                                      </p:cBhvr>
                                      <p:to>
                                        <p:strVal val="visible"/>
                                      </p:to>
                                    </p:set>
                                    <p:animEffect transition="in" filter="fade">
                                      <p:cBhvr>
                                        <p:cTn id="32" dur="1000"/>
                                        <p:tgtEl>
                                          <p:spTgt spid="67"/>
                                        </p:tgtEl>
                                      </p:cBhvr>
                                    </p:animEffect>
                                    <p:anim calcmode="lin" valueType="num">
                                      <p:cBhvr>
                                        <p:cTn id="33" dur="1000" fill="hold"/>
                                        <p:tgtEl>
                                          <p:spTgt spid="67"/>
                                        </p:tgtEl>
                                        <p:attrNameLst>
                                          <p:attrName>ppt_x</p:attrName>
                                        </p:attrNameLst>
                                      </p:cBhvr>
                                      <p:tavLst>
                                        <p:tav tm="0">
                                          <p:val>
                                            <p:strVal val="#ppt_x"/>
                                          </p:val>
                                        </p:tav>
                                        <p:tav tm="100000">
                                          <p:val>
                                            <p:strVal val="#ppt_x"/>
                                          </p:val>
                                        </p:tav>
                                      </p:tavLst>
                                    </p:anim>
                                    <p:anim calcmode="lin" valueType="num">
                                      <p:cBhvr>
                                        <p:cTn id="34" dur="1000" fill="hold"/>
                                        <p:tgtEl>
                                          <p:spTgt spid="67"/>
                                        </p:tgtEl>
                                        <p:attrNameLst>
                                          <p:attrName>ppt_y</p:attrName>
                                        </p:attrNameLst>
                                      </p:cBhvr>
                                      <p:tavLst>
                                        <p:tav tm="0">
                                          <p:val>
                                            <p:strVal val="#ppt_y+.1"/>
                                          </p:val>
                                        </p:tav>
                                        <p:tav tm="100000">
                                          <p:val>
                                            <p:strVal val="#ppt_y"/>
                                          </p:val>
                                        </p:tav>
                                      </p:tavLst>
                                    </p:anim>
                                  </p:childTnLst>
                                </p:cTn>
                              </p:par>
                            </p:childTnLst>
                          </p:cTn>
                        </p:par>
                        <p:par>
                          <p:cTn id="35" fill="hold">
                            <p:stCondLst>
                              <p:cond delay="2000"/>
                            </p:stCondLst>
                            <p:childTnLst>
                              <p:par>
                                <p:cTn id="36" presetID="53" presetClass="entr" presetSubtype="16" fill="hold" grpId="0" nodeType="afterEffect">
                                  <p:stCondLst>
                                    <p:cond delay="0"/>
                                  </p:stCondLst>
                                  <p:childTnLst>
                                    <p:set>
                                      <p:cBhvr>
                                        <p:cTn id="37" dur="1" fill="hold">
                                          <p:stCondLst>
                                            <p:cond delay="0"/>
                                          </p:stCondLst>
                                        </p:cTn>
                                        <p:tgtEl>
                                          <p:spTgt spid="76"/>
                                        </p:tgtEl>
                                        <p:attrNameLst>
                                          <p:attrName>style.visibility</p:attrName>
                                        </p:attrNameLst>
                                      </p:cBhvr>
                                      <p:to>
                                        <p:strVal val="visible"/>
                                      </p:to>
                                    </p:set>
                                    <p:anim calcmode="lin" valueType="num">
                                      <p:cBhvr>
                                        <p:cTn id="38" dur="500" fill="hold"/>
                                        <p:tgtEl>
                                          <p:spTgt spid="76"/>
                                        </p:tgtEl>
                                        <p:attrNameLst>
                                          <p:attrName>ppt_w</p:attrName>
                                        </p:attrNameLst>
                                      </p:cBhvr>
                                      <p:tavLst>
                                        <p:tav tm="0">
                                          <p:val>
                                            <p:fltVal val="0"/>
                                          </p:val>
                                        </p:tav>
                                        <p:tav tm="100000">
                                          <p:val>
                                            <p:strVal val="#ppt_w"/>
                                          </p:val>
                                        </p:tav>
                                      </p:tavLst>
                                    </p:anim>
                                    <p:anim calcmode="lin" valueType="num">
                                      <p:cBhvr>
                                        <p:cTn id="39" dur="500" fill="hold"/>
                                        <p:tgtEl>
                                          <p:spTgt spid="76"/>
                                        </p:tgtEl>
                                        <p:attrNameLst>
                                          <p:attrName>ppt_h</p:attrName>
                                        </p:attrNameLst>
                                      </p:cBhvr>
                                      <p:tavLst>
                                        <p:tav tm="0">
                                          <p:val>
                                            <p:fltVal val="0"/>
                                          </p:val>
                                        </p:tav>
                                        <p:tav tm="100000">
                                          <p:val>
                                            <p:strVal val="#ppt_h"/>
                                          </p:val>
                                        </p:tav>
                                      </p:tavLst>
                                    </p:anim>
                                    <p:animEffect transition="in" filter="fade">
                                      <p:cBhvr>
                                        <p:cTn id="40" dur="500"/>
                                        <p:tgtEl>
                                          <p:spTgt spid="76"/>
                                        </p:tgtEl>
                                      </p:cBhvr>
                                    </p:animEffect>
                                  </p:childTnLst>
                                </p:cTn>
                              </p:par>
                              <p:par>
                                <p:cTn id="41" presetID="53" presetClass="entr" presetSubtype="16" fill="hold" nodeType="withEffect">
                                  <p:stCondLst>
                                    <p:cond delay="0"/>
                                  </p:stCondLst>
                                  <p:childTnLst>
                                    <p:set>
                                      <p:cBhvr>
                                        <p:cTn id="42" dur="1" fill="hold">
                                          <p:stCondLst>
                                            <p:cond delay="0"/>
                                          </p:stCondLst>
                                        </p:cTn>
                                        <p:tgtEl>
                                          <p:spTgt spid="94"/>
                                        </p:tgtEl>
                                        <p:attrNameLst>
                                          <p:attrName>style.visibility</p:attrName>
                                        </p:attrNameLst>
                                      </p:cBhvr>
                                      <p:to>
                                        <p:strVal val="visible"/>
                                      </p:to>
                                    </p:set>
                                    <p:anim calcmode="lin" valueType="num">
                                      <p:cBhvr>
                                        <p:cTn id="43" dur="500" fill="hold"/>
                                        <p:tgtEl>
                                          <p:spTgt spid="94"/>
                                        </p:tgtEl>
                                        <p:attrNameLst>
                                          <p:attrName>ppt_w</p:attrName>
                                        </p:attrNameLst>
                                      </p:cBhvr>
                                      <p:tavLst>
                                        <p:tav tm="0">
                                          <p:val>
                                            <p:fltVal val="0"/>
                                          </p:val>
                                        </p:tav>
                                        <p:tav tm="100000">
                                          <p:val>
                                            <p:strVal val="#ppt_w"/>
                                          </p:val>
                                        </p:tav>
                                      </p:tavLst>
                                    </p:anim>
                                    <p:anim calcmode="lin" valueType="num">
                                      <p:cBhvr>
                                        <p:cTn id="44" dur="500" fill="hold"/>
                                        <p:tgtEl>
                                          <p:spTgt spid="94"/>
                                        </p:tgtEl>
                                        <p:attrNameLst>
                                          <p:attrName>ppt_h</p:attrName>
                                        </p:attrNameLst>
                                      </p:cBhvr>
                                      <p:tavLst>
                                        <p:tav tm="0">
                                          <p:val>
                                            <p:fltVal val="0"/>
                                          </p:val>
                                        </p:tav>
                                        <p:tav tm="100000">
                                          <p:val>
                                            <p:strVal val="#ppt_h"/>
                                          </p:val>
                                        </p:tav>
                                      </p:tavLst>
                                    </p:anim>
                                    <p:animEffect transition="in" filter="fade">
                                      <p:cBhvr>
                                        <p:cTn id="45" dur="500"/>
                                        <p:tgtEl>
                                          <p:spTgt spid="94"/>
                                        </p:tgtEl>
                                      </p:cBhvr>
                                    </p:animEffect>
                                  </p:childTnLst>
                                </p:cTn>
                              </p:par>
                            </p:childTnLst>
                          </p:cTn>
                        </p:par>
                        <p:par>
                          <p:cTn id="46" fill="hold">
                            <p:stCondLst>
                              <p:cond delay="2500"/>
                            </p:stCondLst>
                            <p:childTnLst>
                              <p:par>
                                <p:cTn id="47" presetID="42" presetClass="entr" presetSubtype="0" fill="hold" grpId="0" nodeType="afterEffect">
                                  <p:stCondLst>
                                    <p:cond delay="0"/>
                                  </p:stCondLst>
                                  <p:childTnLst>
                                    <p:set>
                                      <p:cBhvr>
                                        <p:cTn id="48" dur="1" fill="hold">
                                          <p:stCondLst>
                                            <p:cond delay="0"/>
                                          </p:stCondLst>
                                        </p:cTn>
                                        <p:tgtEl>
                                          <p:spTgt spid="88"/>
                                        </p:tgtEl>
                                        <p:attrNameLst>
                                          <p:attrName>style.visibility</p:attrName>
                                        </p:attrNameLst>
                                      </p:cBhvr>
                                      <p:to>
                                        <p:strVal val="visible"/>
                                      </p:to>
                                    </p:set>
                                    <p:animEffect transition="in" filter="fade">
                                      <p:cBhvr>
                                        <p:cTn id="49" dur="1000"/>
                                        <p:tgtEl>
                                          <p:spTgt spid="88"/>
                                        </p:tgtEl>
                                      </p:cBhvr>
                                    </p:animEffect>
                                    <p:anim calcmode="lin" valueType="num">
                                      <p:cBhvr>
                                        <p:cTn id="50" dur="1000" fill="hold"/>
                                        <p:tgtEl>
                                          <p:spTgt spid="88"/>
                                        </p:tgtEl>
                                        <p:attrNameLst>
                                          <p:attrName>ppt_x</p:attrName>
                                        </p:attrNameLst>
                                      </p:cBhvr>
                                      <p:tavLst>
                                        <p:tav tm="0">
                                          <p:val>
                                            <p:strVal val="#ppt_x"/>
                                          </p:val>
                                        </p:tav>
                                        <p:tav tm="100000">
                                          <p:val>
                                            <p:strVal val="#ppt_x"/>
                                          </p:val>
                                        </p:tav>
                                      </p:tavLst>
                                    </p:anim>
                                    <p:anim calcmode="lin" valueType="num">
                                      <p:cBhvr>
                                        <p:cTn id="51" dur="1000" fill="hold"/>
                                        <p:tgtEl>
                                          <p:spTgt spid="88"/>
                                        </p:tgtEl>
                                        <p:attrNameLst>
                                          <p:attrName>ppt_y</p:attrName>
                                        </p:attrNameLst>
                                      </p:cBhvr>
                                      <p:tavLst>
                                        <p:tav tm="0">
                                          <p:val>
                                            <p:strVal val="#ppt_y+.1"/>
                                          </p:val>
                                        </p:tav>
                                        <p:tav tm="100000">
                                          <p:val>
                                            <p:strVal val="#ppt_y"/>
                                          </p:val>
                                        </p:tav>
                                      </p:tavLst>
                                    </p:anim>
                                  </p:childTnLst>
                                </p:cTn>
                              </p:par>
                            </p:childTnLst>
                          </p:cTn>
                        </p:par>
                        <p:par>
                          <p:cTn id="52" fill="hold">
                            <p:stCondLst>
                              <p:cond delay="3500"/>
                            </p:stCondLst>
                            <p:childTnLst>
                              <p:par>
                                <p:cTn id="53" presetID="42" presetClass="entr" presetSubtype="0" fill="hold" grpId="0" nodeType="afterEffect">
                                  <p:stCondLst>
                                    <p:cond delay="0"/>
                                  </p:stCondLst>
                                  <p:childTnLst>
                                    <p:set>
                                      <p:cBhvr>
                                        <p:cTn id="54" dur="1" fill="hold">
                                          <p:stCondLst>
                                            <p:cond delay="0"/>
                                          </p:stCondLst>
                                        </p:cTn>
                                        <p:tgtEl>
                                          <p:spTgt spid="81"/>
                                        </p:tgtEl>
                                        <p:attrNameLst>
                                          <p:attrName>style.visibility</p:attrName>
                                        </p:attrNameLst>
                                      </p:cBhvr>
                                      <p:to>
                                        <p:strVal val="visible"/>
                                      </p:to>
                                    </p:set>
                                    <p:animEffect transition="in" filter="fade">
                                      <p:cBhvr>
                                        <p:cTn id="55" dur="1000"/>
                                        <p:tgtEl>
                                          <p:spTgt spid="81"/>
                                        </p:tgtEl>
                                      </p:cBhvr>
                                    </p:animEffect>
                                    <p:anim calcmode="lin" valueType="num">
                                      <p:cBhvr>
                                        <p:cTn id="56" dur="1000" fill="hold"/>
                                        <p:tgtEl>
                                          <p:spTgt spid="81"/>
                                        </p:tgtEl>
                                        <p:attrNameLst>
                                          <p:attrName>ppt_x</p:attrName>
                                        </p:attrNameLst>
                                      </p:cBhvr>
                                      <p:tavLst>
                                        <p:tav tm="0">
                                          <p:val>
                                            <p:strVal val="#ppt_x"/>
                                          </p:val>
                                        </p:tav>
                                        <p:tav tm="100000">
                                          <p:val>
                                            <p:strVal val="#ppt_x"/>
                                          </p:val>
                                        </p:tav>
                                      </p:tavLst>
                                    </p:anim>
                                    <p:anim calcmode="lin" valueType="num">
                                      <p:cBhvr>
                                        <p:cTn id="57" dur="1000" fill="hold"/>
                                        <p:tgtEl>
                                          <p:spTgt spid="81"/>
                                        </p:tgtEl>
                                        <p:attrNameLst>
                                          <p:attrName>ppt_y</p:attrName>
                                        </p:attrNameLst>
                                      </p:cBhvr>
                                      <p:tavLst>
                                        <p:tav tm="0">
                                          <p:val>
                                            <p:strVal val="#ppt_y+.1"/>
                                          </p:val>
                                        </p:tav>
                                        <p:tav tm="100000">
                                          <p:val>
                                            <p:strVal val="#ppt_y"/>
                                          </p:val>
                                        </p:tav>
                                      </p:tavLst>
                                    </p:anim>
                                  </p:childTnLst>
                                </p:cTn>
                              </p:par>
                            </p:childTnLst>
                          </p:cTn>
                        </p:par>
                        <p:par>
                          <p:cTn id="58" fill="hold">
                            <p:stCondLst>
                              <p:cond delay="4500"/>
                            </p:stCondLst>
                            <p:childTnLst>
                              <p:par>
                                <p:cTn id="59" presetID="53" presetClass="entr" presetSubtype="16" fill="hold" grpId="0" nodeType="afterEffect">
                                  <p:stCondLst>
                                    <p:cond delay="0"/>
                                  </p:stCondLst>
                                  <p:childTnLst>
                                    <p:set>
                                      <p:cBhvr>
                                        <p:cTn id="60" dur="1" fill="hold">
                                          <p:stCondLst>
                                            <p:cond delay="0"/>
                                          </p:stCondLst>
                                        </p:cTn>
                                        <p:tgtEl>
                                          <p:spTgt spid="77"/>
                                        </p:tgtEl>
                                        <p:attrNameLst>
                                          <p:attrName>style.visibility</p:attrName>
                                        </p:attrNameLst>
                                      </p:cBhvr>
                                      <p:to>
                                        <p:strVal val="visible"/>
                                      </p:to>
                                    </p:set>
                                    <p:anim calcmode="lin" valueType="num">
                                      <p:cBhvr>
                                        <p:cTn id="61" dur="500" fill="hold"/>
                                        <p:tgtEl>
                                          <p:spTgt spid="77"/>
                                        </p:tgtEl>
                                        <p:attrNameLst>
                                          <p:attrName>ppt_w</p:attrName>
                                        </p:attrNameLst>
                                      </p:cBhvr>
                                      <p:tavLst>
                                        <p:tav tm="0">
                                          <p:val>
                                            <p:fltVal val="0"/>
                                          </p:val>
                                        </p:tav>
                                        <p:tav tm="100000">
                                          <p:val>
                                            <p:strVal val="#ppt_w"/>
                                          </p:val>
                                        </p:tav>
                                      </p:tavLst>
                                    </p:anim>
                                    <p:anim calcmode="lin" valueType="num">
                                      <p:cBhvr>
                                        <p:cTn id="62" dur="500" fill="hold"/>
                                        <p:tgtEl>
                                          <p:spTgt spid="77"/>
                                        </p:tgtEl>
                                        <p:attrNameLst>
                                          <p:attrName>ppt_h</p:attrName>
                                        </p:attrNameLst>
                                      </p:cBhvr>
                                      <p:tavLst>
                                        <p:tav tm="0">
                                          <p:val>
                                            <p:fltVal val="0"/>
                                          </p:val>
                                        </p:tav>
                                        <p:tav tm="100000">
                                          <p:val>
                                            <p:strVal val="#ppt_h"/>
                                          </p:val>
                                        </p:tav>
                                      </p:tavLst>
                                    </p:anim>
                                    <p:animEffect transition="in" filter="fade">
                                      <p:cBhvr>
                                        <p:cTn id="63" dur="500"/>
                                        <p:tgtEl>
                                          <p:spTgt spid="77"/>
                                        </p:tgtEl>
                                      </p:cBhvr>
                                    </p:animEffect>
                                  </p:childTnLst>
                                </p:cTn>
                              </p:par>
                              <p:par>
                                <p:cTn id="64" presetID="53" presetClass="entr" presetSubtype="16" fill="hold" grpId="0" nodeType="withEffect">
                                  <p:stCondLst>
                                    <p:cond delay="0"/>
                                  </p:stCondLst>
                                  <p:childTnLst>
                                    <p:set>
                                      <p:cBhvr>
                                        <p:cTn id="65" dur="1" fill="hold">
                                          <p:stCondLst>
                                            <p:cond delay="0"/>
                                          </p:stCondLst>
                                        </p:cTn>
                                        <p:tgtEl>
                                          <p:spTgt spid="102"/>
                                        </p:tgtEl>
                                        <p:attrNameLst>
                                          <p:attrName>style.visibility</p:attrName>
                                        </p:attrNameLst>
                                      </p:cBhvr>
                                      <p:to>
                                        <p:strVal val="visible"/>
                                      </p:to>
                                    </p:set>
                                    <p:anim calcmode="lin" valueType="num">
                                      <p:cBhvr>
                                        <p:cTn id="66" dur="500" fill="hold"/>
                                        <p:tgtEl>
                                          <p:spTgt spid="102"/>
                                        </p:tgtEl>
                                        <p:attrNameLst>
                                          <p:attrName>ppt_w</p:attrName>
                                        </p:attrNameLst>
                                      </p:cBhvr>
                                      <p:tavLst>
                                        <p:tav tm="0">
                                          <p:val>
                                            <p:fltVal val="0"/>
                                          </p:val>
                                        </p:tav>
                                        <p:tav tm="100000">
                                          <p:val>
                                            <p:strVal val="#ppt_w"/>
                                          </p:val>
                                        </p:tav>
                                      </p:tavLst>
                                    </p:anim>
                                    <p:anim calcmode="lin" valueType="num">
                                      <p:cBhvr>
                                        <p:cTn id="67" dur="500" fill="hold"/>
                                        <p:tgtEl>
                                          <p:spTgt spid="102"/>
                                        </p:tgtEl>
                                        <p:attrNameLst>
                                          <p:attrName>ppt_h</p:attrName>
                                        </p:attrNameLst>
                                      </p:cBhvr>
                                      <p:tavLst>
                                        <p:tav tm="0">
                                          <p:val>
                                            <p:fltVal val="0"/>
                                          </p:val>
                                        </p:tav>
                                        <p:tav tm="100000">
                                          <p:val>
                                            <p:strVal val="#ppt_h"/>
                                          </p:val>
                                        </p:tav>
                                      </p:tavLst>
                                    </p:anim>
                                    <p:animEffect transition="in" filter="fade">
                                      <p:cBhvr>
                                        <p:cTn id="68" dur="500"/>
                                        <p:tgtEl>
                                          <p:spTgt spid="102"/>
                                        </p:tgtEl>
                                      </p:cBhvr>
                                    </p:animEffect>
                                  </p:childTnLst>
                                </p:cTn>
                              </p:par>
                            </p:childTnLst>
                          </p:cTn>
                        </p:par>
                        <p:par>
                          <p:cTn id="69" fill="hold">
                            <p:stCondLst>
                              <p:cond delay="5000"/>
                            </p:stCondLst>
                            <p:childTnLst>
                              <p:par>
                                <p:cTn id="70" presetID="42" presetClass="entr" presetSubtype="0" fill="hold" grpId="0" nodeType="afterEffect">
                                  <p:stCondLst>
                                    <p:cond delay="0"/>
                                  </p:stCondLst>
                                  <p:childTnLst>
                                    <p:set>
                                      <p:cBhvr>
                                        <p:cTn id="71" dur="1" fill="hold">
                                          <p:stCondLst>
                                            <p:cond delay="0"/>
                                          </p:stCondLst>
                                        </p:cTn>
                                        <p:tgtEl>
                                          <p:spTgt spid="87"/>
                                        </p:tgtEl>
                                        <p:attrNameLst>
                                          <p:attrName>style.visibility</p:attrName>
                                        </p:attrNameLst>
                                      </p:cBhvr>
                                      <p:to>
                                        <p:strVal val="visible"/>
                                      </p:to>
                                    </p:set>
                                    <p:animEffect transition="in" filter="fade">
                                      <p:cBhvr>
                                        <p:cTn id="72" dur="1000"/>
                                        <p:tgtEl>
                                          <p:spTgt spid="87"/>
                                        </p:tgtEl>
                                      </p:cBhvr>
                                    </p:animEffect>
                                    <p:anim calcmode="lin" valueType="num">
                                      <p:cBhvr>
                                        <p:cTn id="73" dur="1000" fill="hold"/>
                                        <p:tgtEl>
                                          <p:spTgt spid="87"/>
                                        </p:tgtEl>
                                        <p:attrNameLst>
                                          <p:attrName>ppt_x</p:attrName>
                                        </p:attrNameLst>
                                      </p:cBhvr>
                                      <p:tavLst>
                                        <p:tav tm="0">
                                          <p:val>
                                            <p:strVal val="#ppt_x"/>
                                          </p:val>
                                        </p:tav>
                                        <p:tav tm="100000">
                                          <p:val>
                                            <p:strVal val="#ppt_x"/>
                                          </p:val>
                                        </p:tav>
                                      </p:tavLst>
                                    </p:anim>
                                    <p:anim calcmode="lin" valueType="num">
                                      <p:cBhvr>
                                        <p:cTn id="74" dur="1000" fill="hold"/>
                                        <p:tgtEl>
                                          <p:spTgt spid="87"/>
                                        </p:tgtEl>
                                        <p:attrNameLst>
                                          <p:attrName>ppt_y</p:attrName>
                                        </p:attrNameLst>
                                      </p:cBhvr>
                                      <p:tavLst>
                                        <p:tav tm="0">
                                          <p:val>
                                            <p:strVal val="#ppt_y+.1"/>
                                          </p:val>
                                        </p:tav>
                                        <p:tav tm="100000">
                                          <p:val>
                                            <p:strVal val="#ppt_y"/>
                                          </p:val>
                                        </p:tav>
                                      </p:tavLst>
                                    </p:anim>
                                  </p:childTnLst>
                                </p:cTn>
                              </p:par>
                            </p:childTnLst>
                          </p:cTn>
                        </p:par>
                        <p:par>
                          <p:cTn id="75" fill="hold">
                            <p:stCondLst>
                              <p:cond delay="6000"/>
                            </p:stCondLst>
                            <p:childTnLst>
                              <p:par>
                                <p:cTn id="76" presetID="42" presetClass="entr" presetSubtype="0" fill="hold" grpId="0" nodeType="afterEffect">
                                  <p:stCondLst>
                                    <p:cond delay="0"/>
                                  </p:stCondLst>
                                  <p:childTnLst>
                                    <p:set>
                                      <p:cBhvr>
                                        <p:cTn id="77" dur="1" fill="hold">
                                          <p:stCondLst>
                                            <p:cond delay="0"/>
                                          </p:stCondLst>
                                        </p:cTn>
                                        <p:tgtEl>
                                          <p:spTgt spid="82"/>
                                        </p:tgtEl>
                                        <p:attrNameLst>
                                          <p:attrName>style.visibility</p:attrName>
                                        </p:attrNameLst>
                                      </p:cBhvr>
                                      <p:to>
                                        <p:strVal val="visible"/>
                                      </p:to>
                                    </p:set>
                                    <p:animEffect transition="in" filter="fade">
                                      <p:cBhvr>
                                        <p:cTn id="78" dur="1000"/>
                                        <p:tgtEl>
                                          <p:spTgt spid="82"/>
                                        </p:tgtEl>
                                      </p:cBhvr>
                                    </p:animEffect>
                                    <p:anim calcmode="lin" valueType="num">
                                      <p:cBhvr>
                                        <p:cTn id="79" dur="1000" fill="hold"/>
                                        <p:tgtEl>
                                          <p:spTgt spid="82"/>
                                        </p:tgtEl>
                                        <p:attrNameLst>
                                          <p:attrName>ppt_x</p:attrName>
                                        </p:attrNameLst>
                                      </p:cBhvr>
                                      <p:tavLst>
                                        <p:tav tm="0">
                                          <p:val>
                                            <p:strVal val="#ppt_x"/>
                                          </p:val>
                                        </p:tav>
                                        <p:tav tm="100000">
                                          <p:val>
                                            <p:strVal val="#ppt_x"/>
                                          </p:val>
                                        </p:tav>
                                      </p:tavLst>
                                    </p:anim>
                                    <p:anim calcmode="lin" valueType="num">
                                      <p:cBhvr>
                                        <p:cTn id="80" dur="1000" fill="hold"/>
                                        <p:tgtEl>
                                          <p:spTgt spid="82"/>
                                        </p:tgtEl>
                                        <p:attrNameLst>
                                          <p:attrName>ppt_y</p:attrName>
                                        </p:attrNameLst>
                                      </p:cBhvr>
                                      <p:tavLst>
                                        <p:tav tm="0">
                                          <p:val>
                                            <p:strVal val="#ppt_y+.1"/>
                                          </p:val>
                                        </p:tav>
                                        <p:tav tm="100000">
                                          <p:val>
                                            <p:strVal val="#ppt_y"/>
                                          </p:val>
                                        </p:tav>
                                      </p:tavLst>
                                    </p:anim>
                                  </p:childTnLst>
                                </p:cTn>
                              </p:par>
                            </p:childTnLst>
                          </p:cTn>
                        </p:par>
                        <p:par>
                          <p:cTn id="81" fill="hold">
                            <p:stCondLst>
                              <p:cond delay="7000"/>
                            </p:stCondLst>
                            <p:childTnLst>
                              <p:par>
                                <p:cTn id="82" presetID="53" presetClass="entr" presetSubtype="16" fill="hold" grpId="0" nodeType="afterEffect">
                                  <p:stCondLst>
                                    <p:cond delay="0"/>
                                  </p:stCondLst>
                                  <p:childTnLst>
                                    <p:set>
                                      <p:cBhvr>
                                        <p:cTn id="83" dur="1" fill="hold">
                                          <p:stCondLst>
                                            <p:cond delay="0"/>
                                          </p:stCondLst>
                                        </p:cTn>
                                        <p:tgtEl>
                                          <p:spTgt spid="79"/>
                                        </p:tgtEl>
                                        <p:attrNameLst>
                                          <p:attrName>style.visibility</p:attrName>
                                        </p:attrNameLst>
                                      </p:cBhvr>
                                      <p:to>
                                        <p:strVal val="visible"/>
                                      </p:to>
                                    </p:set>
                                    <p:anim calcmode="lin" valueType="num">
                                      <p:cBhvr>
                                        <p:cTn id="84" dur="500" fill="hold"/>
                                        <p:tgtEl>
                                          <p:spTgt spid="79"/>
                                        </p:tgtEl>
                                        <p:attrNameLst>
                                          <p:attrName>ppt_w</p:attrName>
                                        </p:attrNameLst>
                                      </p:cBhvr>
                                      <p:tavLst>
                                        <p:tav tm="0">
                                          <p:val>
                                            <p:fltVal val="0"/>
                                          </p:val>
                                        </p:tav>
                                        <p:tav tm="100000">
                                          <p:val>
                                            <p:strVal val="#ppt_w"/>
                                          </p:val>
                                        </p:tav>
                                      </p:tavLst>
                                    </p:anim>
                                    <p:anim calcmode="lin" valueType="num">
                                      <p:cBhvr>
                                        <p:cTn id="85" dur="500" fill="hold"/>
                                        <p:tgtEl>
                                          <p:spTgt spid="79"/>
                                        </p:tgtEl>
                                        <p:attrNameLst>
                                          <p:attrName>ppt_h</p:attrName>
                                        </p:attrNameLst>
                                      </p:cBhvr>
                                      <p:tavLst>
                                        <p:tav tm="0">
                                          <p:val>
                                            <p:fltVal val="0"/>
                                          </p:val>
                                        </p:tav>
                                        <p:tav tm="100000">
                                          <p:val>
                                            <p:strVal val="#ppt_h"/>
                                          </p:val>
                                        </p:tav>
                                      </p:tavLst>
                                    </p:anim>
                                    <p:animEffect transition="in" filter="fade">
                                      <p:cBhvr>
                                        <p:cTn id="86" dur="500"/>
                                        <p:tgtEl>
                                          <p:spTgt spid="79"/>
                                        </p:tgtEl>
                                      </p:cBhvr>
                                    </p:animEffect>
                                  </p:childTnLst>
                                </p:cTn>
                              </p:par>
                              <p:par>
                                <p:cTn id="87" presetID="53" presetClass="entr" presetSubtype="16" fill="hold" nodeType="withEffect">
                                  <p:stCondLst>
                                    <p:cond delay="0"/>
                                  </p:stCondLst>
                                  <p:childTnLst>
                                    <p:set>
                                      <p:cBhvr>
                                        <p:cTn id="88" dur="1" fill="hold">
                                          <p:stCondLst>
                                            <p:cond delay="0"/>
                                          </p:stCondLst>
                                        </p:cTn>
                                        <p:tgtEl>
                                          <p:spTgt spid="103"/>
                                        </p:tgtEl>
                                        <p:attrNameLst>
                                          <p:attrName>style.visibility</p:attrName>
                                        </p:attrNameLst>
                                      </p:cBhvr>
                                      <p:to>
                                        <p:strVal val="visible"/>
                                      </p:to>
                                    </p:set>
                                    <p:anim calcmode="lin" valueType="num">
                                      <p:cBhvr>
                                        <p:cTn id="89" dur="500" fill="hold"/>
                                        <p:tgtEl>
                                          <p:spTgt spid="103"/>
                                        </p:tgtEl>
                                        <p:attrNameLst>
                                          <p:attrName>ppt_w</p:attrName>
                                        </p:attrNameLst>
                                      </p:cBhvr>
                                      <p:tavLst>
                                        <p:tav tm="0">
                                          <p:val>
                                            <p:fltVal val="0"/>
                                          </p:val>
                                        </p:tav>
                                        <p:tav tm="100000">
                                          <p:val>
                                            <p:strVal val="#ppt_w"/>
                                          </p:val>
                                        </p:tav>
                                      </p:tavLst>
                                    </p:anim>
                                    <p:anim calcmode="lin" valueType="num">
                                      <p:cBhvr>
                                        <p:cTn id="90" dur="500" fill="hold"/>
                                        <p:tgtEl>
                                          <p:spTgt spid="103"/>
                                        </p:tgtEl>
                                        <p:attrNameLst>
                                          <p:attrName>ppt_h</p:attrName>
                                        </p:attrNameLst>
                                      </p:cBhvr>
                                      <p:tavLst>
                                        <p:tav tm="0">
                                          <p:val>
                                            <p:fltVal val="0"/>
                                          </p:val>
                                        </p:tav>
                                        <p:tav tm="100000">
                                          <p:val>
                                            <p:strVal val="#ppt_h"/>
                                          </p:val>
                                        </p:tav>
                                      </p:tavLst>
                                    </p:anim>
                                    <p:animEffect transition="in" filter="fade">
                                      <p:cBhvr>
                                        <p:cTn id="91" dur="500"/>
                                        <p:tgtEl>
                                          <p:spTgt spid="103"/>
                                        </p:tgtEl>
                                      </p:cBhvr>
                                    </p:animEffect>
                                  </p:childTnLst>
                                </p:cTn>
                              </p:par>
                            </p:childTnLst>
                          </p:cTn>
                        </p:par>
                        <p:par>
                          <p:cTn id="92" fill="hold">
                            <p:stCondLst>
                              <p:cond delay="7500"/>
                            </p:stCondLst>
                            <p:childTnLst>
                              <p:par>
                                <p:cTn id="93" presetID="42" presetClass="entr" presetSubtype="0" fill="hold" grpId="0" nodeType="afterEffect">
                                  <p:stCondLst>
                                    <p:cond delay="0"/>
                                  </p:stCondLst>
                                  <p:childTnLst>
                                    <p:set>
                                      <p:cBhvr>
                                        <p:cTn id="94" dur="1" fill="hold">
                                          <p:stCondLst>
                                            <p:cond delay="0"/>
                                          </p:stCondLst>
                                        </p:cTn>
                                        <p:tgtEl>
                                          <p:spTgt spid="89"/>
                                        </p:tgtEl>
                                        <p:attrNameLst>
                                          <p:attrName>style.visibility</p:attrName>
                                        </p:attrNameLst>
                                      </p:cBhvr>
                                      <p:to>
                                        <p:strVal val="visible"/>
                                      </p:to>
                                    </p:set>
                                    <p:animEffect transition="in" filter="fade">
                                      <p:cBhvr>
                                        <p:cTn id="95" dur="1000"/>
                                        <p:tgtEl>
                                          <p:spTgt spid="89"/>
                                        </p:tgtEl>
                                      </p:cBhvr>
                                    </p:animEffect>
                                    <p:anim calcmode="lin" valueType="num">
                                      <p:cBhvr>
                                        <p:cTn id="96" dur="1000" fill="hold"/>
                                        <p:tgtEl>
                                          <p:spTgt spid="89"/>
                                        </p:tgtEl>
                                        <p:attrNameLst>
                                          <p:attrName>ppt_x</p:attrName>
                                        </p:attrNameLst>
                                      </p:cBhvr>
                                      <p:tavLst>
                                        <p:tav tm="0">
                                          <p:val>
                                            <p:strVal val="#ppt_x"/>
                                          </p:val>
                                        </p:tav>
                                        <p:tav tm="100000">
                                          <p:val>
                                            <p:strVal val="#ppt_x"/>
                                          </p:val>
                                        </p:tav>
                                      </p:tavLst>
                                    </p:anim>
                                    <p:anim calcmode="lin" valueType="num">
                                      <p:cBhvr>
                                        <p:cTn id="97" dur="1000" fill="hold"/>
                                        <p:tgtEl>
                                          <p:spTgt spid="89"/>
                                        </p:tgtEl>
                                        <p:attrNameLst>
                                          <p:attrName>ppt_y</p:attrName>
                                        </p:attrNameLst>
                                      </p:cBhvr>
                                      <p:tavLst>
                                        <p:tav tm="0">
                                          <p:val>
                                            <p:strVal val="#ppt_y+.1"/>
                                          </p:val>
                                        </p:tav>
                                        <p:tav tm="100000">
                                          <p:val>
                                            <p:strVal val="#ppt_y"/>
                                          </p:val>
                                        </p:tav>
                                      </p:tavLst>
                                    </p:anim>
                                  </p:childTnLst>
                                </p:cTn>
                              </p:par>
                            </p:childTnLst>
                          </p:cTn>
                        </p:par>
                        <p:par>
                          <p:cTn id="98" fill="hold">
                            <p:stCondLst>
                              <p:cond delay="8500"/>
                            </p:stCondLst>
                            <p:childTnLst>
                              <p:par>
                                <p:cTn id="99" presetID="42" presetClass="entr" presetSubtype="0" fill="hold" grpId="0" nodeType="afterEffect">
                                  <p:stCondLst>
                                    <p:cond delay="0"/>
                                  </p:stCondLst>
                                  <p:childTnLst>
                                    <p:set>
                                      <p:cBhvr>
                                        <p:cTn id="100" dur="1" fill="hold">
                                          <p:stCondLst>
                                            <p:cond delay="0"/>
                                          </p:stCondLst>
                                        </p:cTn>
                                        <p:tgtEl>
                                          <p:spTgt spid="83"/>
                                        </p:tgtEl>
                                        <p:attrNameLst>
                                          <p:attrName>style.visibility</p:attrName>
                                        </p:attrNameLst>
                                      </p:cBhvr>
                                      <p:to>
                                        <p:strVal val="visible"/>
                                      </p:to>
                                    </p:set>
                                    <p:animEffect transition="in" filter="fade">
                                      <p:cBhvr>
                                        <p:cTn id="101" dur="1000"/>
                                        <p:tgtEl>
                                          <p:spTgt spid="83"/>
                                        </p:tgtEl>
                                      </p:cBhvr>
                                    </p:animEffect>
                                    <p:anim calcmode="lin" valueType="num">
                                      <p:cBhvr>
                                        <p:cTn id="102" dur="1000" fill="hold"/>
                                        <p:tgtEl>
                                          <p:spTgt spid="83"/>
                                        </p:tgtEl>
                                        <p:attrNameLst>
                                          <p:attrName>ppt_x</p:attrName>
                                        </p:attrNameLst>
                                      </p:cBhvr>
                                      <p:tavLst>
                                        <p:tav tm="0">
                                          <p:val>
                                            <p:strVal val="#ppt_x"/>
                                          </p:val>
                                        </p:tav>
                                        <p:tav tm="100000">
                                          <p:val>
                                            <p:strVal val="#ppt_x"/>
                                          </p:val>
                                        </p:tav>
                                      </p:tavLst>
                                    </p:anim>
                                    <p:anim calcmode="lin" valueType="num">
                                      <p:cBhvr>
                                        <p:cTn id="103" dur="1000" fill="hold"/>
                                        <p:tgtEl>
                                          <p:spTgt spid="83"/>
                                        </p:tgtEl>
                                        <p:attrNameLst>
                                          <p:attrName>ppt_y</p:attrName>
                                        </p:attrNameLst>
                                      </p:cBhvr>
                                      <p:tavLst>
                                        <p:tav tm="0">
                                          <p:val>
                                            <p:strVal val="#ppt_y+.1"/>
                                          </p:val>
                                        </p:tav>
                                        <p:tav tm="100000">
                                          <p:val>
                                            <p:strVal val="#ppt_y"/>
                                          </p:val>
                                        </p:tav>
                                      </p:tavLst>
                                    </p:anim>
                                  </p:childTnLst>
                                </p:cTn>
                              </p:par>
                            </p:childTnLst>
                          </p:cTn>
                        </p:par>
                        <p:par>
                          <p:cTn id="104" fill="hold">
                            <p:stCondLst>
                              <p:cond delay="9500"/>
                            </p:stCondLst>
                            <p:childTnLst>
                              <p:par>
                                <p:cTn id="105" presetID="53" presetClass="entr" presetSubtype="16" fill="hold" grpId="0" nodeType="afterEffect">
                                  <p:stCondLst>
                                    <p:cond delay="0"/>
                                  </p:stCondLst>
                                  <p:childTnLst>
                                    <p:set>
                                      <p:cBhvr>
                                        <p:cTn id="106" dur="1" fill="hold">
                                          <p:stCondLst>
                                            <p:cond delay="0"/>
                                          </p:stCondLst>
                                        </p:cTn>
                                        <p:tgtEl>
                                          <p:spTgt spid="80"/>
                                        </p:tgtEl>
                                        <p:attrNameLst>
                                          <p:attrName>style.visibility</p:attrName>
                                        </p:attrNameLst>
                                      </p:cBhvr>
                                      <p:to>
                                        <p:strVal val="visible"/>
                                      </p:to>
                                    </p:set>
                                    <p:anim calcmode="lin" valueType="num">
                                      <p:cBhvr>
                                        <p:cTn id="107" dur="500" fill="hold"/>
                                        <p:tgtEl>
                                          <p:spTgt spid="80"/>
                                        </p:tgtEl>
                                        <p:attrNameLst>
                                          <p:attrName>ppt_w</p:attrName>
                                        </p:attrNameLst>
                                      </p:cBhvr>
                                      <p:tavLst>
                                        <p:tav tm="0">
                                          <p:val>
                                            <p:fltVal val="0"/>
                                          </p:val>
                                        </p:tav>
                                        <p:tav tm="100000">
                                          <p:val>
                                            <p:strVal val="#ppt_w"/>
                                          </p:val>
                                        </p:tav>
                                      </p:tavLst>
                                    </p:anim>
                                    <p:anim calcmode="lin" valueType="num">
                                      <p:cBhvr>
                                        <p:cTn id="108" dur="500" fill="hold"/>
                                        <p:tgtEl>
                                          <p:spTgt spid="80"/>
                                        </p:tgtEl>
                                        <p:attrNameLst>
                                          <p:attrName>ppt_h</p:attrName>
                                        </p:attrNameLst>
                                      </p:cBhvr>
                                      <p:tavLst>
                                        <p:tav tm="0">
                                          <p:val>
                                            <p:fltVal val="0"/>
                                          </p:val>
                                        </p:tav>
                                        <p:tav tm="100000">
                                          <p:val>
                                            <p:strVal val="#ppt_h"/>
                                          </p:val>
                                        </p:tav>
                                      </p:tavLst>
                                    </p:anim>
                                    <p:animEffect transition="in" filter="fade">
                                      <p:cBhvr>
                                        <p:cTn id="109" dur="500"/>
                                        <p:tgtEl>
                                          <p:spTgt spid="80"/>
                                        </p:tgtEl>
                                      </p:cBhvr>
                                    </p:animEffect>
                                  </p:childTnLst>
                                </p:cTn>
                              </p:par>
                              <p:par>
                                <p:cTn id="110" presetID="53" presetClass="entr" presetSubtype="16" fill="hold" nodeType="withEffect">
                                  <p:stCondLst>
                                    <p:cond delay="0"/>
                                  </p:stCondLst>
                                  <p:childTnLst>
                                    <p:set>
                                      <p:cBhvr>
                                        <p:cTn id="111" dur="1" fill="hold">
                                          <p:stCondLst>
                                            <p:cond delay="0"/>
                                          </p:stCondLst>
                                        </p:cTn>
                                        <p:tgtEl>
                                          <p:spTgt spid="106"/>
                                        </p:tgtEl>
                                        <p:attrNameLst>
                                          <p:attrName>style.visibility</p:attrName>
                                        </p:attrNameLst>
                                      </p:cBhvr>
                                      <p:to>
                                        <p:strVal val="visible"/>
                                      </p:to>
                                    </p:set>
                                    <p:anim calcmode="lin" valueType="num">
                                      <p:cBhvr>
                                        <p:cTn id="112" dur="500" fill="hold"/>
                                        <p:tgtEl>
                                          <p:spTgt spid="106"/>
                                        </p:tgtEl>
                                        <p:attrNameLst>
                                          <p:attrName>ppt_w</p:attrName>
                                        </p:attrNameLst>
                                      </p:cBhvr>
                                      <p:tavLst>
                                        <p:tav tm="0">
                                          <p:val>
                                            <p:fltVal val="0"/>
                                          </p:val>
                                        </p:tav>
                                        <p:tav tm="100000">
                                          <p:val>
                                            <p:strVal val="#ppt_w"/>
                                          </p:val>
                                        </p:tav>
                                      </p:tavLst>
                                    </p:anim>
                                    <p:anim calcmode="lin" valueType="num">
                                      <p:cBhvr>
                                        <p:cTn id="113" dur="500" fill="hold"/>
                                        <p:tgtEl>
                                          <p:spTgt spid="106"/>
                                        </p:tgtEl>
                                        <p:attrNameLst>
                                          <p:attrName>ppt_h</p:attrName>
                                        </p:attrNameLst>
                                      </p:cBhvr>
                                      <p:tavLst>
                                        <p:tav tm="0">
                                          <p:val>
                                            <p:fltVal val="0"/>
                                          </p:val>
                                        </p:tav>
                                        <p:tav tm="100000">
                                          <p:val>
                                            <p:strVal val="#ppt_h"/>
                                          </p:val>
                                        </p:tav>
                                      </p:tavLst>
                                    </p:anim>
                                    <p:animEffect transition="in" filter="fade">
                                      <p:cBhvr>
                                        <p:cTn id="114" dur="500"/>
                                        <p:tgtEl>
                                          <p:spTgt spid="106"/>
                                        </p:tgtEl>
                                      </p:cBhvr>
                                    </p:animEffect>
                                  </p:childTnLst>
                                </p:cTn>
                              </p:par>
                            </p:childTnLst>
                          </p:cTn>
                        </p:par>
                        <p:par>
                          <p:cTn id="115" fill="hold">
                            <p:stCondLst>
                              <p:cond delay="10000"/>
                            </p:stCondLst>
                            <p:childTnLst>
                              <p:par>
                                <p:cTn id="116" presetID="42" presetClass="entr" presetSubtype="0" fill="hold" grpId="0" nodeType="afterEffect">
                                  <p:stCondLst>
                                    <p:cond delay="0"/>
                                  </p:stCondLst>
                                  <p:childTnLst>
                                    <p:set>
                                      <p:cBhvr>
                                        <p:cTn id="117" dur="1" fill="hold">
                                          <p:stCondLst>
                                            <p:cond delay="0"/>
                                          </p:stCondLst>
                                        </p:cTn>
                                        <p:tgtEl>
                                          <p:spTgt spid="92"/>
                                        </p:tgtEl>
                                        <p:attrNameLst>
                                          <p:attrName>style.visibility</p:attrName>
                                        </p:attrNameLst>
                                      </p:cBhvr>
                                      <p:to>
                                        <p:strVal val="visible"/>
                                      </p:to>
                                    </p:set>
                                    <p:animEffect transition="in" filter="fade">
                                      <p:cBhvr>
                                        <p:cTn id="118" dur="1000"/>
                                        <p:tgtEl>
                                          <p:spTgt spid="92"/>
                                        </p:tgtEl>
                                      </p:cBhvr>
                                    </p:animEffect>
                                    <p:anim calcmode="lin" valueType="num">
                                      <p:cBhvr>
                                        <p:cTn id="119" dur="1000" fill="hold"/>
                                        <p:tgtEl>
                                          <p:spTgt spid="92"/>
                                        </p:tgtEl>
                                        <p:attrNameLst>
                                          <p:attrName>ppt_x</p:attrName>
                                        </p:attrNameLst>
                                      </p:cBhvr>
                                      <p:tavLst>
                                        <p:tav tm="0">
                                          <p:val>
                                            <p:strVal val="#ppt_x"/>
                                          </p:val>
                                        </p:tav>
                                        <p:tav tm="100000">
                                          <p:val>
                                            <p:strVal val="#ppt_x"/>
                                          </p:val>
                                        </p:tav>
                                      </p:tavLst>
                                    </p:anim>
                                    <p:anim calcmode="lin" valueType="num">
                                      <p:cBhvr>
                                        <p:cTn id="120" dur="1000" fill="hold"/>
                                        <p:tgtEl>
                                          <p:spTgt spid="92"/>
                                        </p:tgtEl>
                                        <p:attrNameLst>
                                          <p:attrName>ppt_y</p:attrName>
                                        </p:attrNameLst>
                                      </p:cBhvr>
                                      <p:tavLst>
                                        <p:tav tm="0">
                                          <p:val>
                                            <p:strVal val="#ppt_y+.1"/>
                                          </p:val>
                                        </p:tav>
                                        <p:tav tm="100000">
                                          <p:val>
                                            <p:strVal val="#ppt_y"/>
                                          </p:val>
                                        </p:tav>
                                      </p:tavLst>
                                    </p:anim>
                                  </p:childTnLst>
                                </p:cTn>
                              </p:par>
                            </p:childTnLst>
                          </p:cTn>
                        </p:par>
                        <p:par>
                          <p:cTn id="121" fill="hold">
                            <p:stCondLst>
                              <p:cond delay="11000"/>
                            </p:stCondLst>
                            <p:childTnLst>
                              <p:par>
                                <p:cTn id="122" presetID="42" presetClass="entr" presetSubtype="0" fill="hold" grpId="0" nodeType="afterEffect">
                                  <p:stCondLst>
                                    <p:cond delay="0"/>
                                  </p:stCondLst>
                                  <p:childTnLst>
                                    <p:set>
                                      <p:cBhvr>
                                        <p:cTn id="123" dur="1" fill="hold">
                                          <p:stCondLst>
                                            <p:cond delay="0"/>
                                          </p:stCondLst>
                                        </p:cTn>
                                        <p:tgtEl>
                                          <p:spTgt spid="84"/>
                                        </p:tgtEl>
                                        <p:attrNameLst>
                                          <p:attrName>style.visibility</p:attrName>
                                        </p:attrNameLst>
                                      </p:cBhvr>
                                      <p:to>
                                        <p:strVal val="visible"/>
                                      </p:to>
                                    </p:set>
                                    <p:animEffect transition="in" filter="fade">
                                      <p:cBhvr>
                                        <p:cTn id="124" dur="1000"/>
                                        <p:tgtEl>
                                          <p:spTgt spid="84"/>
                                        </p:tgtEl>
                                      </p:cBhvr>
                                    </p:animEffect>
                                    <p:anim calcmode="lin" valueType="num">
                                      <p:cBhvr>
                                        <p:cTn id="125" dur="1000" fill="hold"/>
                                        <p:tgtEl>
                                          <p:spTgt spid="84"/>
                                        </p:tgtEl>
                                        <p:attrNameLst>
                                          <p:attrName>ppt_x</p:attrName>
                                        </p:attrNameLst>
                                      </p:cBhvr>
                                      <p:tavLst>
                                        <p:tav tm="0">
                                          <p:val>
                                            <p:strVal val="#ppt_x"/>
                                          </p:val>
                                        </p:tav>
                                        <p:tav tm="100000">
                                          <p:val>
                                            <p:strVal val="#ppt_x"/>
                                          </p:val>
                                        </p:tav>
                                      </p:tavLst>
                                    </p:anim>
                                    <p:anim calcmode="lin" valueType="num">
                                      <p:cBhvr>
                                        <p:cTn id="126" dur="1000" fill="hold"/>
                                        <p:tgtEl>
                                          <p:spTgt spid="84"/>
                                        </p:tgtEl>
                                        <p:attrNameLst>
                                          <p:attrName>ppt_y</p:attrName>
                                        </p:attrNameLst>
                                      </p:cBhvr>
                                      <p:tavLst>
                                        <p:tav tm="0">
                                          <p:val>
                                            <p:strVal val="#ppt_y+.1"/>
                                          </p:val>
                                        </p:tav>
                                        <p:tav tm="100000">
                                          <p:val>
                                            <p:strVal val="#ppt_y"/>
                                          </p:val>
                                        </p:tav>
                                      </p:tavLst>
                                    </p:anim>
                                  </p:childTnLst>
                                </p:cTn>
                              </p:par>
                            </p:childTnLst>
                          </p:cTn>
                        </p:par>
                        <p:par>
                          <p:cTn id="127" fill="hold">
                            <p:stCondLst>
                              <p:cond delay="12000"/>
                            </p:stCondLst>
                            <p:childTnLst>
                              <p:par>
                                <p:cTn id="128" presetID="53" presetClass="entr" presetSubtype="16" fill="hold" grpId="0" nodeType="afterEffect">
                                  <p:stCondLst>
                                    <p:cond delay="0"/>
                                  </p:stCondLst>
                                  <p:childTnLst>
                                    <p:set>
                                      <p:cBhvr>
                                        <p:cTn id="129" dur="1" fill="hold">
                                          <p:stCondLst>
                                            <p:cond delay="0"/>
                                          </p:stCondLst>
                                        </p:cTn>
                                        <p:tgtEl>
                                          <p:spTgt spid="78"/>
                                        </p:tgtEl>
                                        <p:attrNameLst>
                                          <p:attrName>style.visibility</p:attrName>
                                        </p:attrNameLst>
                                      </p:cBhvr>
                                      <p:to>
                                        <p:strVal val="visible"/>
                                      </p:to>
                                    </p:set>
                                    <p:anim calcmode="lin" valueType="num">
                                      <p:cBhvr>
                                        <p:cTn id="130" dur="500" fill="hold"/>
                                        <p:tgtEl>
                                          <p:spTgt spid="78"/>
                                        </p:tgtEl>
                                        <p:attrNameLst>
                                          <p:attrName>ppt_w</p:attrName>
                                        </p:attrNameLst>
                                      </p:cBhvr>
                                      <p:tavLst>
                                        <p:tav tm="0">
                                          <p:val>
                                            <p:fltVal val="0"/>
                                          </p:val>
                                        </p:tav>
                                        <p:tav tm="100000">
                                          <p:val>
                                            <p:strVal val="#ppt_w"/>
                                          </p:val>
                                        </p:tav>
                                      </p:tavLst>
                                    </p:anim>
                                    <p:anim calcmode="lin" valueType="num">
                                      <p:cBhvr>
                                        <p:cTn id="131" dur="500" fill="hold"/>
                                        <p:tgtEl>
                                          <p:spTgt spid="78"/>
                                        </p:tgtEl>
                                        <p:attrNameLst>
                                          <p:attrName>ppt_h</p:attrName>
                                        </p:attrNameLst>
                                      </p:cBhvr>
                                      <p:tavLst>
                                        <p:tav tm="0">
                                          <p:val>
                                            <p:fltVal val="0"/>
                                          </p:val>
                                        </p:tav>
                                        <p:tav tm="100000">
                                          <p:val>
                                            <p:strVal val="#ppt_h"/>
                                          </p:val>
                                        </p:tav>
                                      </p:tavLst>
                                    </p:anim>
                                    <p:animEffect transition="in" filter="fade">
                                      <p:cBhvr>
                                        <p:cTn id="132" dur="500"/>
                                        <p:tgtEl>
                                          <p:spTgt spid="78"/>
                                        </p:tgtEl>
                                      </p:cBhvr>
                                    </p:animEffect>
                                  </p:childTnLst>
                                </p:cTn>
                              </p:par>
                              <p:par>
                                <p:cTn id="133" presetID="53" presetClass="entr" presetSubtype="16" fill="hold" nodeType="withEffect">
                                  <p:stCondLst>
                                    <p:cond delay="0"/>
                                  </p:stCondLst>
                                  <p:childTnLst>
                                    <p:set>
                                      <p:cBhvr>
                                        <p:cTn id="134" dur="1" fill="hold">
                                          <p:stCondLst>
                                            <p:cond delay="0"/>
                                          </p:stCondLst>
                                        </p:cTn>
                                        <p:tgtEl>
                                          <p:spTgt spid="97"/>
                                        </p:tgtEl>
                                        <p:attrNameLst>
                                          <p:attrName>style.visibility</p:attrName>
                                        </p:attrNameLst>
                                      </p:cBhvr>
                                      <p:to>
                                        <p:strVal val="visible"/>
                                      </p:to>
                                    </p:set>
                                    <p:anim calcmode="lin" valueType="num">
                                      <p:cBhvr>
                                        <p:cTn id="135" dur="500" fill="hold"/>
                                        <p:tgtEl>
                                          <p:spTgt spid="97"/>
                                        </p:tgtEl>
                                        <p:attrNameLst>
                                          <p:attrName>ppt_w</p:attrName>
                                        </p:attrNameLst>
                                      </p:cBhvr>
                                      <p:tavLst>
                                        <p:tav tm="0">
                                          <p:val>
                                            <p:fltVal val="0"/>
                                          </p:val>
                                        </p:tav>
                                        <p:tav tm="100000">
                                          <p:val>
                                            <p:strVal val="#ppt_w"/>
                                          </p:val>
                                        </p:tav>
                                      </p:tavLst>
                                    </p:anim>
                                    <p:anim calcmode="lin" valueType="num">
                                      <p:cBhvr>
                                        <p:cTn id="136" dur="500" fill="hold"/>
                                        <p:tgtEl>
                                          <p:spTgt spid="97"/>
                                        </p:tgtEl>
                                        <p:attrNameLst>
                                          <p:attrName>ppt_h</p:attrName>
                                        </p:attrNameLst>
                                      </p:cBhvr>
                                      <p:tavLst>
                                        <p:tav tm="0">
                                          <p:val>
                                            <p:fltVal val="0"/>
                                          </p:val>
                                        </p:tav>
                                        <p:tav tm="100000">
                                          <p:val>
                                            <p:strVal val="#ppt_h"/>
                                          </p:val>
                                        </p:tav>
                                      </p:tavLst>
                                    </p:anim>
                                    <p:animEffect transition="in" filter="fade">
                                      <p:cBhvr>
                                        <p:cTn id="137" dur="500"/>
                                        <p:tgtEl>
                                          <p:spTgt spid="97"/>
                                        </p:tgtEl>
                                      </p:cBhvr>
                                    </p:animEffect>
                                  </p:childTnLst>
                                </p:cTn>
                              </p:par>
                            </p:childTnLst>
                          </p:cTn>
                        </p:par>
                        <p:par>
                          <p:cTn id="138" fill="hold">
                            <p:stCondLst>
                              <p:cond delay="12500"/>
                            </p:stCondLst>
                            <p:childTnLst>
                              <p:par>
                                <p:cTn id="139" presetID="42" presetClass="entr" presetSubtype="0" fill="hold" grpId="0" nodeType="afterEffect">
                                  <p:stCondLst>
                                    <p:cond delay="0"/>
                                  </p:stCondLst>
                                  <p:childTnLst>
                                    <p:set>
                                      <p:cBhvr>
                                        <p:cTn id="140" dur="1" fill="hold">
                                          <p:stCondLst>
                                            <p:cond delay="0"/>
                                          </p:stCondLst>
                                        </p:cTn>
                                        <p:tgtEl>
                                          <p:spTgt spid="91"/>
                                        </p:tgtEl>
                                        <p:attrNameLst>
                                          <p:attrName>style.visibility</p:attrName>
                                        </p:attrNameLst>
                                      </p:cBhvr>
                                      <p:to>
                                        <p:strVal val="visible"/>
                                      </p:to>
                                    </p:set>
                                    <p:animEffect transition="in" filter="fade">
                                      <p:cBhvr>
                                        <p:cTn id="141" dur="1000"/>
                                        <p:tgtEl>
                                          <p:spTgt spid="91"/>
                                        </p:tgtEl>
                                      </p:cBhvr>
                                    </p:animEffect>
                                    <p:anim calcmode="lin" valueType="num">
                                      <p:cBhvr>
                                        <p:cTn id="142" dur="1000" fill="hold"/>
                                        <p:tgtEl>
                                          <p:spTgt spid="91"/>
                                        </p:tgtEl>
                                        <p:attrNameLst>
                                          <p:attrName>ppt_x</p:attrName>
                                        </p:attrNameLst>
                                      </p:cBhvr>
                                      <p:tavLst>
                                        <p:tav tm="0">
                                          <p:val>
                                            <p:strVal val="#ppt_x"/>
                                          </p:val>
                                        </p:tav>
                                        <p:tav tm="100000">
                                          <p:val>
                                            <p:strVal val="#ppt_x"/>
                                          </p:val>
                                        </p:tav>
                                      </p:tavLst>
                                    </p:anim>
                                    <p:anim calcmode="lin" valueType="num">
                                      <p:cBhvr>
                                        <p:cTn id="143" dur="1000" fill="hold"/>
                                        <p:tgtEl>
                                          <p:spTgt spid="91"/>
                                        </p:tgtEl>
                                        <p:attrNameLst>
                                          <p:attrName>ppt_y</p:attrName>
                                        </p:attrNameLst>
                                      </p:cBhvr>
                                      <p:tavLst>
                                        <p:tav tm="0">
                                          <p:val>
                                            <p:strVal val="#ppt_y+.1"/>
                                          </p:val>
                                        </p:tav>
                                        <p:tav tm="100000">
                                          <p:val>
                                            <p:strVal val="#ppt_y"/>
                                          </p:val>
                                        </p:tav>
                                      </p:tavLst>
                                    </p:anim>
                                  </p:childTnLst>
                                </p:cTn>
                              </p:par>
                            </p:childTnLst>
                          </p:cTn>
                        </p:par>
                        <p:par>
                          <p:cTn id="144" fill="hold">
                            <p:stCondLst>
                              <p:cond delay="13500"/>
                            </p:stCondLst>
                            <p:childTnLst>
                              <p:par>
                                <p:cTn id="145" presetID="42" presetClass="entr" presetSubtype="0" fill="hold" grpId="0" nodeType="afterEffect">
                                  <p:stCondLst>
                                    <p:cond delay="0"/>
                                  </p:stCondLst>
                                  <p:childTnLst>
                                    <p:set>
                                      <p:cBhvr>
                                        <p:cTn id="146" dur="1" fill="hold">
                                          <p:stCondLst>
                                            <p:cond delay="0"/>
                                          </p:stCondLst>
                                        </p:cTn>
                                        <p:tgtEl>
                                          <p:spTgt spid="85"/>
                                        </p:tgtEl>
                                        <p:attrNameLst>
                                          <p:attrName>style.visibility</p:attrName>
                                        </p:attrNameLst>
                                      </p:cBhvr>
                                      <p:to>
                                        <p:strVal val="visible"/>
                                      </p:to>
                                    </p:set>
                                    <p:animEffect transition="in" filter="fade">
                                      <p:cBhvr>
                                        <p:cTn id="147" dur="1000"/>
                                        <p:tgtEl>
                                          <p:spTgt spid="85"/>
                                        </p:tgtEl>
                                      </p:cBhvr>
                                    </p:animEffect>
                                    <p:anim calcmode="lin" valueType="num">
                                      <p:cBhvr>
                                        <p:cTn id="148" dur="1000" fill="hold"/>
                                        <p:tgtEl>
                                          <p:spTgt spid="85"/>
                                        </p:tgtEl>
                                        <p:attrNameLst>
                                          <p:attrName>ppt_x</p:attrName>
                                        </p:attrNameLst>
                                      </p:cBhvr>
                                      <p:tavLst>
                                        <p:tav tm="0">
                                          <p:val>
                                            <p:strVal val="#ppt_x"/>
                                          </p:val>
                                        </p:tav>
                                        <p:tav tm="100000">
                                          <p:val>
                                            <p:strVal val="#ppt_x"/>
                                          </p:val>
                                        </p:tav>
                                      </p:tavLst>
                                    </p:anim>
                                    <p:anim calcmode="lin" valueType="num">
                                      <p:cBhvr>
                                        <p:cTn id="149" dur="1000" fill="hold"/>
                                        <p:tgtEl>
                                          <p:spTgt spid="85"/>
                                        </p:tgtEl>
                                        <p:attrNameLst>
                                          <p:attrName>ppt_y</p:attrName>
                                        </p:attrNameLst>
                                      </p:cBhvr>
                                      <p:tavLst>
                                        <p:tav tm="0">
                                          <p:val>
                                            <p:strVal val="#ppt_y+.1"/>
                                          </p:val>
                                        </p:tav>
                                        <p:tav tm="100000">
                                          <p:val>
                                            <p:strVal val="#ppt_y"/>
                                          </p:val>
                                        </p:tav>
                                      </p:tavLst>
                                    </p:anim>
                                  </p:childTnLst>
                                </p:cTn>
                              </p:par>
                            </p:childTnLst>
                          </p:cTn>
                        </p:par>
                        <p:par>
                          <p:cTn id="150" fill="hold">
                            <p:stCondLst>
                              <p:cond delay="14500"/>
                            </p:stCondLst>
                            <p:childTnLst>
                              <p:par>
                                <p:cTn id="151" presetID="53" presetClass="entr" presetSubtype="16" fill="hold" grpId="0" nodeType="afterEffect">
                                  <p:stCondLst>
                                    <p:cond delay="0"/>
                                  </p:stCondLst>
                                  <p:childTnLst>
                                    <p:set>
                                      <p:cBhvr>
                                        <p:cTn id="152" dur="1" fill="hold">
                                          <p:stCondLst>
                                            <p:cond delay="0"/>
                                          </p:stCondLst>
                                        </p:cTn>
                                        <p:tgtEl>
                                          <p:spTgt spid="75"/>
                                        </p:tgtEl>
                                        <p:attrNameLst>
                                          <p:attrName>style.visibility</p:attrName>
                                        </p:attrNameLst>
                                      </p:cBhvr>
                                      <p:to>
                                        <p:strVal val="visible"/>
                                      </p:to>
                                    </p:set>
                                    <p:anim calcmode="lin" valueType="num">
                                      <p:cBhvr>
                                        <p:cTn id="153" dur="500" fill="hold"/>
                                        <p:tgtEl>
                                          <p:spTgt spid="75"/>
                                        </p:tgtEl>
                                        <p:attrNameLst>
                                          <p:attrName>ppt_w</p:attrName>
                                        </p:attrNameLst>
                                      </p:cBhvr>
                                      <p:tavLst>
                                        <p:tav tm="0">
                                          <p:val>
                                            <p:fltVal val="0"/>
                                          </p:val>
                                        </p:tav>
                                        <p:tav tm="100000">
                                          <p:val>
                                            <p:strVal val="#ppt_w"/>
                                          </p:val>
                                        </p:tav>
                                      </p:tavLst>
                                    </p:anim>
                                    <p:anim calcmode="lin" valueType="num">
                                      <p:cBhvr>
                                        <p:cTn id="154" dur="500" fill="hold"/>
                                        <p:tgtEl>
                                          <p:spTgt spid="75"/>
                                        </p:tgtEl>
                                        <p:attrNameLst>
                                          <p:attrName>ppt_h</p:attrName>
                                        </p:attrNameLst>
                                      </p:cBhvr>
                                      <p:tavLst>
                                        <p:tav tm="0">
                                          <p:val>
                                            <p:fltVal val="0"/>
                                          </p:val>
                                        </p:tav>
                                        <p:tav tm="100000">
                                          <p:val>
                                            <p:strVal val="#ppt_h"/>
                                          </p:val>
                                        </p:tav>
                                      </p:tavLst>
                                    </p:anim>
                                    <p:animEffect transition="in" filter="fade">
                                      <p:cBhvr>
                                        <p:cTn id="155" dur="500"/>
                                        <p:tgtEl>
                                          <p:spTgt spid="75"/>
                                        </p:tgtEl>
                                      </p:cBhvr>
                                    </p:animEffect>
                                  </p:childTnLst>
                                </p:cTn>
                              </p:par>
                              <p:par>
                                <p:cTn id="156" presetID="53" presetClass="entr" presetSubtype="16" fill="hold" grpId="0" nodeType="withEffect">
                                  <p:stCondLst>
                                    <p:cond delay="0"/>
                                  </p:stCondLst>
                                  <p:childTnLst>
                                    <p:set>
                                      <p:cBhvr>
                                        <p:cTn id="157" dur="1" fill="hold">
                                          <p:stCondLst>
                                            <p:cond delay="0"/>
                                          </p:stCondLst>
                                        </p:cTn>
                                        <p:tgtEl>
                                          <p:spTgt spid="110"/>
                                        </p:tgtEl>
                                        <p:attrNameLst>
                                          <p:attrName>style.visibility</p:attrName>
                                        </p:attrNameLst>
                                      </p:cBhvr>
                                      <p:to>
                                        <p:strVal val="visible"/>
                                      </p:to>
                                    </p:set>
                                    <p:anim calcmode="lin" valueType="num">
                                      <p:cBhvr>
                                        <p:cTn id="158" dur="500" fill="hold"/>
                                        <p:tgtEl>
                                          <p:spTgt spid="110"/>
                                        </p:tgtEl>
                                        <p:attrNameLst>
                                          <p:attrName>ppt_w</p:attrName>
                                        </p:attrNameLst>
                                      </p:cBhvr>
                                      <p:tavLst>
                                        <p:tav tm="0">
                                          <p:val>
                                            <p:fltVal val="0"/>
                                          </p:val>
                                        </p:tav>
                                        <p:tav tm="100000">
                                          <p:val>
                                            <p:strVal val="#ppt_w"/>
                                          </p:val>
                                        </p:tav>
                                      </p:tavLst>
                                    </p:anim>
                                    <p:anim calcmode="lin" valueType="num">
                                      <p:cBhvr>
                                        <p:cTn id="159" dur="500" fill="hold"/>
                                        <p:tgtEl>
                                          <p:spTgt spid="110"/>
                                        </p:tgtEl>
                                        <p:attrNameLst>
                                          <p:attrName>ppt_h</p:attrName>
                                        </p:attrNameLst>
                                      </p:cBhvr>
                                      <p:tavLst>
                                        <p:tav tm="0">
                                          <p:val>
                                            <p:fltVal val="0"/>
                                          </p:val>
                                        </p:tav>
                                        <p:tav tm="100000">
                                          <p:val>
                                            <p:strVal val="#ppt_h"/>
                                          </p:val>
                                        </p:tav>
                                      </p:tavLst>
                                    </p:anim>
                                    <p:animEffect transition="in" filter="fade">
                                      <p:cBhvr>
                                        <p:cTn id="160" dur="500"/>
                                        <p:tgtEl>
                                          <p:spTgt spid="110"/>
                                        </p:tgtEl>
                                      </p:cBhvr>
                                    </p:animEffect>
                                  </p:childTnLst>
                                </p:cTn>
                              </p:par>
                            </p:childTnLst>
                          </p:cTn>
                        </p:par>
                        <p:par>
                          <p:cTn id="161" fill="hold">
                            <p:stCondLst>
                              <p:cond delay="15000"/>
                            </p:stCondLst>
                            <p:childTnLst>
                              <p:par>
                                <p:cTn id="162" presetID="42" presetClass="entr" presetSubtype="0" fill="hold" grpId="0" nodeType="afterEffect">
                                  <p:stCondLst>
                                    <p:cond delay="0"/>
                                  </p:stCondLst>
                                  <p:childTnLst>
                                    <p:set>
                                      <p:cBhvr>
                                        <p:cTn id="163" dur="1" fill="hold">
                                          <p:stCondLst>
                                            <p:cond delay="0"/>
                                          </p:stCondLst>
                                        </p:cTn>
                                        <p:tgtEl>
                                          <p:spTgt spid="90"/>
                                        </p:tgtEl>
                                        <p:attrNameLst>
                                          <p:attrName>style.visibility</p:attrName>
                                        </p:attrNameLst>
                                      </p:cBhvr>
                                      <p:to>
                                        <p:strVal val="visible"/>
                                      </p:to>
                                    </p:set>
                                    <p:animEffect transition="in" filter="fade">
                                      <p:cBhvr>
                                        <p:cTn id="164" dur="1000"/>
                                        <p:tgtEl>
                                          <p:spTgt spid="90"/>
                                        </p:tgtEl>
                                      </p:cBhvr>
                                    </p:animEffect>
                                    <p:anim calcmode="lin" valueType="num">
                                      <p:cBhvr>
                                        <p:cTn id="165" dur="1000" fill="hold"/>
                                        <p:tgtEl>
                                          <p:spTgt spid="90"/>
                                        </p:tgtEl>
                                        <p:attrNameLst>
                                          <p:attrName>ppt_x</p:attrName>
                                        </p:attrNameLst>
                                      </p:cBhvr>
                                      <p:tavLst>
                                        <p:tav tm="0">
                                          <p:val>
                                            <p:strVal val="#ppt_x"/>
                                          </p:val>
                                        </p:tav>
                                        <p:tav tm="100000">
                                          <p:val>
                                            <p:strVal val="#ppt_x"/>
                                          </p:val>
                                        </p:tav>
                                      </p:tavLst>
                                    </p:anim>
                                    <p:anim calcmode="lin" valueType="num">
                                      <p:cBhvr>
                                        <p:cTn id="166" dur="1000" fill="hold"/>
                                        <p:tgtEl>
                                          <p:spTgt spid="9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 grpId="0" animBg="1"/>
      <p:bldP spid="65" grpId="0" animBg="1"/>
      <p:bldP spid="66" grpId="0" animBg="1"/>
      <p:bldP spid="67" grpId="0"/>
      <p:bldP spid="75" grpId="0" animBg="1"/>
      <p:bldP spid="76" grpId="0" animBg="1"/>
      <p:bldP spid="77" grpId="0" animBg="1"/>
      <p:bldP spid="78" grpId="0" animBg="1"/>
      <p:bldP spid="79" grpId="0" animBg="1"/>
      <p:bldP spid="80" grpId="0" animBg="1"/>
      <p:bldP spid="74" grpId="0" animBg="1"/>
      <p:bldP spid="81" grpId="0"/>
      <p:bldP spid="82" grpId="0"/>
      <p:bldP spid="83" grpId="0"/>
      <p:bldP spid="84" grpId="0"/>
      <p:bldP spid="85" grpId="0"/>
      <p:bldP spid="87" grpId="0"/>
      <p:bldP spid="88" grpId="0"/>
      <p:bldP spid="89" grpId="0"/>
      <p:bldP spid="90" grpId="0"/>
      <p:bldP spid="91" grpId="0"/>
      <p:bldP spid="92" grpId="0"/>
      <p:bldP spid="93" grpId="0"/>
      <p:bldP spid="102" grpId="0" animBg="1"/>
      <p:bldP spid="11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1603</TotalTime>
  <Words>1402</Words>
  <Application>Microsoft Office PowerPoint</Application>
  <PresentationFormat>Widescreen</PresentationFormat>
  <Paragraphs>72</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338</cp:revision>
  <dcterms:created xsi:type="dcterms:W3CDTF">2016-09-28T22:08:47Z</dcterms:created>
  <dcterms:modified xsi:type="dcterms:W3CDTF">2018-11-09T17:13:46Z</dcterms:modified>
</cp:coreProperties>
</file>