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4191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 Box 10">
            <a:extLst>
              <a:ext uri="{FF2B5EF4-FFF2-40B4-BE49-F238E27FC236}">
                <a16:creationId xmlns:a16="http://schemas.microsoft.com/office/drawing/2014/main" id="{6C78851C-D196-4631-99A0-94A255F8A6CD}"/>
              </a:ext>
            </a:extLst>
          </p:cNvPr>
          <p:cNvSpPr txBox="1">
            <a:spLocks noChangeArrowheads="1"/>
          </p:cNvSpPr>
          <p:nvPr/>
        </p:nvSpPr>
        <p:spPr bwMode="auto">
          <a:xfrm>
            <a:off x="349991"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E4A1E"/>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 name="Freeform 10"/>
          <p:cNvSpPr>
            <a:spLocks/>
          </p:cNvSpPr>
          <p:nvPr/>
        </p:nvSpPr>
        <p:spPr bwMode="auto">
          <a:xfrm>
            <a:off x="952551"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FE4A1E"/>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1" name="Group 10"/>
          <p:cNvGrpSpPr/>
          <p:nvPr/>
        </p:nvGrpSpPr>
        <p:grpSpPr>
          <a:xfrm rot="10800000">
            <a:off x="1642646" y="2329489"/>
            <a:ext cx="280736" cy="1286543"/>
            <a:chOff x="3733817" y="1767034"/>
            <a:chExt cx="213551" cy="978680"/>
          </a:xfrm>
          <a:solidFill>
            <a:srgbClr val="FE4A1E"/>
          </a:solidFill>
        </p:grpSpPr>
        <p:sp>
          <p:nvSpPr>
            <p:cNvPr id="6" name="Oval 5"/>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 name="Oval 6"/>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 name="Oval 7"/>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Oval 8"/>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 name="Oval 9"/>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 name="Oval 11"/>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 name="Oval 12"/>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86" name="Group 85">
            <a:extLst>
              <a:ext uri="{FF2B5EF4-FFF2-40B4-BE49-F238E27FC236}">
                <a16:creationId xmlns:a16="http://schemas.microsoft.com/office/drawing/2014/main" id="{0D6CF5E2-B9DB-4795-9FF2-610ED4A6F71F}"/>
              </a:ext>
            </a:extLst>
          </p:cNvPr>
          <p:cNvGrpSpPr>
            <a:grpSpLocks noChangeAspect="1"/>
          </p:cNvGrpSpPr>
          <p:nvPr/>
        </p:nvGrpSpPr>
        <p:grpSpPr>
          <a:xfrm>
            <a:off x="1062290" y="3129149"/>
            <a:ext cx="1441442" cy="1441443"/>
            <a:chOff x="5567079" y="1351967"/>
            <a:chExt cx="3749040" cy="3749047"/>
          </a:xfrm>
          <a:solidFill>
            <a:srgbClr val="00B0F0"/>
          </a:solidFill>
        </p:grpSpPr>
        <p:sp>
          <p:nvSpPr>
            <p:cNvPr id="87" name="Freeform: Shape 86">
              <a:extLst>
                <a:ext uri="{FF2B5EF4-FFF2-40B4-BE49-F238E27FC236}">
                  <a16:creationId xmlns:a16="http://schemas.microsoft.com/office/drawing/2014/main" id="{B364F7CC-D96B-4BA0-BAB8-C7B3000285C7}"/>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FE4A1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34FA8939-1B88-46BB-AE33-523FC291648E}"/>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FE4A1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A97178DB-C441-4D2D-91B6-8ACEE98FD7D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FE4A1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8E1055C0-6034-4654-A7E2-66A7B043EC45}"/>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ED955032-36EC-44C8-8896-5647E0298DD8}"/>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17892352-C6EC-47DC-BC9E-DF2D6CB76023}"/>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409E6B7F-C6E7-4239-9CC5-D6485AA7678D}"/>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D9797F64-6A98-4487-841A-EC4880F2E374}"/>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05F0C696-6D9F-4EAE-95CC-3AE9899E1A81}"/>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FFF56CB6-D621-4C2D-B47B-688FF50593B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a:extLst>
              <a:ext uri="{FF2B5EF4-FFF2-40B4-BE49-F238E27FC236}">
                <a16:creationId xmlns:a16="http://schemas.microsoft.com/office/drawing/2014/main" id="{6643C6FB-9DE5-4C13-8D34-FA364DC75CDB}"/>
              </a:ext>
            </a:extLst>
          </p:cNvPr>
          <p:cNvSpPr txBox="1"/>
          <p:nvPr/>
        </p:nvSpPr>
        <p:spPr>
          <a:xfrm>
            <a:off x="1291459" y="3658470"/>
            <a:ext cx="1003404" cy="584775"/>
          </a:xfrm>
          <a:prstGeom prst="rect">
            <a:avLst/>
          </a:prstGeom>
          <a:noFill/>
        </p:spPr>
        <p:txBody>
          <a:bodyPr wrap="square" rtlCol="0">
            <a:spAutoFit/>
          </a:bodyPr>
          <a:lstStyle/>
          <a:p>
            <a:pPr algn="ctr"/>
            <a:r>
              <a:rPr lang="en-US" sz="3200" dirty="0">
                <a:solidFill>
                  <a:schemeClr val="bg1"/>
                </a:solidFill>
              </a:rPr>
              <a:t>73%</a:t>
            </a:r>
          </a:p>
        </p:txBody>
      </p:sp>
      <p:sp>
        <p:nvSpPr>
          <p:cNvPr id="131" name="Text Box 10">
            <a:extLst>
              <a:ext uri="{FF2B5EF4-FFF2-40B4-BE49-F238E27FC236}">
                <a16:creationId xmlns:a16="http://schemas.microsoft.com/office/drawing/2014/main" id="{4B79E0AA-C498-401D-ACF8-EE24F5769EC4}"/>
              </a:ext>
            </a:extLst>
          </p:cNvPr>
          <p:cNvSpPr txBox="1">
            <a:spLocks noChangeArrowheads="1"/>
          </p:cNvSpPr>
          <p:nvPr/>
        </p:nvSpPr>
        <p:spPr bwMode="auto">
          <a:xfrm>
            <a:off x="3271186"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C9AD3"/>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5" name="Freeform 10">
            <a:extLst>
              <a:ext uri="{FF2B5EF4-FFF2-40B4-BE49-F238E27FC236}">
                <a16:creationId xmlns:a16="http://schemas.microsoft.com/office/drawing/2014/main" id="{FBC0CD8A-0C95-4C23-9E7C-63D5425F967C}"/>
              </a:ext>
            </a:extLst>
          </p:cNvPr>
          <p:cNvSpPr>
            <a:spLocks/>
          </p:cNvSpPr>
          <p:nvPr/>
        </p:nvSpPr>
        <p:spPr bwMode="auto">
          <a:xfrm>
            <a:off x="3873746"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5C9AD3"/>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36" name="Group 135">
            <a:extLst>
              <a:ext uri="{FF2B5EF4-FFF2-40B4-BE49-F238E27FC236}">
                <a16:creationId xmlns:a16="http://schemas.microsoft.com/office/drawing/2014/main" id="{68A93967-D9B9-46A4-A6F5-F9ECEC6A803F}"/>
              </a:ext>
            </a:extLst>
          </p:cNvPr>
          <p:cNvGrpSpPr/>
          <p:nvPr/>
        </p:nvGrpSpPr>
        <p:grpSpPr>
          <a:xfrm rot="10800000">
            <a:off x="4563841" y="2329489"/>
            <a:ext cx="280736" cy="1286543"/>
            <a:chOff x="3733817" y="1767034"/>
            <a:chExt cx="213551" cy="978680"/>
          </a:xfrm>
          <a:solidFill>
            <a:srgbClr val="5C9AD3"/>
          </a:solidFill>
        </p:grpSpPr>
        <p:sp>
          <p:nvSpPr>
            <p:cNvPr id="148" name="Oval 147">
              <a:extLst>
                <a:ext uri="{FF2B5EF4-FFF2-40B4-BE49-F238E27FC236}">
                  <a16:creationId xmlns:a16="http://schemas.microsoft.com/office/drawing/2014/main" id="{B2AA89EA-56B4-42C6-A15F-F9F7A7FD4125}"/>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Oval 148">
              <a:extLst>
                <a:ext uri="{FF2B5EF4-FFF2-40B4-BE49-F238E27FC236}">
                  <a16:creationId xmlns:a16="http://schemas.microsoft.com/office/drawing/2014/main" id="{E9CB1B80-2A0F-4971-B028-609EAB5DF05C}"/>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Oval 149">
              <a:extLst>
                <a:ext uri="{FF2B5EF4-FFF2-40B4-BE49-F238E27FC236}">
                  <a16:creationId xmlns:a16="http://schemas.microsoft.com/office/drawing/2014/main" id="{29867FE3-4FCA-4970-82A8-A52F2C3898ED}"/>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Oval 150">
              <a:extLst>
                <a:ext uri="{FF2B5EF4-FFF2-40B4-BE49-F238E27FC236}">
                  <a16:creationId xmlns:a16="http://schemas.microsoft.com/office/drawing/2014/main" id="{FCD0493D-933C-4A11-9CFF-D144BACEF149}"/>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Oval 151">
              <a:extLst>
                <a:ext uri="{FF2B5EF4-FFF2-40B4-BE49-F238E27FC236}">
                  <a16:creationId xmlns:a16="http://schemas.microsoft.com/office/drawing/2014/main" id="{4C4381FD-346B-456C-91C7-EFB0AFD8C9C4}"/>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Oval 152">
              <a:extLst>
                <a:ext uri="{FF2B5EF4-FFF2-40B4-BE49-F238E27FC236}">
                  <a16:creationId xmlns:a16="http://schemas.microsoft.com/office/drawing/2014/main" id="{083129CC-9932-4BBB-A5F0-7FC2356556A2}"/>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4" name="Oval 153">
              <a:extLst>
                <a:ext uri="{FF2B5EF4-FFF2-40B4-BE49-F238E27FC236}">
                  <a16:creationId xmlns:a16="http://schemas.microsoft.com/office/drawing/2014/main" id="{CE119009-0CA3-4F04-9267-BC7494135EE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37" name="Group 136">
            <a:extLst>
              <a:ext uri="{FF2B5EF4-FFF2-40B4-BE49-F238E27FC236}">
                <a16:creationId xmlns:a16="http://schemas.microsoft.com/office/drawing/2014/main" id="{97044BC9-4D41-4EA8-BC11-B638FDE7031C}"/>
              </a:ext>
            </a:extLst>
          </p:cNvPr>
          <p:cNvGrpSpPr>
            <a:grpSpLocks noChangeAspect="1"/>
          </p:cNvGrpSpPr>
          <p:nvPr/>
        </p:nvGrpSpPr>
        <p:grpSpPr>
          <a:xfrm>
            <a:off x="3983485" y="3129149"/>
            <a:ext cx="1441442" cy="1441443"/>
            <a:chOff x="5567079" y="1351967"/>
            <a:chExt cx="3749040" cy="3749047"/>
          </a:xfrm>
          <a:solidFill>
            <a:srgbClr val="5C9AD3"/>
          </a:solidFill>
        </p:grpSpPr>
        <p:sp>
          <p:nvSpPr>
            <p:cNvPr id="138" name="Freeform: Shape 137">
              <a:extLst>
                <a:ext uri="{FF2B5EF4-FFF2-40B4-BE49-F238E27FC236}">
                  <a16:creationId xmlns:a16="http://schemas.microsoft.com/office/drawing/2014/main" id="{1FADF310-D7CA-4026-AF47-4830299F4A1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5C9AD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0B1AAB6-3B46-4194-9728-229F6E2A65A1}"/>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5C9AD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139">
              <a:extLst>
                <a:ext uri="{FF2B5EF4-FFF2-40B4-BE49-F238E27FC236}">
                  <a16:creationId xmlns:a16="http://schemas.microsoft.com/office/drawing/2014/main" id="{607A060D-14FB-4D28-A793-507A88645CF1}"/>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Shape 140">
              <a:extLst>
                <a:ext uri="{FF2B5EF4-FFF2-40B4-BE49-F238E27FC236}">
                  <a16:creationId xmlns:a16="http://schemas.microsoft.com/office/drawing/2014/main" id="{4595BF8B-EF86-49EF-8745-1608C43887B4}"/>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2E2096E9-B64C-44FC-B978-6EE74B494043}"/>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18111643-9922-4014-83A8-B9EDA79E6848}"/>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F5FBA856-7300-4D18-B346-FCB83B188520}"/>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49D8554-9555-43E8-A442-99A176E08B7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24126E97-2E65-4331-A2FD-75939F2A3DA7}"/>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22B772A-6C28-473A-B74C-43F39C28AFAD}"/>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TextBox 133">
            <a:extLst>
              <a:ext uri="{FF2B5EF4-FFF2-40B4-BE49-F238E27FC236}">
                <a16:creationId xmlns:a16="http://schemas.microsoft.com/office/drawing/2014/main" id="{8A6E9EDE-A6BE-4D5A-9454-F740CD284233}"/>
              </a:ext>
            </a:extLst>
          </p:cNvPr>
          <p:cNvSpPr txBox="1"/>
          <p:nvPr/>
        </p:nvSpPr>
        <p:spPr>
          <a:xfrm>
            <a:off x="4212654" y="3658470"/>
            <a:ext cx="1003404" cy="584775"/>
          </a:xfrm>
          <a:prstGeom prst="rect">
            <a:avLst/>
          </a:prstGeom>
          <a:noFill/>
        </p:spPr>
        <p:txBody>
          <a:bodyPr wrap="square" rtlCol="0">
            <a:spAutoFit/>
          </a:bodyPr>
          <a:lstStyle/>
          <a:p>
            <a:pPr algn="ctr"/>
            <a:r>
              <a:rPr lang="en-US" sz="3200" dirty="0">
                <a:solidFill>
                  <a:schemeClr val="bg1"/>
                </a:solidFill>
              </a:rPr>
              <a:t>82%</a:t>
            </a:r>
          </a:p>
        </p:txBody>
      </p:sp>
      <p:sp>
        <p:nvSpPr>
          <p:cNvPr id="155" name="Text Box 10">
            <a:extLst>
              <a:ext uri="{FF2B5EF4-FFF2-40B4-BE49-F238E27FC236}">
                <a16:creationId xmlns:a16="http://schemas.microsoft.com/office/drawing/2014/main" id="{99834442-245B-4D90-AA06-0AB10F9E5159}"/>
              </a:ext>
            </a:extLst>
          </p:cNvPr>
          <p:cNvSpPr txBox="1">
            <a:spLocks noChangeArrowheads="1"/>
          </p:cNvSpPr>
          <p:nvPr/>
        </p:nvSpPr>
        <p:spPr bwMode="auto">
          <a:xfrm>
            <a:off x="6186259" y="4854586"/>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59" name="Freeform 10">
            <a:extLst>
              <a:ext uri="{FF2B5EF4-FFF2-40B4-BE49-F238E27FC236}">
                <a16:creationId xmlns:a16="http://schemas.microsoft.com/office/drawing/2014/main" id="{DC578B92-FD9B-4F7D-84F5-C97EC3B21FEA}"/>
              </a:ext>
            </a:extLst>
          </p:cNvPr>
          <p:cNvSpPr>
            <a:spLocks/>
          </p:cNvSpPr>
          <p:nvPr/>
        </p:nvSpPr>
        <p:spPr bwMode="auto">
          <a:xfrm>
            <a:off x="6788819" y="1856527"/>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44546B"/>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60" name="Group 159">
            <a:extLst>
              <a:ext uri="{FF2B5EF4-FFF2-40B4-BE49-F238E27FC236}">
                <a16:creationId xmlns:a16="http://schemas.microsoft.com/office/drawing/2014/main" id="{CEF68DF3-3F31-4AF4-AD7E-F411C696A867}"/>
              </a:ext>
            </a:extLst>
          </p:cNvPr>
          <p:cNvGrpSpPr/>
          <p:nvPr/>
        </p:nvGrpSpPr>
        <p:grpSpPr>
          <a:xfrm rot="10800000">
            <a:off x="7478914" y="2331077"/>
            <a:ext cx="280736" cy="1286543"/>
            <a:chOff x="3733817" y="1767034"/>
            <a:chExt cx="213551" cy="978680"/>
          </a:xfrm>
          <a:solidFill>
            <a:srgbClr val="44546B"/>
          </a:solidFill>
        </p:grpSpPr>
        <p:sp>
          <p:nvSpPr>
            <p:cNvPr id="172" name="Oval 171">
              <a:extLst>
                <a:ext uri="{FF2B5EF4-FFF2-40B4-BE49-F238E27FC236}">
                  <a16:creationId xmlns:a16="http://schemas.microsoft.com/office/drawing/2014/main" id="{F365F625-6D1D-4C58-8C75-338794486514}"/>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3" name="Oval 172">
              <a:extLst>
                <a:ext uri="{FF2B5EF4-FFF2-40B4-BE49-F238E27FC236}">
                  <a16:creationId xmlns:a16="http://schemas.microsoft.com/office/drawing/2014/main" id="{C44B4166-1EF4-4442-8708-AE1C078881B9}"/>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4" name="Oval 173">
              <a:extLst>
                <a:ext uri="{FF2B5EF4-FFF2-40B4-BE49-F238E27FC236}">
                  <a16:creationId xmlns:a16="http://schemas.microsoft.com/office/drawing/2014/main" id="{136E189C-8305-4A91-8C0B-A2BDD60531CA}"/>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5" name="Oval 174">
              <a:extLst>
                <a:ext uri="{FF2B5EF4-FFF2-40B4-BE49-F238E27FC236}">
                  <a16:creationId xmlns:a16="http://schemas.microsoft.com/office/drawing/2014/main" id="{B5C1FE3D-C3CC-46F3-90BF-1A7821301F7A}"/>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6" name="Oval 175">
              <a:extLst>
                <a:ext uri="{FF2B5EF4-FFF2-40B4-BE49-F238E27FC236}">
                  <a16:creationId xmlns:a16="http://schemas.microsoft.com/office/drawing/2014/main" id="{AF5E1B50-5BC7-49A8-BEF2-1BBA2265BD27}"/>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Oval 176">
              <a:extLst>
                <a:ext uri="{FF2B5EF4-FFF2-40B4-BE49-F238E27FC236}">
                  <a16:creationId xmlns:a16="http://schemas.microsoft.com/office/drawing/2014/main" id="{911E50A5-55A7-40E9-AA41-E88F03B88F0C}"/>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8" name="Oval 177">
              <a:extLst>
                <a:ext uri="{FF2B5EF4-FFF2-40B4-BE49-F238E27FC236}">
                  <a16:creationId xmlns:a16="http://schemas.microsoft.com/office/drawing/2014/main" id="{F9CBD5C8-9C13-4D2E-A1C4-846EC99445A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1" name="Group 160">
            <a:extLst>
              <a:ext uri="{FF2B5EF4-FFF2-40B4-BE49-F238E27FC236}">
                <a16:creationId xmlns:a16="http://schemas.microsoft.com/office/drawing/2014/main" id="{1445A73C-77F6-4774-A2E0-B3F95210E039}"/>
              </a:ext>
            </a:extLst>
          </p:cNvPr>
          <p:cNvGrpSpPr>
            <a:grpSpLocks noChangeAspect="1"/>
          </p:cNvGrpSpPr>
          <p:nvPr/>
        </p:nvGrpSpPr>
        <p:grpSpPr>
          <a:xfrm>
            <a:off x="6898558" y="3130737"/>
            <a:ext cx="1441442" cy="1441443"/>
            <a:chOff x="5567079" y="1351967"/>
            <a:chExt cx="3749040" cy="3749047"/>
          </a:xfrm>
          <a:solidFill>
            <a:srgbClr val="44546B"/>
          </a:solidFill>
        </p:grpSpPr>
        <p:sp>
          <p:nvSpPr>
            <p:cNvPr id="162" name="Freeform: Shape 161">
              <a:extLst>
                <a:ext uri="{FF2B5EF4-FFF2-40B4-BE49-F238E27FC236}">
                  <a16:creationId xmlns:a16="http://schemas.microsoft.com/office/drawing/2014/main" id="{90F828A4-0E42-4BDA-9D27-4FC0AC853E0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Freeform: Shape 162">
              <a:extLst>
                <a:ext uri="{FF2B5EF4-FFF2-40B4-BE49-F238E27FC236}">
                  <a16:creationId xmlns:a16="http://schemas.microsoft.com/office/drawing/2014/main" id="{003E947E-DD34-4581-A966-2F06504C00B9}"/>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22D754E1-AFA0-4EF4-AE2F-864C77FC5339}"/>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0E49D1D1-6B5D-44F2-A97F-5DE83CD6D0D2}"/>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44546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9746B189-F242-4292-BABA-EBF956B29AEC}"/>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153B0C81-7C19-42C2-9622-619763B0E2AE}"/>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8ED01995-AB78-4039-802C-8E5E39A7D6A7}"/>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5B543CFA-904E-4CEA-B27E-769B99F0CD0D}"/>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3E0B37AC-01E2-4124-B1DB-0A546260D549}"/>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FD5D7677-FFAF-4B57-A592-FD0F2B23C76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TextBox 157">
            <a:extLst>
              <a:ext uri="{FF2B5EF4-FFF2-40B4-BE49-F238E27FC236}">
                <a16:creationId xmlns:a16="http://schemas.microsoft.com/office/drawing/2014/main" id="{0CE20D3D-408C-4A7E-809E-0B31CDEA9538}"/>
              </a:ext>
            </a:extLst>
          </p:cNvPr>
          <p:cNvSpPr txBox="1"/>
          <p:nvPr/>
        </p:nvSpPr>
        <p:spPr>
          <a:xfrm>
            <a:off x="7127727" y="3660058"/>
            <a:ext cx="1003404" cy="584775"/>
          </a:xfrm>
          <a:prstGeom prst="rect">
            <a:avLst/>
          </a:prstGeom>
          <a:noFill/>
        </p:spPr>
        <p:txBody>
          <a:bodyPr wrap="square" rtlCol="0">
            <a:spAutoFit/>
          </a:bodyPr>
          <a:lstStyle/>
          <a:p>
            <a:pPr algn="ctr"/>
            <a:r>
              <a:rPr lang="en-US" sz="3200" dirty="0">
                <a:solidFill>
                  <a:schemeClr val="bg1"/>
                </a:solidFill>
              </a:rPr>
              <a:t>61%</a:t>
            </a:r>
          </a:p>
        </p:txBody>
      </p:sp>
      <p:sp>
        <p:nvSpPr>
          <p:cNvPr id="179" name="Text Box 10">
            <a:extLst>
              <a:ext uri="{FF2B5EF4-FFF2-40B4-BE49-F238E27FC236}">
                <a16:creationId xmlns:a16="http://schemas.microsoft.com/office/drawing/2014/main" id="{E86078C6-42C3-4A10-89D9-D8ED747F7526}"/>
              </a:ext>
            </a:extLst>
          </p:cNvPr>
          <p:cNvSpPr txBox="1">
            <a:spLocks noChangeArrowheads="1"/>
          </p:cNvSpPr>
          <p:nvPr/>
        </p:nvSpPr>
        <p:spPr bwMode="auto">
          <a:xfrm>
            <a:off x="9098945"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7A7A7A"/>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3" name="Freeform 10">
            <a:extLst>
              <a:ext uri="{FF2B5EF4-FFF2-40B4-BE49-F238E27FC236}">
                <a16:creationId xmlns:a16="http://schemas.microsoft.com/office/drawing/2014/main" id="{9D803836-22E2-45DA-8DE4-6D398A0D8CE0}"/>
              </a:ext>
            </a:extLst>
          </p:cNvPr>
          <p:cNvSpPr>
            <a:spLocks/>
          </p:cNvSpPr>
          <p:nvPr/>
        </p:nvSpPr>
        <p:spPr bwMode="auto">
          <a:xfrm>
            <a:off x="9701505"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7A7A7A"/>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84" name="Group 183">
            <a:extLst>
              <a:ext uri="{FF2B5EF4-FFF2-40B4-BE49-F238E27FC236}">
                <a16:creationId xmlns:a16="http://schemas.microsoft.com/office/drawing/2014/main" id="{C77F0D3D-5F07-4D84-92F1-0E58C167D10D}"/>
              </a:ext>
            </a:extLst>
          </p:cNvPr>
          <p:cNvGrpSpPr/>
          <p:nvPr/>
        </p:nvGrpSpPr>
        <p:grpSpPr>
          <a:xfrm rot="10800000">
            <a:off x="10391600" y="2329489"/>
            <a:ext cx="280736" cy="1286543"/>
            <a:chOff x="3733817" y="1767034"/>
            <a:chExt cx="213551" cy="978680"/>
          </a:xfrm>
          <a:solidFill>
            <a:srgbClr val="7A7A7A"/>
          </a:solidFill>
        </p:grpSpPr>
        <p:sp>
          <p:nvSpPr>
            <p:cNvPr id="196" name="Oval 195">
              <a:extLst>
                <a:ext uri="{FF2B5EF4-FFF2-40B4-BE49-F238E27FC236}">
                  <a16:creationId xmlns:a16="http://schemas.microsoft.com/office/drawing/2014/main" id="{71E1ABCA-EC44-4DEE-BF72-4D7D6639B3B2}"/>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7" name="Oval 196">
              <a:extLst>
                <a:ext uri="{FF2B5EF4-FFF2-40B4-BE49-F238E27FC236}">
                  <a16:creationId xmlns:a16="http://schemas.microsoft.com/office/drawing/2014/main" id="{C7234D8E-ED35-458B-90CB-F504BAF1462A}"/>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8" name="Oval 197">
              <a:extLst>
                <a:ext uri="{FF2B5EF4-FFF2-40B4-BE49-F238E27FC236}">
                  <a16:creationId xmlns:a16="http://schemas.microsoft.com/office/drawing/2014/main" id="{3A294EDA-A483-4A17-9754-9EF2E7F5EE3E}"/>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9" name="Oval 198">
              <a:extLst>
                <a:ext uri="{FF2B5EF4-FFF2-40B4-BE49-F238E27FC236}">
                  <a16:creationId xmlns:a16="http://schemas.microsoft.com/office/drawing/2014/main" id="{2718EB82-A860-495E-B5F2-1149566C6837}"/>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0" name="Oval 199">
              <a:extLst>
                <a:ext uri="{FF2B5EF4-FFF2-40B4-BE49-F238E27FC236}">
                  <a16:creationId xmlns:a16="http://schemas.microsoft.com/office/drawing/2014/main" id="{F7220FE1-C7A5-4CBA-A7E1-40564BB1D671}"/>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1" name="Oval 200">
              <a:extLst>
                <a:ext uri="{FF2B5EF4-FFF2-40B4-BE49-F238E27FC236}">
                  <a16:creationId xmlns:a16="http://schemas.microsoft.com/office/drawing/2014/main" id="{44B19932-3640-428B-A116-CF65E04E8938}"/>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2" name="Oval 201">
              <a:extLst>
                <a:ext uri="{FF2B5EF4-FFF2-40B4-BE49-F238E27FC236}">
                  <a16:creationId xmlns:a16="http://schemas.microsoft.com/office/drawing/2014/main" id="{C1892F5F-68E9-494D-999C-F2E79788D4B9}"/>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85" name="Group 184">
            <a:extLst>
              <a:ext uri="{FF2B5EF4-FFF2-40B4-BE49-F238E27FC236}">
                <a16:creationId xmlns:a16="http://schemas.microsoft.com/office/drawing/2014/main" id="{7C178475-10F5-4189-A07F-67B26617038D}"/>
              </a:ext>
            </a:extLst>
          </p:cNvPr>
          <p:cNvGrpSpPr>
            <a:grpSpLocks noChangeAspect="1"/>
          </p:cNvGrpSpPr>
          <p:nvPr/>
        </p:nvGrpSpPr>
        <p:grpSpPr>
          <a:xfrm>
            <a:off x="9811244" y="3129149"/>
            <a:ext cx="1441442" cy="1441443"/>
            <a:chOff x="5567079" y="1351967"/>
            <a:chExt cx="3749040" cy="3749047"/>
          </a:xfrm>
          <a:solidFill>
            <a:srgbClr val="7A7A7A"/>
          </a:solidFill>
        </p:grpSpPr>
        <p:sp>
          <p:nvSpPr>
            <p:cNvPr id="186" name="Freeform: Shape 185">
              <a:extLst>
                <a:ext uri="{FF2B5EF4-FFF2-40B4-BE49-F238E27FC236}">
                  <a16:creationId xmlns:a16="http://schemas.microsoft.com/office/drawing/2014/main" id="{FCC90D7E-46B4-419D-B071-9183CDE6812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7A7A7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CEB8B26-2D85-4D5A-BBD0-B95A6A00DB7D}"/>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7A7A7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EEB08F-0F60-4C2A-B78B-667C4378795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7A7A7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AF187C7D-E7BB-4F30-B2F1-268A381B6601}"/>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7A7A7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2B7102EB-F250-4BAC-9146-258851F14EE0}"/>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7A7A7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554A87D0-0348-4B23-8937-0313CD40F974}"/>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6674A930-2F6F-4800-B4A7-88582AA4F183}"/>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993D7A71-2EB2-4003-A8D2-BA7BBBF0274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C27E56C5-74E2-40A1-9661-04B6099E1A5A}"/>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6C72E0CE-681D-4969-8247-B27BD4B45FAE}"/>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2" name="TextBox 181">
            <a:extLst>
              <a:ext uri="{FF2B5EF4-FFF2-40B4-BE49-F238E27FC236}">
                <a16:creationId xmlns:a16="http://schemas.microsoft.com/office/drawing/2014/main" id="{BADAC394-4F62-415D-A8B3-721D1F0C780A}"/>
              </a:ext>
            </a:extLst>
          </p:cNvPr>
          <p:cNvSpPr txBox="1"/>
          <p:nvPr/>
        </p:nvSpPr>
        <p:spPr>
          <a:xfrm>
            <a:off x="10040413" y="3658470"/>
            <a:ext cx="1003404" cy="584775"/>
          </a:xfrm>
          <a:prstGeom prst="rect">
            <a:avLst/>
          </a:prstGeom>
          <a:noFill/>
        </p:spPr>
        <p:txBody>
          <a:bodyPr wrap="square" rtlCol="0">
            <a:spAutoFit/>
          </a:bodyPr>
          <a:lstStyle/>
          <a:p>
            <a:pPr algn="ctr"/>
            <a:r>
              <a:rPr lang="en-US" sz="3200" dirty="0">
                <a:solidFill>
                  <a:schemeClr val="bg1"/>
                </a:solidFill>
              </a:rPr>
              <a:t>54%</a:t>
            </a:r>
          </a:p>
        </p:txBody>
      </p:sp>
      <p:sp>
        <p:nvSpPr>
          <p:cNvPr id="203" name="TextBox 202">
            <a:extLst>
              <a:ext uri="{FF2B5EF4-FFF2-40B4-BE49-F238E27FC236}">
                <a16:creationId xmlns:a16="http://schemas.microsoft.com/office/drawing/2014/main" id="{331A745C-701A-4231-B8F1-A2538511E6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97" name="Picture 96">
            <a:hlinkClick r:id="rId2"/>
            <a:extLst>
              <a:ext uri="{FF2B5EF4-FFF2-40B4-BE49-F238E27FC236}">
                <a16:creationId xmlns:a16="http://schemas.microsoft.com/office/drawing/2014/main" id="{B79D7502-964A-43F9-97AE-9D725AEA9D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840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wipe(left)">
                                      <p:cBhvr>
                                        <p:cTn id="7" dur="500"/>
                                        <p:tgtEl>
                                          <p:spTgt spid="20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wipe(down)">
                                      <p:cBhvr>
                                        <p:cTn id="17" dur="750"/>
                                        <p:tgtEl>
                                          <p:spTgt spid="86"/>
                                        </p:tgtEl>
                                      </p:cBhvr>
                                    </p:animEffect>
                                  </p:childTnLst>
                                </p:cTn>
                              </p:par>
                              <p:par>
                                <p:cTn id="18" presetID="42" presetClass="entr" presetSubtype="0" fill="hold" nodeType="withEffect">
                                  <p:stCondLst>
                                    <p:cond delay="50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53" presetClass="entr" presetSubtype="16" fill="hold" grpId="0" nodeType="after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p:cTn id="26" dur="500" fill="hold"/>
                                        <p:tgtEl>
                                          <p:spTgt spid="48"/>
                                        </p:tgtEl>
                                        <p:attrNameLst>
                                          <p:attrName>ppt_w</p:attrName>
                                        </p:attrNameLst>
                                      </p:cBhvr>
                                      <p:tavLst>
                                        <p:tav tm="0">
                                          <p:val>
                                            <p:fltVal val="0"/>
                                          </p:val>
                                        </p:tav>
                                        <p:tav tm="100000">
                                          <p:val>
                                            <p:strVal val="#ppt_w"/>
                                          </p:val>
                                        </p:tav>
                                      </p:tavLst>
                                    </p:anim>
                                    <p:anim calcmode="lin" valueType="num">
                                      <p:cBhvr>
                                        <p:cTn id="27" dur="500" fill="hold"/>
                                        <p:tgtEl>
                                          <p:spTgt spid="48"/>
                                        </p:tgtEl>
                                        <p:attrNameLst>
                                          <p:attrName>ppt_h</p:attrName>
                                        </p:attrNameLst>
                                      </p:cBhvr>
                                      <p:tavLst>
                                        <p:tav tm="0">
                                          <p:val>
                                            <p:fltVal val="0"/>
                                          </p:val>
                                        </p:tav>
                                        <p:tav tm="100000">
                                          <p:val>
                                            <p:strVal val="#ppt_h"/>
                                          </p:val>
                                        </p:tav>
                                      </p:tavLst>
                                    </p:anim>
                                    <p:animEffect transition="in" filter="fade">
                                      <p:cBhvr>
                                        <p:cTn id="28" dur="500"/>
                                        <p:tgtEl>
                                          <p:spTgt spid="48"/>
                                        </p:tgtEl>
                                      </p:cBhvr>
                                    </p:animEffect>
                                  </p:childTnLst>
                                </p:cTn>
                              </p:par>
                            </p:childTnLst>
                          </p:cTn>
                        </p:par>
                        <p:par>
                          <p:cTn id="29" fill="hold">
                            <p:stCondLst>
                              <p:cond delay="3500"/>
                            </p:stCondLst>
                            <p:childTnLst>
                              <p:par>
                                <p:cTn id="30" presetID="22" presetClass="entr" presetSubtype="1" fill="hold" grpId="0" nodeType="afterEffect">
                                  <p:stCondLst>
                                    <p:cond delay="0"/>
                                  </p:stCondLst>
                                  <p:childTnLst>
                                    <p:set>
                                      <p:cBhvr>
                                        <p:cTn id="31" dur="1" fill="hold">
                                          <p:stCondLst>
                                            <p:cond delay="0"/>
                                          </p:stCondLst>
                                        </p:cTn>
                                        <p:tgtEl>
                                          <p:spTgt spid="130"/>
                                        </p:tgtEl>
                                        <p:attrNameLst>
                                          <p:attrName>style.visibility</p:attrName>
                                        </p:attrNameLst>
                                      </p:cBhvr>
                                      <p:to>
                                        <p:strVal val="visible"/>
                                      </p:to>
                                    </p:set>
                                    <p:animEffect transition="in" filter="wipe(up)">
                                      <p:cBhvr>
                                        <p:cTn id="32" dur="750"/>
                                        <p:tgtEl>
                                          <p:spTgt spid="130"/>
                                        </p:tgtEl>
                                      </p:cBhvr>
                                    </p:animEffect>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35"/>
                                        </p:tgtEl>
                                        <p:attrNameLst>
                                          <p:attrName>style.visibility</p:attrName>
                                        </p:attrNameLst>
                                      </p:cBhvr>
                                      <p:to>
                                        <p:strVal val="visible"/>
                                      </p:to>
                                    </p:set>
                                    <p:animEffect transition="in" filter="fade">
                                      <p:cBhvr>
                                        <p:cTn id="36" dur="1000"/>
                                        <p:tgtEl>
                                          <p:spTgt spid="135"/>
                                        </p:tgtEl>
                                      </p:cBhvr>
                                    </p:animEffect>
                                    <p:anim calcmode="lin" valueType="num">
                                      <p:cBhvr>
                                        <p:cTn id="37" dur="1000" fill="hold"/>
                                        <p:tgtEl>
                                          <p:spTgt spid="135"/>
                                        </p:tgtEl>
                                        <p:attrNameLst>
                                          <p:attrName>ppt_x</p:attrName>
                                        </p:attrNameLst>
                                      </p:cBhvr>
                                      <p:tavLst>
                                        <p:tav tm="0">
                                          <p:val>
                                            <p:strVal val="#ppt_x"/>
                                          </p:val>
                                        </p:tav>
                                        <p:tav tm="100000">
                                          <p:val>
                                            <p:strVal val="#ppt_x"/>
                                          </p:val>
                                        </p:tav>
                                      </p:tavLst>
                                    </p:anim>
                                    <p:anim calcmode="lin" valueType="num">
                                      <p:cBhvr>
                                        <p:cTn id="38" dur="1000" fill="hold"/>
                                        <p:tgtEl>
                                          <p:spTgt spid="135"/>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22" presetClass="entr" presetSubtype="4" fill="hold" nodeType="afterEffect">
                                  <p:stCondLst>
                                    <p:cond delay="0"/>
                                  </p:stCondLst>
                                  <p:childTnLst>
                                    <p:set>
                                      <p:cBhvr>
                                        <p:cTn id="41" dur="1" fill="hold">
                                          <p:stCondLst>
                                            <p:cond delay="0"/>
                                          </p:stCondLst>
                                        </p:cTn>
                                        <p:tgtEl>
                                          <p:spTgt spid="137"/>
                                        </p:tgtEl>
                                        <p:attrNameLst>
                                          <p:attrName>style.visibility</p:attrName>
                                        </p:attrNameLst>
                                      </p:cBhvr>
                                      <p:to>
                                        <p:strVal val="visible"/>
                                      </p:to>
                                    </p:set>
                                    <p:animEffect transition="in" filter="wipe(down)">
                                      <p:cBhvr>
                                        <p:cTn id="42" dur="750"/>
                                        <p:tgtEl>
                                          <p:spTgt spid="137"/>
                                        </p:tgtEl>
                                      </p:cBhvr>
                                    </p:animEffect>
                                  </p:childTnLst>
                                </p:cTn>
                              </p:par>
                              <p:par>
                                <p:cTn id="43" presetID="42" presetClass="entr" presetSubtype="0" fill="hold" nodeType="withEffect">
                                  <p:stCondLst>
                                    <p:cond delay="500"/>
                                  </p:stCondLst>
                                  <p:childTnLst>
                                    <p:set>
                                      <p:cBhvr>
                                        <p:cTn id="44" dur="1" fill="hold">
                                          <p:stCondLst>
                                            <p:cond delay="0"/>
                                          </p:stCondLst>
                                        </p:cTn>
                                        <p:tgtEl>
                                          <p:spTgt spid="136"/>
                                        </p:tgtEl>
                                        <p:attrNameLst>
                                          <p:attrName>style.visibility</p:attrName>
                                        </p:attrNameLst>
                                      </p:cBhvr>
                                      <p:to>
                                        <p:strVal val="visible"/>
                                      </p:to>
                                    </p:set>
                                    <p:animEffect transition="in" filter="fade">
                                      <p:cBhvr>
                                        <p:cTn id="45" dur="1000"/>
                                        <p:tgtEl>
                                          <p:spTgt spid="136"/>
                                        </p:tgtEl>
                                      </p:cBhvr>
                                    </p:animEffect>
                                    <p:anim calcmode="lin" valueType="num">
                                      <p:cBhvr>
                                        <p:cTn id="46" dur="1000" fill="hold"/>
                                        <p:tgtEl>
                                          <p:spTgt spid="136"/>
                                        </p:tgtEl>
                                        <p:attrNameLst>
                                          <p:attrName>ppt_x</p:attrName>
                                        </p:attrNameLst>
                                      </p:cBhvr>
                                      <p:tavLst>
                                        <p:tav tm="0">
                                          <p:val>
                                            <p:strVal val="#ppt_x"/>
                                          </p:val>
                                        </p:tav>
                                        <p:tav tm="100000">
                                          <p:val>
                                            <p:strVal val="#ppt_x"/>
                                          </p:val>
                                        </p:tav>
                                      </p:tavLst>
                                    </p:anim>
                                    <p:anim calcmode="lin" valueType="num">
                                      <p:cBhvr>
                                        <p:cTn id="47" dur="1000" fill="hold"/>
                                        <p:tgtEl>
                                          <p:spTgt spid="136"/>
                                        </p:tgtEl>
                                        <p:attrNameLst>
                                          <p:attrName>ppt_y</p:attrName>
                                        </p:attrNameLst>
                                      </p:cBhvr>
                                      <p:tavLst>
                                        <p:tav tm="0">
                                          <p:val>
                                            <p:strVal val="#ppt_y+.1"/>
                                          </p:val>
                                        </p:tav>
                                        <p:tav tm="100000">
                                          <p:val>
                                            <p:strVal val="#ppt_y"/>
                                          </p:val>
                                        </p:tav>
                                      </p:tavLst>
                                    </p:anim>
                                  </p:childTnLst>
                                </p:cTn>
                              </p:par>
                            </p:childTnLst>
                          </p:cTn>
                        </p:par>
                        <p:par>
                          <p:cTn id="48" fill="hold">
                            <p:stCondLst>
                              <p:cond delay="6750"/>
                            </p:stCondLst>
                            <p:childTnLst>
                              <p:par>
                                <p:cTn id="49" presetID="53" presetClass="entr" presetSubtype="16" fill="hold" grpId="0" nodeType="afterEffect">
                                  <p:stCondLst>
                                    <p:cond delay="0"/>
                                  </p:stCondLst>
                                  <p:childTnLst>
                                    <p:set>
                                      <p:cBhvr>
                                        <p:cTn id="50" dur="1" fill="hold">
                                          <p:stCondLst>
                                            <p:cond delay="0"/>
                                          </p:stCondLst>
                                        </p:cTn>
                                        <p:tgtEl>
                                          <p:spTgt spid="134"/>
                                        </p:tgtEl>
                                        <p:attrNameLst>
                                          <p:attrName>style.visibility</p:attrName>
                                        </p:attrNameLst>
                                      </p:cBhvr>
                                      <p:to>
                                        <p:strVal val="visible"/>
                                      </p:to>
                                    </p:set>
                                    <p:anim calcmode="lin" valueType="num">
                                      <p:cBhvr>
                                        <p:cTn id="51" dur="500" fill="hold"/>
                                        <p:tgtEl>
                                          <p:spTgt spid="134"/>
                                        </p:tgtEl>
                                        <p:attrNameLst>
                                          <p:attrName>ppt_w</p:attrName>
                                        </p:attrNameLst>
                                      </p:cBhvr>
                                      <p:tavLst>
                                        <p:tav tm="0">
                                          <p:val>
                                            <p:fltVal val="0"/>
                                          </p:val>
                                        </p:tav>
                                        <p:tav tm="100000">
                                          <p:val>
                                            <p:strVal val="#ppt_w"/>
                                          </p:val>
                                        </p:tav>
                                      </p:tavLst>
                                    </p:anim>
                                    <p:anim calcmode="lin" valueType="num">
                                      <p:cBhvr>
                                        <p:cTn id="52" dur="500" fill="hold"/>
                                        <p:tgtEl>
                                          <p:spTgt spid="134"/>
                                        </p:tgtEl>
                                        <p:attrNameLst>
                                          <p:attrName>ppt_h</p:attrName>
                                        </p:attrNameLst>
                                      </p:cBhvr>
                                      <p:tavLst>
                                        <p:tav tm="0">
                                          <p:val>
                                            <p:fltVal val="0"/>
                                          </p:val>
                                        </p:tav>
                                        <p:tav tm="100000">
                                          <p:val>
                                            <p:strVal val="#ppt_h"/>
                                          </p:val>
                                        </p:tav>
                                      </p:tavLst>
                                    </p:anim>
                                    <p:animEffect transition="in" filter="fade">
                                      <p:cBhvr>
                                        <p:cTn id="53" dur="500"/>
                                        <p:tgtEl>
                                          <p:spTgt spid="134"/>
                                        </p:tgtEl>
                                      </p:cBhvr>
                                    </p:animEffect>
                                  </p:childTnLst>
                                </p:cTn>
                              </p:par>
                            </p:childTnLst>
                          </p:cTn>
                        </p:par>
                        <p:par>
                          <p:cTn id="54" fill="hold">
                            <p:stCondLst>
                              <p:cond delay="7250"/>
                            </p:stCondLst>
                            <p:childTnLst>
                              <p:par>
                                <p:cTn id="55" presetID="22" presetClass="entr" presetSubtype="1" fill="hold" grpId="0" nodeType="after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wipe(up)">
                                      <p:cBhvr>
                                        <p:cTn id="57" dur="750"/>
                                        <p:tgtEl>
                                          <p:spTgt spid="131"/>
                                        </p:tgtEl>
                                      </p:cBhvr>
                                    </p:animEffect>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159"/>
                                        </p:tgtEl>
                                        <p:attrNameLst>
                                          <p:attrName>style.visibility</p:attrName>
                                        </p:attrNameLst>
                                      </p:cBhvr>
                                      <p:to>
                                        <p:strVal val="visible"/>
                                      </p:to>
                                    </p:set>
                                    <p:animEffect transition="in" filter="fade">
                                      <p:cBhvr>
                                        <p:cTn id="61" dur="1000"/>
                                        <p:tgtEl>
                                          <p:spTgt spid="159"/>
                                        </p:tgtEl>
                                      </p:cBhvr>
                                    </p:animEffect>
                                    <p:anim calcmode="lin" valueType="num">
                                      <p:cBhvr>
                                        <p:cTn id="62" dur="1000" fill="hold"/>
                                        <p:tgtEl>
                                          <p:spTgt spid="159"/>
                                        </p:tgtEl>
                                        <p:attrNameLst>
                                          <p:attrName>ppt_x</p:attrName>
                                        </p:attrNameLst>
                                      </p:cBhvr>
                                      <p:tavLst>
                                        <p:tav tm="0">
                                          <p:val>
                                            <p:strVal val="#ppt_x"/>
                                          </p:val>
                                        </p:tav>
                                        <p:tav tm="100000">
                                          <p:val>
                                            <p:strVal val="#ppt_x"/>
                                          </p:val>
                                        </p:tav>
                                      </p:tavLst>
                                    </p:anim>
                                    <p:anim calcmode="lin" valueType="num">
                                      <p:cBhvr>
                                        <p:cTn id="63" dur="1000" fill="hold"/>
                                        <p:tgtEl>
                                          <p:spTgt spid="159"/>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22" presetClass="entr" presetSubtype="4" fill="hold" nodeType="afterEffect">
                                  <p:stCondLst>
                                    <p:cond delay="0"/>
                                  </p:stCondLst>
                                  <p:childTnLst>
                                    <p:set>
                                      <p:cBhvr>
                                        <p:cTn id="66" dur="1" fill="hold">
                                          <p:stCondLst>
                                            <p:cond delay="0"/>
                                          </p:stCondLst>
                                        </p:cTn>
                                        <p:tgtEl>
                                          <p:spTgt spid="161"/>
                                        </p:tgtEl>
                                        <p:attrNameLst>
                                          <p:attrName>style.visibility</p:attrName>
                                        </p:attrNameLst>
                                      </p:cBhvr>
                                      <p:to>
                                        <p:strVal val="visible"/>
                                      </p:to>
                                    </p:set>
                                    <p:animEffect transition="in" filter="wipe(down)">
                                      <p:cBhvr>
                                        <p:cTn id="67" dur="750"/>
                                        <p:tgtEl>
                                          <p:spTgt spid="161"/>
                                        </p:tgtEl>
                                      </p:cBhvr>
                                    </p:animEffect>
                                  </p:childTnLst>
                                </p:cTn>
                              </p:par>
                              <p:par>
                                <p:cTn id="68" presetID="42" presetClass="entr" presetSubtype="0" fill="hold" nodeType="withEffect">
                                  <p:stCondLst>
                                    <p:cond delay="500"/>
                                  </p:stCondLst>
                                  <p:childTnLst>
                                    <p:set>
                                      <p:cBhvr>
                                        <p:cTn id="69" dur="1" fill="hold">
                                          <p:stCondLst>
                                            <p:cond delay="0"/>
                                          </p:stCondLst>
                                        </p:cTn>
                                        <p:tgtEl>
                                          <p:spTgt spid="160"/>
                                        </p:tgtEl>
                                        <p:attrNameLst>
                                          <p:attrName>style.visibility</p:attrName>
                                        </p:attrNameLst>
                                      </p:cBhvr>
                                      <p:to>
                                        <p:strVal val="visible"/>
                                      </p:to>
                                    </p:set>
                                    <p:animEffect transition="in" filter="fade">
                                      <p:cBhvr>
                                        <p:cTn id="70" dur="1000"/>
                                        <p:tgtEl>
                                          <p:spTgt spid="160"/>
                                        </p:tgtEl>
                                      </p:cBhvr>
                                    </p:animEffect>
                                    <p:anim calcmode="lin" valueType="num">
                                      <p:cBhvr>
                                        <p:cTn id="71" dur="1000" fill="hold"/>
                                        <p:tgtEl>
                                          <p:spTgt spid="160"/>
                                        </p:tgtEl>
                                        <p:attrNameLst>
                                          <p:attrName>ppt_x</p:attrName>
                                        </p:attrNameLst>
                                      </p:cBhvr>
                                      <p:tavLst>
                                        <p:tav tm="0">
                                          <p:val>
                                            <p:strVal val="#ppt_x"/>
                                          </p:val>
                                        </p:tav>
                                        <p:tav tm="100000">
                                          <p:val>
                                            <p:strVal val="#ppt_x"/>
                                          </p:val>
                                        </p:tav>
                                      </p:tavLst>
                                    </p:anim>
                                    <p:anim calcmode="lin" valueType="num">
                                      <p:cBhvr>
                                        <p:cTn id="72" dur="1000" fill="hold"/>
                                        <p:tgtEl>
                                          <p:spTgt spid="160"/>
                                        </p:tgtEl>
                                        <p:attrNameLst>
                                          <p:attrName>ppt_y</p:attrName>
                                        </p:attrNameLst>
                                      </p:cBhvr>
                                      <p:tavLst>
                                        <p:tav tm="0">
                                          <p:val>
                                            <p:strVal val="#ppt_y+.1"/>
                                          </p:val>
                                        </p:tav>
                                        <p:tav tm="100000">
                                          <p:val>
                                            <p:strVal val="#ppt_y"/>
                                          </p:val>
                                        </p:tav>
                                      </p:tavLst>
                                    </p:anim>
                                  </p:childTnLst>
                                </p:cTn>
                              </p:par>
                            </p:childTnLst>
                          </p:cTn>
                        </p:par>
                        <p:par>
                          <p:cTn id="73" fill="hold">
                            <p:stCondLst>
                              <p:cond delay="10500"/>
                            </p:stCondLst>
                            <p:childTnLst>
                              <p:par>
                                <p:cTn id="74" presetID="53" presetClass="entr" presetSubtype="16" fill="hold" grpId="0" nodeType="afterEffect">
                                  <p:stCondLst>
                                    <p:cond delay="0"/>
                                  </p:stCondLst>
                                  <p:childTnLst>
                                    <p:set>
                                      <p:cBhvr>
                                        <p:cTn id="75" dur="1" fill="hold">
                                          <p:stCondLst>
                                            <p:cond delay="0"/>
                                          </p:stCondLst>
                                        </p:cTn>
                                        <p:tgtEl>
                                          <p:spTgt spid="158"/>
                                        </p:tgtEl>
                                        <p:attrNameLst>
                                          <p:attrName>style.visibility</p:attrName>
                                        </p:attrNameLst>
                                      </p:cBhvr>
                                      <p:to>
                                        <p:strVal val="visible"/>
                                      </p:to>
                                    </p:set>
                                    <p:anim calcmode="lin" valueType="num">
                                      <p:cBhvr>
                                        <p:cTn id="76" dur="500" fill="hold"/>
                                        <p:tgtEl>
                                          <p:spTgt spid="158"/>
                                        </p:tgtEl>
                                        <p:attrNameLst>
                                          <p:attrName>ppt_w</p:attrName>
                                        </p:attrNameLst>
                                      </p:cBhvr>
                                      <p:tavLst>
                                        <p:tav tm="0">
                                          <p:val>
                                            <p:fltVal val="0"/>
                                          </p:val>
                                        </p:tav>
                                        <p:tav tm="100000">
                                          <p:val>
                                            <p:strVal val="#ppt_w"/>
                                          </p:val>
                                        </p:tav>
                                      </p:tavLst>
                                    </p:anim>
                                    <p:anim calcmode="lin" valueType="num">
                                      <p:cBhvr>
                                        <p:cTn id="77" dur="500" fill="hold"/>
                                        <p:tgtEl>
                                          <p:spTgt spid="158"/>
                                        </p:tgtEl>
                                        <p:attrNameLst>
                                          <p:attrName>ppt_h</p:attrName>
                                        </p:attrNameLst>
                                      </p:cBhvr>
                                      <p:tavLst>
                                        <p:tav tm="0">
                                          <p:val>
                                            <p:fltVal val="0"/>
                                          </p:val>
                                        </p:tav>
                                        <p:tav tm="100000">
                                          <p:val>
                                            <p:strVal val="#ppt_h"/>
                                          </p:val>
                                        </p:tav>
                                      </p:tavLst>
                                    </p:anim>
                                    <p:animEffect transition="in" filter="fade">
                                      <p:cBhvr>
                                        <p:cTn id="78" dur="500"/>
                                        <p:tgtEl>
                                          <p:spTgt spid="158"/>
                                        </p:tgtEl>
                                      </p:cBhvr>
                                    </p:animEffect>
                                  </p:childTnLst>
                                </p:cTn>
                              </p:par>
                            </p:childTnLst>
                          </p:cTn>
                        </p:par>
                        <p:par>
                          <p:cTn id="79" fill="hold">
                            <p:stCondLst>
                              <p:cond delay="11000"/>
                            </p:stCondLst>
                            <p:childTnLst>
                              <p:par>
                                <p:cTn id="80" presetID="22" presetClass="entr" presetSubtype="1" fill="hold" grpId="0" nodeType="afterEffect">
                                  <p:stCondLst>
                                    <p:cond delay="0"/>
                                  </p:stCondLst>
                                  <p:childTnLst>
                                    <p:set>
                                      <p:cBhvr>
                                        <p:cTn id="81" dur="1" fill="hold">
                                          <p:stCondLst>
                                            <p:cond delay="0"/>
                                          </p:stCondLst>
                                        </p:cTn>
                                        <p:tgtEl>
                                          <p:spTgt spid="155"/>
                                        </p:tgtEl>
                                        <p:attrNameLst>
                                          <p:attrName>style.visibility</p:attrName>
                                        </p:attrNameLst>
                                      </p:cBhvr>
                                      <p:to>
                                        <p:strVal val="visible"/>
                                      </p:to>
                                    </p:set>
                                    <p:animEffect transition="in" filter="wipe(up)">
                                      <p:cBhvr>
                                        <p:cTn id="82" dur="750"/>
                                        <p:tgtEl>
                                          <p:spTgt spid="155"/>
                                        </p:tgtEl>
                                      </p:cBhvr>
                                    </p:animEffect>
                                  </p:childTnLst>
                                </p:cTn>
                              </p:par>
                            </p:childTnLst>
                          </p:cTn>
                        </p:par>
                        <p:par>
                          <p:cTn id="83" fill="hold">
                            <p:stCondLst>
                              <p:cond delay="11750"/>
                            </p:stCondLst>
                            <p:childTnLst>
                              <p:par>
                                <p:cTn id="84" presetID="42" presetClass="entr" presetSubtype="0" fill="hold" grpId="0" nodeType="afterEffect">
                                  <p:stCondLst>
                                    <p:cond delay="0"/>
                                  </p:stCondLst>
                                  <p:childTnLst>
                                    <p:set>
                                      <p:cBhvr>
                                        <p:cTn id="85" dur="1" fill="hold">
                                          <p:stCondLst>
                                            <p:cond delay="0"/>
                                          </p:stCondLst>
                                        </p:cTn>
                                        <p:tgtEl>
                                          <p:spTgt spid="183"/>
                                        </p:tgtEl>
                                        <p:attrNameLst>
                                          <p:attrName>style.visibility</p:attrName>
                                        </p:attrNameLst>
                                      </p:cBhvr>
                                      <p:to>
                                        <p:strVal val="visible"/>
                                      </p:to>
                                    </p:set>
                                    <p:animEffect transition="in" filter="fade">
                                      <p:cBhvr>
                                        <p:cTn id="86" dur="1000"/>
                                        <p:tgtEl>
                                          <p:spTgt spid="183"/>
                                        </p:tgtEl>
                                      </p:cBhvr>
                                    </p:animEffect>
                                    <p:anim calcmode="lin" valueType="num">
                                      <p:cBhvr>
                                        <p:cTn id="87" dur="1000" fill="hold"/>
                                        <p:tgtEl>
                                          <p:spTgt spid="183"/>
                                        </p:tgtEl>
                                        <p:attrNameLst>
                                          <p:attrName>ppt_x</p:attrName>
                                        </p:attrNameLst>
                                      </p:cBhvr>
                                      <p:tavLst>
                                        <p:tav tm="0">
                                          <p:val>
                                            <p:strVal val="#ppt_x"/>
                                          </p:val>
                                        </p:tav>
                                        <p:tav tm="100000">
                                          <p:val>
                                            <p:strVal val="#ppt_x"/>
                                          </p:val>
                                        </p:tav>
                                      </p:tavLst>
                                    </p:anim>
                                    <p:anim calcmode="lin" valueType="num">
                                      <p:cBhvr>
                                        <p:cTn id="88" dur="1000" fill="hold"/>
                                        <p:tgtEl>
                                          <p:spTgt spid="183"/>
                                        </p:tgtEl>
                                        <p:attrNameLst>
                                          <p:attrName>ppt_y</p:attrName>
                                        </p:attrNameLst>
                                      </p:cBhvr>
                                      <p:tavLst>
                                        <p:tav tm="0">
                                          <p:val>
                                            <p:strVal val="#ppt_y+.1"/>
                                          </p:val>
                                        </p:tav>
                                        <p:tav tm="100000">
                                          <p:val>
                                            <p:strVal val="#ppt_y"/>
                                          </p:val>
                                        </p:tav>
                                      </p:tavLst>
                                    </p:anim>
                                  </p:childTnLst>
                                </p:cTn>
                              </p:par>
                            </p:childTnLst>
                          </p:cTn>
                        </p:par>
                        <p:par>
                          <p:cTn id="89" fill="hold">
                            <p:stCondLst>
                              <p:cond delay="12750"/>
                            </p:stCondLst>
                            <p:childTnLst>
                              <p:par>
                                <p:cTn id="90" presetID="22" presetClass="entr" presetSubtype="4" fill="hold" nodeType="afterEffect">
                                  <p:stCondLst>
                                    <p:cond delay="0"/>
                                  </p:stCondLst>
                                  <p:childTnLst>
                                    <p:set>
                                      <p:cBhvr>
                                        <p:cTn id="91" dur="1" fill="hold">
                                          <p:stCondLst>
                                            <p:cond delay="0"/>
                                          </p:stCondLst>
                                        </p:cTn>
                                        <p:tgtEl>
                                          <p:spTgt spid="185"/>
                                        </p:tgtEl>
                                        <p:attrNameLst>
                                          <p:attrName>style.visibility</p:attrName>
                                        </p:attrNameLst>
                                      </p:cBhvr>
                                      <p:to>
                                        <p:strVal val="visible"/>
                                      </p:to>
                                    </p:set>
                                    <p:animEffect transition="in" filter="wipe(down)">
                                      <p:cBhvr>
                                        <p:cTn id="92" dur="750"/>
                                        <p:tgtEl>
                                          <p:spTgt spid="185"/>
                                        </p:tgtEl>
                                      </p:cBhvr>
                                    </p:animEffect>
                                  </p:childTnLst>
                                </p:cTn>
                              </p:par>
                              <p:par>
                                <p:cTn id="93" presetID="42" presetClass="entr" presetSubtype="0" fill="hold" nodeType="withEffect">
                                  <p:stCondLst>
                                    <p:cond delay="500"/>
                                  </p:stCondLst>
                                  <p:childTnLst>
                                    <p:set>
                                      <p:cBhvr>
                                        <p:cTn id="94" dur="1" fill="hold">
                                          <p:stCondLst>
                                            <p:cond delay="0"/>
                                          </p:stCondLst>
                                        </p:cTn>
                                        <p:tgtEl>
                                          <p:spTgt spid="184"/>
                                        </p:tgtEl>
                                        <p:attrNameLst>
                                          <p:attrName>style.visibility</p:attrName>
                                        </p:attrNameLst>
                                      </p:cBhvr>
                                      <p:to>
                                        <p:strVal val="visible"/>
                                      </p:to>
                                    </p:set>
                                    <p:animEffect transition="in" filter="fade">
                                      <p:cBhvr>
                                        <p:cTn id="95" dur="1000"/>
                                        <p:tgtEl>
                                          <p:spTgt spid="184"/>
                                        </p:tgtEl>
                                      </p:cBhvr>
                                    </p:animEffect>
                                    <p:anim calcmode="lin" valueType="num">
                                      <p:cBhvr>
                                        <p:cTn id="96" dur="1000" fill="hold"/>
                                        <p:tgtEl>
                                          <p:spTgt spid="184"/>
                                        </p:tgtEl>
                                        <p:attrNameLst>
                                          <p:attrName>ppt_x</p:attrName>
                                        </p:attrNameLst>
                                      </p:cBhvr>
                                      <p:tavLst>
                                        <p:tav tm="0">
                                          <p:val>
                                            <p:strVal val="#ppt_x"/>
                                          </p:val>
                                        </p:tav>
                                        <p:tav tm="100000">
                                          <p:val>
                                            <p:strVal val="#ppt_x"/>
                                          </p:val>
                                        </p:tav>
                                      </p:tavLst>
                                    </p:anim>
                                    <p:anim calcmode="lin" valueType="num">
                                      <p:cBhvr>
                                        <p:cTn id="97" dur="1000" fill="hold"/>
                                        <p:tgtEl>
                                          <p:spTgt spid="184"/>
                                        </p:tgtEl>
                                        <p:attrNameLst>
                                          <p:attrName>ppt_y</p:attrName>
                                        </p:attrNameLst>
                                      </p:cBhvr>
                                      <p:tavLst>
                                        <p:tav tm="0">
                                          <p:val>
                                            <p:strVal val="#ppt_y+.1"/>
                                          </p:val>
                                        </p:tav>
                                        <p:tav tm="100000">
                                          <p:val>
                                            <p:strVal val="#ppt_y"/>
                                          </p:val>
                                        </p:tav>
                                      </p:tavLst>
                                    </p:anim>
                                  </p:childTnLst>
                                </p:cTn>
                              </p:par>
                            </p:childTnLst>
                          </p:cTn>
                        </p:par>
                        <p:par>
                          <p:cTn id="98" fill="hold">
                            <p:stCondLst>
                              <p:cond delay="14250"/>
                            </p:stCondLst>
                            <p:childTnLst>
                              <p:par>
                                <p:cTn id="99" presetID="53" presetClass="entr" presetSubtype="16" fill="hold" grpId="0" nodeType="afterEffect">
                                  <p:stCondLst>
                                    <p:cond delay="0"/>
                                  </p:stCondLst>
                                  <p:childTnLst>
                                    <p:set>
                                      <p:cBhvr>
                                        <p:cTn id="100" dur="1" fill="hold">
                                          <p:stCondLst>
                                            <p:cond delay="0"/>
                                          </p:stCondLst>
                                        </p:cTn>
                                        <p:tgtEl>
                                          <p:spTgt spid="182"/>
                                        </p:tgtEl>
                                        <p:attrNameLst>
                                          <p:attrName>style.visibility</p:attrName>
                                        </p:attrNameLst>
                                      </p:cBhvr>
                                      <p:to>
                                        <p:strVal val="visible"/>
                                      </p:to>
                                    </p:set>
                                    <p:anim calcmode="lin" valueType="num">
                                      <p:cBhvr>
                                        <p:cTn id="101" dur="500" fill="hold"/>
                                        <p:tgtEl>
                                          <p:spTgt spid="182"/>
                                        </p:tgtEl>
                                        <p:attrNameLst>
                                          <p:attrName>ppt_w</p:attrName>
                                        </p:attrNameLst>
                                      </p:cBhvr>
                                      <p:tavLst>
                                        <p:tav tm="0">
                                          <p:val>
                                            <p:fltVal val="0"/>
                                          </p:val>
                                        </p:tav>
                                        <p:tav tm="100000">
                                          <p:val>
                                            <p:strVal val="#ppt_w"/>
                                          </p:val>
                                        </p:tav>
                                      </p:tavLst>
                                    </p:anim>
                                    <p:anim calcmode="lin" valueType="num">
                                      <p:cBhvr>
                                        <p:cTn id="102" dur="500" fill="hold"/>
                                        <p:tgtEl>
                                          <p:spTgt spid="182"/>
                                        </p:tgtEl>
                                        <p:attrNameLst>
                                          <p:attrName>ppt_h</p:attrName>
                                        </p:attrNameLst>
                                      </p:cBhvr>
                                      <p:tavLst>
                                        <p:tav tm="0">
                                          <p:val>
                                            <p:fltVal val="0"/>
                                          </p:val>
                                        </p:tav>
                                        <p:tav tm="100000">
                                          <p:val>
                                            <p:strVal val="#ppt_h"/>
                                          </p:val>
                                        </p:tav>
                                      </p:tavLst>
                                    </p:anim>
                                    <p:animEffect transition="in" filter="fade">
                                      <p:cBhvr>
                                        <p:cTn id="103" dur="500"/>
                                        <p:tgtEl>
                                          <p:spTgt spid="182"/>
                                        </p:tgtEl>
                                      </p:cBhvr>
                                    </p:animEffect>
                                  </p:childTnLst>
                                </p:cTn>
                              </p:par>
                            </p:childTnLst>
                          </p:cTn>
                        </p:par>
                        <p:par>
                          <p:cTn id="104" fill="hold">
                            <p:stCondLst>
                              <p:cond delay="14750"/>
                            </p:stCondLst>
                            <p:childTnLst>
                              <p:par>
                                <p:cTn id="105" presetID="22" presetClass="entr" presetSubtype="1" fill="hold" grpId="0" nodeType="afterEffect">
                                  <p:stCondLst>
                                    <p:cond delay="0"/>
                                  </p:stCondLst>
                                  <p:childTnLst>
                                    <p:set>
                                      <p:cBhvr>
                                        <p:cTn id="106" dur="1" fill="hold">
                                          <p:stCondLst>
                                            <p:cond delay="0"/>
                                          </p:stCondLst>
                                        </p:cTn>
                                        <p:tgtEl>
                                          <p:spTgt spid="179"/>
                                        </p:tgtEl>
                                        <p:attrNameLst>
                                          <p:attrName>style.visibility</p:attrName>
                                        </p:attrNameLst>
                                      </p:cBhvr>
                                      <p:to>
                                        <p:strVal val="visible"/>
                                      </p:to>
                                    </p:set>
                                    <p:animEffect transition="in" filter="wipe(up)">
                                      <p:cBhvr>
                                        <p:cTn id="107" dur="75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4" grpId="0" animBg="1"/>
      <p:bldP spid="48" grpId="0"/>
      <p:bldP spid="131" grpId="0"/>
      <p:bldP spid="135" grpId="0" animBg="1"/>
      <p:bldP spid="134" grpId="0"/>
      <p:bldP spid="155" grpId="0"/>
      <p:bldP spid="159" grpId="0" animBg="1"/>
      <p:bldP spid="158" grpId="0"/>
      <p:bldP spid="179" grpId="0"/>
      <p:bldP spid="183" grpId="0" animBg="1"/>
      <p:bldP spid="182" grpId="0"/>
      <p:bldP spid="20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2018-11-09T16:50:43Z</dcterms:modified>
</cp:coreProperties>
</file>