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70692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3945F2F9-1E14-4739-8AE4-4ECEB26DFE3F}"/>
              </a:ext>
            </a:extLst>
          </p:cNvPr>
          <p:cNvGrpSpPr>
            <a:grpSpLocks noChangeAspect="1"/>
          </p:cNvGrpSpPr>
          <p:nvPr/>
        </p:nvGrpSpPr>
        <p:grpSpPr>
          <a:xfrm>
            <a:off x="514552" y="897563"/>
            <a:ext cx="772379" cy="1828800"/>
            <a:chOff x="1620778" y="859888"/>
            <a:chExt cx="874887" cy="2071512"/>
          </a:xfrm>
        </p:grpSpPr>
        <p:sp>
          <p:nvSpPr>
            <p:cNvPr id="23" name="Freeform: Shape 22">
              <a:extLst>
                <a:ext uri="{FF2B5EF4-FFF2-40B4-BE49-F238E27FC236}">
                  <a16:creationId xmlns:a16="http://schemas.microsoft.com/office/drawing/2014/main" id="{7D8015A8-66E9-484A-BDBB-FAC5103B4C94}"/>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7EB55E8E-61D2-47D5-8E24-308F3F13E611}"/>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FE4A1E"/>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1" name="Group 120">
            <a:extLst>
              <a:ext uri="{FF2B5EF4-FFF2-40B4-BE49-F238E27FC236}">
                <a16:creationId xmlns:a16="http://schemas.microsoft.com/office/drawing/2014/main" id="{DB0C0DE8-6621-4FEB-BE8B-933F2EB38089}"/>
              </a:ext>
            </a:extLst>
          </p:cNvPr>
          <p:cNvGrpSpPr/>
          <p:nvPr/>
        </p:nvGrpSpPr>
        <p:grpSpPr>
          <a:xfrm>
            <a:off x="2657257" y="871859"/>
            <a:ext cx="3088820" cy="1071850"/>
            <a:chOff x="2657257" y="871859"/>
            <a:chExt cx="3088820" cy="1071850"/>
          </a:xfrm>
        </p:grpSpPr>
        <p:sp>
          <p:nvSpPr>
            <p:cNvPr id="35" name="Freeform: Shape 34">
              <a:extLst>
                <a:ext uri="{FF2B5EF4-FFF2-40B4-BE49-F238E27FC236}">
                  <a16:creationId xmlns:a16="http://schemas.microsoft.com/office/drawing/2014/main" id="{C0A77BB1-5232-4658-A4AC-50B1CB5EFE55}"/>
                </a:ext>
              </a:extLst>
            </p:cNvPr>
            <p:cNvSpPr>
              <a:spLocks noChangeAspect="1"/>
            </p:cNvSpPr>
            <p:nvPr/>
          </p:nvSpPr>
          <p:spPr>
            <a:xfrm>
              <a:off x="2657257" y="871859"/>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1D7C9CD-C75D-4D2F-8D69-A04FB2391F2D}"/>
                </a:ext>
              </a:extLst>
            </p:cNvPr>
            <p:cNvSpPr txBox="1">
              <a:spLocks noChangeArrowheads="1"/>
            </p:cNvSpPr>
            <p:nvPr/>
          </p:nvSpPr>
          <p:spPr bwMode="auto">
            <a:xfrm>
              <a:off x="2802086" y="995319"/>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sp>
        <p:nvSpPr>
          <p:cNvPr id="13" name="Freeform: Shape 12">
            <a:extLst>
              <a:ext uri="{FF2B5EF4-FFF2-40B4-BE49-F238E27FC236}">
                <a16:creationId xmlns:a16="http://schemas.microsoft.com/office/drawing/2014/main" id="{C8A6C662-4C7F-4983-8D00-B31504D6C656}"/>
              </a:ext>
            </a:extLst>
          </p:cNvPr>
          <p:cNvSpPr>
            <a:spLocks noChangeAspect="1"/>
          </p:cNvSpPr>
          <p:nvPr/>
        </p:nvSpPr>
        <p:spPr>
          <a:xfrm rot="1726512">
            <a:off x="739796" y="2155203"/>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3" name="Group 112">
            <a:extLst>
              <a:ext uri="{FF2B5EF4-FFF2-40B4-BE49-F238E27FC236}">
                <a16:creationId xmlns:a16="http://schemas.microsoft.com/office/drawing/2014/main" id="{24D66E9A-08FA-4F5B-A60B-6E98BAD76BCF}"/>
              </a:ext>
            </a:extLst>
          </p:cNvPr>
          <p:cNvGrpSpPr/>
          <p:nvPr/>
        </p:nvGrpSpPr>
        <p:grpSpPr>
          <a:xfrm>
            <a:off x="1065063" y="1690073"/>
            <a:ext cx="1371600" cy="1371600"/>
            <a:chOff x="1065063" y="1690073"/>
            <a:chExt cx="1371600" cy="1371600"/>
          </a:xfrm>
          <a:solidFill>
            <a:srgbClr val="FE4A1E"/>
          </a:solidFill>
        </p:grpSpPr>
        <p:grpSp>
          <p:nvGrpSpPr>
            <p:cNvPr id="29" name="Group 28">
              <a:extLst>
                <a:ext uri="{FF2B5EF4-FFF2-40B4-BE49-F238E27FC236}">
                  <a16:creationId xmlns:a16="http://schemas.microsoft.com/office/drawing/2014/main" id="{5F40F364-F38E-47A0-BA5D-FA6ACB77B499}"/>
                </a:ext>
              </a:extLst>
            </p:cNvPr>
            <p:cNvGrpSpPr/>
            <p:nvPr/>
          </p:nvGrpSpPr>
          <p:grpSpPr>
            <a:xfrm>
              <a:off x="1065063" y="1690073"/>
              <a:ext cx="1371600" cy="1371600"/>
              <a:chOff x="1792149" y="1857971"/>
              <a:chExt cx="1371600" cy="1371600"/>
            </a:xfrm>
            <a:grpFill/>
          </p:grpSpPr>
          <p:sp>
            <p:nvSpPr>
              <p:cNvPr id="27" name="Oval 26">
                <a:extLst>
                  <a:ext uri="{FF2B5EF4-FFF2-40B4-BE49-F238E27FC236}">
                    <a16:creationId xmlns:a16="http://schemas.microsoft.com/office/drawing/2014/main" id="{22F5D062-4ABC-4BE0-8AB5-2FE312CB77F6}"/>
                  </a:ext>
                </a:extLst>
              </p:cNvPr>
              <p:cNvSpPr>
                <a:spLocks noChangeAspect="1"/>
              </p:cNvSpPr>
              <p:nvPr/>
            </p:nvSpPr>
            <p:spPr>
              <a:xfrm>
                <a:off x="1792149" y="1857971"/>
                <a:ext cx="1371600" cy="1371600"/>
              </a:xfrm>
              <a:prstGeom prst="ellipse">
                <a:avLst/>
              </a:prstGeom>
              <a:grp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33AD2801-4014-4134-8804-26FC13C73A9B}"/>
                  </a:ext>
                </a:extLst>
              </p:cNvPr>
              <p:cNvSpPr>
                <a:spLocks noChangeAspect="1"/>
              </p:cNvSpPr>
              <p:nvPr/>
            </p:nvSpPr>
            <p:spPr>
              <a:xfrm>
                <a:off x="1929309" y="2005495"/>
                <a:ext cx="1097280" cy="1097280"/>
              </a:xfrm>
              <a:prstGeom prst="ellipse">
                <a:avLst/>
              </a:prstGeom>
              <a:gr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Box 61">
              <a:extLst>
                <a:ext uri="{FF2B5EF4-FFF2-40B4-BE49-F238E27FC236}">
                  <a16:creationId xmlns:a16="http://schemas.microsoft.com/office/drawing/2014/main" id="{985EF20F-1F76-41E2-8609-B1C387CBB645}"/>
                </a:ext>
              </a:extLst>
            </p:cNvPr>
            <p:cNvSpPr txBox="1"/>
            <p:nvPr/>
          </p:nvSpPr>
          <p:spPr>
            <a:xfrm>
              <a:off x="1420082" y="2001516"/>
              <a:ext cx="650794" cy="769441"/>
            </a:xfrm>
            <a:prstGeom prst="rect">
              <a:avLst/>
            </a:prstGeom>
            <a:grpFill/>
          </p:spPr>
          <p:txBody>
            <a:bodyPr wrap="square" rtlCol="0">
              <a:spAutoFit/>
            </a:bodyPr>
            <a:lstStyle/>
            <a:p>
              <a:pPr algn="ctr"/>
              <a:r>
                <a:rPr lang="en-US" sz="3000" dirty="0">
                  <a:solidFill>
                    <a:schemeClr val="bg1"/>
                  </a:solidFill>
                </a:rPr>
                <a:t>01</a:t>
              </a:r>
            </a:p>
            <a:p>
              <a:pPr algn="ctr"/>
              <a:r>
                <a:rPr lang="en-US" sz="1400" dirty="0">
                  <a:solidFill>
                    <a:schemeClr val="bg1"/>
                  </a:solidFill>
                </a:rPr>
                <a:t>STEP</a:t>
              </a:r>
            </a:p>
          </p:txBody>
        </p:sp>
      </p:grpSp>
      <p:sp>
        <p:nvSpPr>
          <p:cNvPr id="65" name="Freeform: Shape 64">
            <a:extLst>
              <a:ext uri="{FF2B5EF4-FFF2-40B4-BE49-F238E27FC236}">
                <a16:creationId xmlns:a16="http://schemas.microsoft.com/office/drawing/2014/main" id="{042D957C-1BA7-46AC-8DC2-A1000C9F5030}"/>
              </a:ext>
            </a:extLst>
          </p:cNvPr>
          <p:cNvSpPr>
            <a:spLocks noChangeAspect="1"/>
          </p:cNvSpPr>
          <p:nvPr/>
        </p:nvSpPr>
        <p:spPr>
          <a:xfrm rot="20592024">
            <a:off x="3139039" y="2445062"/>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4" name="Group 113">
            <a:extLst>
              <a:ext uri="{FF2B5EF4-FFF2-40B4-BE49-F238E27FC236}">
                <a16:creationId xmlns:a16="http://schemas.microsoft.com/office/drawing/2014/main" id="{4B5EAFE8-FE4B-4EB4-812B-67FE1A556E76}"/>
              </a:ext>
            </a:extLst>
          </p:cNvPr>
          <p:cNvGrpSpPr/>
          <p:nvPr/>
        </p:nvGrpSpPr>
        <p:grpSpPr>
          <a:xfrm>
            <a:off x="3345732" y="2985708"/>
            <a:ext cx="1371600" cy="1371600"/>
            <a:chOff x="3345732" y="2985708"/>
            <a:chExt cx="1371600" cy="1371600"/>
          </a:xfrm>
          <a:solidFill>
            <a:srgbClr val="5C9AD3"/>
          </a:solidFill>
        </p:grpSpPr>
        <p:grpSp>
          <p:nvGrpSpPr>
            <p:cNvPr id="66" name="Group 65">
              <a:extLst>
                <a:ext uri="{FF2B5EF4-FFF2-40B4-BE49-F238E27FC236}">
                  <a16:creationId xmlns:a16="http://schemas.microsoft.com/office/drawing/2014/main" id="{D0D86CFD-9BEA-43D5-85E9-D90AE4088F68}"/>
                </a:ext>
              </a:extLst>
            </p:cNvPr>
            <p:cNvGrpSpPr/>
            <p:nvPr/>
          </p:nvGrpSpPr>
          <p:grpSpPr>
            <a:xfrm rot="18865512">
              <a:off x="3345732" y="2985708"/>
              <a:ext cx="1371600" cy="1371600"/>
              <a:chOff x="1792149" y="1857971"/>
              <a:chExt cx="1371600" cy="1371600"/>
            </a:xfrm>
            <a:grpFill/>
          </p:grpSpPr>
          <p:sp>
            <p:nvSpPr>
              <p:cNvPr id="68" name="Oval 67">
                <a:extLst>
                  <a:ext uri="{FF2B5EF4-FFF2-40B4-BE49-F238E27FC236}">
                    <a16:creationId xmlns:a16="http://schemas.microsoft.com/office/drawing/2014/main" id="{C3A9AD49-E86F-4A81-B5DA-9D2C9F2C3CEC}"/>
                  </a:ext>
                </a:extLst>
              </p:cNvPr>
              <p:cNvSpPr>
                <a:spLocks noChangeAspect="1"/>
              </p:cNvSpPr>
              <p:nvPr/>
            </p:nvSpPr>
            <p:spPr>
              <a:xfrm>
                <a:off x="1792149" y="1857971"/>
                <a:ext cx="1371600" cy="1371600"/>
              </a:xfrm>
              <a:prstGeom prst="ellipse">
                <a:avLst/>
              </a:prstGeom>
              <a:grp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A0D73503-C5C1-4993-8BC1-2B7F10D98689}"/>
                  </a:ext>
                </a:extLst>
              </p:cNvPr>
              <p:cNvSpPr>
                <a:spLocks noChangeAspect="1"/>
              </p:cNvSpPr>
              <p:nvPr/>
            </p:nvSpPr>
            <p:spPr>
              <a:xfrm>
                <a:off x="1929309" y="2005495"/>
                <a:ext cx="1097280" cy="1097280"/>
              </a:xfrm>
              <a:prstGeom prst="ellipse">
                <a:avLst/>
              </a:prstGeom>
              <a:gr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TextBox 66">
              <a:extLst>
                <a:ext uri="{FF2B5EF4-FFF2-40B4-BE49-F238E27FC236}">
                  <a16:creationId xmlns:a16="http://schemas.microsoft.com/office/drawing/2014/main" id="{6363AFE1-B9D0-4A6F-9EBF-1895FB568009}"/>
                </a:ext>
              </a:extLst>
            </p:cNvPr>
            <p:cNvSpPr txBox="1"/>
            <p:nvPr/>
          </p:nvSpPr>
          <p:spPr>
            <a:xfrm>
              <a:off x="3709768" y="3297887"/>
              <a:ext cx="650794" cy="769441"/>
            </a:xfrm>
            <a:prstGeom prst="rect">
              <a:avLst/>
            </a:prstGeom>
            <a:grpFill/>
          </p:spPr>
          <p:txBody>
            <a:bodyPr wrap="square" rtlCol="0">
              <a:spAutoFit/>
            </a:bodyPr>
            <a:lstStyle/>
            <a:p>
              <a:pPr algn="ctr"/>
              <a:r>
                <a:rPr lang="en-US" sz="3000" dirty="0">
                  <a:solidFill>
                    <a:schemeClr val="bg1"/>
                  </a:solidFill>
                </a:rPr>
                <a:t>02</a:t>
              </a:r>
            </a:p>
            <a:p>
              <a:pPr algn="ctr"/>
              <a:r>
                <a:rPr lang="en-US" sz="1400" dirty="0">
                  <a:solidFill>
                    <a:schemeClr val="bg1"/>
                  </a:solidFill>
                </a:rPr>
                <a:t>STEP</a:t>
              </a:r>
            </a:p>
          </p:txBody>
        </p:sp>
      </p:grpSp>
      <p:sp>
        <p:nvSpPr>
          <p:cNvPr id="71" name="Freeform: Shape 70">
            <a:extLst>
              <a:ext uri="{FF2B5EF4-FFF2-40B4-BE49-F238E27FC236}">
                <a16:creationId xmlns:a16="http://schemas.microsoft.com/office/drawing/2014/main" id="{07BBD5E5-2178-41AE-BB71-81010273E889}"/>
              </a:ext>
            </a:extLst>
          </p:cNvPr>
          <p:cNvSpPr>
            <a:spLocks noChangeAspect="1"/>
          </p:cNvSpPr>
          <p:nvPr/>
        </p:nvSpPr>
        <p:spPr>
          <a:xfrm rot="1726512">
            <a:off x="5519530" y="2739585"/>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5" name="Group 114">
            <a:extLst>
              <a:ext uri="{FF2B5EF4-FFF2-40B4-BE49-F238E27FC236}">
                <a16:creationId xmlns:a16="http://schemas.microsoft.com/office/drawing/2014/main" id="{196EB361-9E35-4ADE-893A-1A08DF6BC6B3}"/>
              </a:ext>
            </a:extLst>
          </p:cNvPr>
          <p:cNvGrpSpPr/>
          <p:nvPr/>
        </p:nvGrpSpPr>
        <p:grpSpPr>
          <a:xfrm>
            <a:off x="5844797" y="2274455"/>
            <a:ext cx="1371600" cy="1371600"/>
            <a:chOff x="5844797" y="2274455"/>
            <a:chExt cx="1371600" cy="1371600"/>
          </a:xfrm>
          <a:solidFill>
            <a:srgbClr val="44546B"/>
          </a:solidFill>
        </p:grpSpPr>
        <p:grpSp>
          <p:nvGrpSpPr>
            <p:cNvPr id="72" name="Group 71">
              <a:extLst>
                <a:ext uri="{FF2B5EF4-FFF2-40B4-BE49-F238E27FC236}">
                  <a16:creationId xmlns:a16="http://schemas.microsoft.com/office/drawing/2014/main" id="{ACE16A82-4DBC-4813-8386-B97C4B8EC1B7}"/>
                </a:ext>
              </a:extLst>
            </p:cNvPr>
            <p:cNvGrpSpPr/>
            <p:nvPr/>
          </p:nvGrpSpPr>
          <p:grpSpPr>
            <a:xfrm>
              <a:off x="5844797" y="2274455"/>
              <a:ext cx="1371600" cy="1371600"/>
              <a:chOff x="1792149" y="1857971"/>
              <a:chExt cx="1371600" cy="1371600"/>
            </a:xfrm>
            <a:grpFill/>
          </p:grpSpPr>
          <p:sp>
            <p:nvSpPr>
              <p:cNvPr id="74" name="Oval 73">
                <a:extLst>
                  <a:ext uri="{FF2B5EF4-FFF2-40B4-BE49-F238E27FC236}">
                    <a16:creationId xmlns:a16="http://schemas.microsoft.com/office/drawing/2014/main" id="{61EFCB42-0DB1-4DBD-9350-59641EE9A65E}"/>
                  </a:ext>
                </a:extLst>
              </p:cNvPr>
              <p:cNvSpPr>
                <a:spLocks noChangeAspect="1"/>
              </p:cNvSpPr>
              <p:nvPr/>
            </p:nvSpPr>
            <p:spPr>
              <a:xfrm>
                <a:off x="1792149" y="1857971"/>
                <a:ext cx="1371600" cy="1371600"/>
              </a:xfrm>
              <a:prstGeom prst="ellipse">
                <a:avLst/>
              </a:prstGeom>
              <a:grp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E34BD37-00E0-4CB3-BD5C-97FDB6181B51}"/>
                  </a:ext>
                </a:extLst>
              </p:cNvPr>
              <p:cNvSpPr>
                <a:spLocks noChangeAspect="1"/>
              </p:cNvSpPr>
              <p:nvPr/>
            </p:nvSpPr>
            <p:spPr>
              <a:xfrm>
                <a:off x="1929309" y="2005495"/>
                <a:ext cx="1097280" cy="1097280"/>
              </a:xfrm>
              <a:prstGeom prst="ellipse">
                <a:avLst/>
              </a:prstGeom>
              <a:gr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TextBox 72">
              <a:extLst>
                <a:ext uri="{FF2B5EF4-FFF2-40B4-BE49-F238E27FC236}">
                  <a16:creationId xmlns:a16="http://schemas.microsoft.com/office/drawing/2014/main" id="{9DF759C3-24EA-4975-AFEC-CC65C1CF45DB}"/>
                </a:ext>
              </a:extLst>
            </p:cNvPr>
            <p:cNvSpPr txBox="1"/>
            <p:nvPr/>
          </p:nvSpPr>
          <p:spPr>
            <a:xfrm>
              <a:off x="6199816" y="2585898"/>
              <a:ext cx="650794" cy="769441"/>
            </a:xfrm>
            <a:prstGeom prst="rect">
              <a:avLst/>
            </a:prstGeom>
            <a:grpFill/>
          </p:spPr>
          <p:txBody>
            <a:bodyPr wrap="square" rtlCol="0">
              <a:spAutoFit/>
            </a:bodyPr>
            <a:lstStyle/>
            <a:p>
              <a:pPr algn="ctr"/>
              <a:r>
                <a:rPr lang="en-US" sz="3000" dirty="0">
                  <a:solidFill>
                    <a:schemeClr val="bg1"/>
                  </a:solidFill>
                </a:rPr>
                <a:t>03</a:t>
              </a:r>
            </a:p>
            <a:p>
              <a:pPr algn="ctr"/>
              <a:r>
                <a:rPr lang="en-US" sz="1400" dirty="0">
                  <a:solidFill>
                    <a:schemeClr val="bg1"/>
                  </a:solidFill>
                </a:rPr>
                <a:t>STEP</a:t>
              </a:r>
            </a:p>
          </p:txBody>
        </p:sp>
      </p:grpSp>
      <p:grpSp>
        <p:nvGrpSpPr>
          <p:cNvPr id="116" name="Group 115">
            <a:extLst>
              <a:ext uri="{FF2B5EF4-FFF2-40B4-BE49-F238E27FC236}">
                <a16:creationId xmlns:a16="http://schemas.microsoft.com/office/drawing/2014/main" id="{6C9CD36D-5B00-4E03-AE5E-8F0E188E9613}"/>
              </a:ext>
            </a:extLst>
          </p:cNvPr>
          <p:cNvGrpSpPr/>
          <p:nvPr/>
        </p:nvGrpSpPr>
        <p:grpSpPr>
          <a:xfrm>
            <a:off x="8116115" y="3594579"/>
            <a:ext cx="1371600" cy="1371600"/>
            <a:chOff x="8116115" y="3594579"/>
            <a:chExt cx="1371600" cy="1371600"/>
          </a:xfrm>
          <a:solidFill>
            <a:srgbClr val="7A7A7A"/>
          </a:solidFill>
        </p:grpSpPr>
        <p:grpSp>
          <p:nvGrpSpPr>
            <p:cNvPr id="78" name="Group 77">
              <a:extLst>
                <a:ext uri="{FF2B5EF4-FFF2-40B4-BE49-F238E27FC236}">
                  <a16:creationId xmlns:a16="http://schemas.microsoft.com/office/drawing/2014/main" id="{438FEFD7-DBCE-49A4-ADF4-C43D6DEE0798}"/>
                </a:ext>
              </a:extLst>
            </p:cNvPr>
            <p:cNvGrpSpPr/>
            <p:nvPr/>
          </p:nvGrpSpPr>
          <p:grpSpPr>
            <a:xfrm rot="1530073">
              <a:off x="8116115" y="3594579"/>
              <a:ext cx="1371600" cy="1371600"/>
              <a:chOff x="1792149" y="1857971"/>
              <a:chExt cx="1371600" cy="1371600"/>
            </a:xfrm>
            <a:grpFill/>
          </p:grpSpPr>
          <p:sp>
            <p:nvSpPr>
              <p:cNvPr id="80" name="Oval 79">
                <a:extLst>
                  <a:ext uri="{FF2B5EF4-FFF2-40B4-BE49-F238E27FC236}">
                    <a16:creationId xmlns:a16="http://schemas.microsoft.com/office/drawing/2014/main" id="{78A908C4-4AC2-49F6-9C9A-791D6E85F24A}"/>
                  </a:ext>
                </a:extLst>
              </p:cNvPr>
              <p:cNvSpPr>
                <a:spLocks noChangeAspect="1"/>
              </p:cNvSpPr>
              <p:nvPr/>
            </p:nvSpPr>
            <p:spPr>
              <a:xfrm>
                <a:off x="1792149" y="1857971"/>
                <a:ext cx="1371600" cy="1371600"/>
              </a:xfrm>
              <a:prstGeom prst="ellipse">
                <a:avLst/>
              </a:prstGeom>
              <a:grp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2F1488B3-F94E-4EA9-93AE-EAB4BF17282D}"/>
                  </a:ext>
                </a:extLst>
              </p:cNvPr>
              <p:cNvSpPr>
                <a:spLocks noChangeAspect="1"/>
              </p:cNvSpPr>
              <p:nvPr/>
            </p:nvSpPr>
            <p:spPr>
              <a:xfrm>
                <a:off x="1929309" y="2005495"/>
                <a:ext cx="1097280" cy="1097280"/>
              </a:xfrm>
              <a:prstGeom prst="ellipse">
                <a:avLst/>
              </a:prstGeom>
              <a:gr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133AE82E-29D7-4C9D-8857-9CF1C81E45D4}"/>
                </a:ext>
              </a:extLst>
            </p:cNvPr>
            <p:cNvSpPr txBox="1"/>
            <p:nvPr/>
          </p:nvSpPr>
          <p:spPr>
            <a:xfrm>
              <a:off x="8467196" y="3902694"/>
              <a:ext cx="650794" cy="769441"/>
            </a:xfrm>
            <a:prstGeom prst="rect">
              <a:avLst/>
            </a:prstGeom>
            <a:grpFill/>
          </p:spPr>
          <p:txBody>
            <a:bodyPr wrap="square" rtlCol="0">
              <a:spAutoFit/>
            </a:bodyPr>
            <a:lstStyle/>
            <a:p>
              <a:pPr algn="ctr"/>
              <a:r>
                <a:rPr lang="en-US" sz="3000" dirty="0">
                  <a:solidFill>
                    <a:schemeClr val="bg1"/>
                  </a:solidFill>
                </a:rPr>
                <a:t>04</a:t>
              </a:r>
            </a:p>
            <a:p>
              <a:pPr algn="ctr"/>
              <a:r>
                <a:rPr lang="en-US" sz="1400" dirty="0">
                  <a:solidFill>
                    <a:schemeClr val="bg1"/>
                  </a:solidFill>
                </a:rPr>
                <a:t>STEP</a:t>
              </a:r>
            </a:p>
          </p:txBody>
        </p:sp>
      </p:grpSp>
      <p:grpSp>
        <p:nvGrpSpPr>
          <p:cNvPr id="82" name="Group 81">
            <a:extLst>
              <a:ext uri="{FF2B5EF4-FFF2-40B4-BE49-F238E27FC236}">
                <a16:creationId xmlns:a16="http://schemas.microsoft.com/office/drawing/2014/main" id="{FEDBCD72-0A58-483C-BF0B-21B730C707A1}"/>
              </a:ext>
            </a:extLst>
          </p:cNvPr>
          <p:cNvGrpSpPr>
            <a:grpSpLocks noChangeAspect="1"/>
          </p:cNvGrpSpPr>
          <p:nvPr/>
        </p:nvGrpSpPr>
        <p:grpSpPr>
          <a:xfrm rot="16368501">
            <a:off x="3027726" y="3590722"/>
            <a:ext cx="772379" cy="1828800"/>
            <a:chOff x="1620778" y="859888"/>
            <a:chExt cx="874887" cy="2071512"/>
          </a:xfrm>
        </p:grpSpPr>
        <p:sp>
          <p:nvSpPr>
            <p:cNvPr id="83" name="Freeform: Shape 82">
              <a:extLst>
                <a:ext uri="{FF2B5EF4-FFF2-40B4-BE49-F238E27FC236}">
                  <a16:creationId xmlns:a16="http://schemas.microsoft.com/office/drawing/2014/main" id="{25FC58AE-4E82-4EA1-8F7B-5C2101318556}"/>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Freeform: Shape 83">
              <a:extLst>
                <a:ext uri="{FF2B5EF4-FFF2-40B4-BE49-F238E27FC236}">
                  <a16:creationId xmlns:a16="http://schemas.microsoft.com/office/drawing/2014/main" id="{1AE1DA4D-D404-4593-A937-774870504B58}"/>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5C9AD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85" name="Group 84">
            <a:extLst>
              <a:ext uri="{FF2B5EF4-FFF2-40B4-BE49-F238E27FC236}">
                <a16:creationId xmlns:a16="http://schemas.microsoft.com/office/drawing/2014/main" id="{E8921A19-89D5-48E7-92CD-266311925D68}"/>
              </a:ext>
            </a:extLst>
          </p:cNvPr>
          <p:cNvGrpSpPr>
            <a:grpSpLocks noChangeAspect="1"/>
          </p:cNvGrpSpPr>
          <p:nvPr/>
        </p:nvGrpSpPr>
        <p:grpSpPr>
          <a:xfrm rot="6026804">
            <a:off x="6857850" y="1275989"/>
            <a:ext cx="772379" cy="1828800"/>
            <a:chOff x="1620778" y="859888"/>
            <a:chExt cx="874887" cy="2071512"/>
          </a:xfrm>
        </p:grpSpPr>
        <p:sp>
          <p:nvSpPr>
            <p:cNvPr id="86" name="Freeform: Shape 85">
              <a:extLst>
                <a:ext uri="{FF2B5EF4-FFF2-40B4-BE49-F238E27FC236}">
                  <a16:creationId xmlns:a16="http://schemas.microsoft.com/office/drawing/2014/main" id="{09C3A27E-C70B-42ED-816E-FC0FDC2C2F55}"/>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7" name="Freeform: Shape 86">
              <a:extLst>
                <a:ext uri="{FF2B5EF4-FFF2-40B4-BE49-F238E27FC236}">
                  <a16:creationId xmlns:a16="http://schemas.microsoft.com/office/drawing/2014/main" id="{DBB2B168-D8A5-4276-88A7-DB452F9B4EA0}"/>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44546B"/>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88" name="Group 87">
            <a:extLst>
              <a:ext uri="{FF2B5EF4-FFF2-40B4-BE49-F238E27FC236}">
                <a16:creationId xmlns:a16="http://schemas.microsoft.com/office/drawing/2014/main" id="{29668FFD-CB59-4A26-A9E4-613668D92AB0}"/>
              </a:ext>
            </a:extLst>
          </p:cNvPr>
          <p:cNvGrpSpPr>
            <a:grpSpLocks noChangeAspect="1"/>
          </p:cNvGrpSpPr>
          <p:nvPr/>
        </p:nvGrpSpPr>
        <p:grpSpPr>
          <a:xfrm rot="16522230">
            <a:off x="7786387" y="4125295"/>
            <a:ext cx="772379" cy="1828800"/>
            <a:chOff x="1620778" y="859888"/>
            <a:chExt cx="874887" cy="2071512"/>
          </a:xfrm>
        </p:grpSpPr>
        <p:sp>
          <p:nvSpPr>
            <p:cNvPr id="89" name="Freeform: Shape 88">
              <a:extLst>
                <a:ext uri="{FF2B5EF4-FFF2-40B4-BE49-F238E27FC236}">
                  <a16:creationId xmlns:a16="http://schemas.microsoft.com/office/drawing/2014/main" id="{35ABC8BA-E95C-4A06-B6E6-A9398006468A}"/>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0" name="Freeform: Shape 89">
              <a:extLst>
                <a:ext uri="{FF2B5EF4-FFF2-40B4-BE49-F238E27FC236}">
                  <a16:creationId xmlns:a16="http://schemas.microsoft.com/office/drawing/2014/main" id="{F6F735A2-C228-4788-93A2-06E9615AFF64}"/>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7A7A7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2" name="Group 121">
            <a:extLst>
              <a:ext uri="{FF2B5EF4-FFF2-40B4-BE49-F238E27FC236}">
                <a16:creationId xmlns:a16="http://schemas.microsoft.com/office/drawing/2014/main" id="{565ED1D3-0CFA-491D-A18D-915FB472A36F}"/>
              </a:ext>
            </a:extLst>
          </p:cNvPr>
          <p:cNvGrpSpPr/>
          <p:nvPr/>
        </p:nvGrpSpPr>
        <p:grpSpPr>
          <a:xfrm>
            <a:off x="8137791" y="1766413"/>
            <a:ext cx="3088820" cy="1071850"/>
            <a:chOff x="8137791" y="1766413"/>
            <a:chExt cx="3088820" cy="1071850"/>
          </a:xfrm>
        </p:grpSpPr>
        <p:sp>
          <p:nvSpPr>
            <p:cNvPr id="91" name="Freeform: Shape 90">
              <a:extLst>
                <a:ext uri="{FF2B5EF4-FFF2-40B4-BE49-F238E27FC236}">
                  <a16:creationId xmlns:a16="http://schemas.microsoft.com/office/drawing/2014/main" id="{089FC991-D0C7-4CC8-BB67-7F16879B95F3}"/>
                </a:ext>
              </a:extLst>
            </p:cNvPr>
            <p:cNvSpPr>
              <a:spLocks noChangeAspect="1"/>
            </p:cNvSpPr>
            <p:nvPr/>
          </p:nvSpPr>
          <p:spPr>
            <a:xfrm>
              <a:off x="8137791" y="1766413"/>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 Box 10">
              <a:extLst>
                <a:ext uri="{FF2B5EF4-FFF2-40B4-BE49-F238E27FC236}">
                  <a16:creationId xmlns:a16="http://schemas.microsoft.com/office/drawing/2014/main" id="{B54A92C3-0CD0-41FC-B6A0-E00780F4EA3F}"/>
                </a:ext>
              </a:extLst>
            </p:cNvPr>
            <p:cNvSpPr txBox="1">
              <a:spLocks noChangeArrowheads="1"/>
            </p:cNvSpPr>
            <p:nvPr/>
          </p:nvSpPr>
          <p:spPr bwMode="auto">
            <a:xfrm>
              <a:off x="8282620" y="1846841"/>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grpSp>
        <p:nvGrpSpPr>
          <p:cNvPr id="123" name="Group 122">
            <a:extLst>
              <a:ext uri="{FF2B5EF4-FFF2-40B4-BE49-F238E27FC236}">
                <a16:creationId xmlns:a16="http://schemas.microsoft.com/office/drawing/2014/main" id="{F44C65C5-2EB6-4BF0-8807-5E16138B3F85}"/>
              </a:ext>
            </a:extLst>
          </p:cNvPr>
          <p:cNvGrpSpPr/>
          <p:nvPr/>
        </p:nvGrpSpPr>
        <p:grpSpPr>
          <a:xfrm>
            <a:off x="1134709" y="5277736"/>
            <a:ext cx="3088820" cy="1071850"/>
            <a:chOff x="1134709" y="5277736"/>
            <a:chExt cx="3088820" cy="1071850"/>
          </a:xfrm>
        </p:grpSpPr>
        <p:sp>
          <p:nvSpPr>
            <p:cNvPr id="98" name="Freeform: Shape 97">
              <a:extLst>
                <a:ext uri="{FF2B5EF4-FFF2-40B4-BE49-F238E27FC236}">
                  <a16:creationId xmlns:a16="http://schemas.microsoft.com/office/drawing/2014/main" id="{3070CCA3-ABC5-4F2B-85FF-83CDDAE9B620}"/>
                </a:ext>
              </a:extLst>
            </p:cNvPr>
            <p:cNvSpPr>
              <a:spLocks noChangeAspect="1"/>
            </p:cNvSpPr>
            <p:nvPr/>
          </p:nvSpPr>
          <p:spPr>
            <a:xfrm>
              <a:off x="1134709" y="5277736"/>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 Box 10">
              <a:extLst>
                <a:ext uri="{FF2B5EF4-FFF2-40B4-BE49-F238E27FC236}">
                  <a16:creationId xmlns:a16="http://schemas.microsoft.com/office/drawing/2014/main" id="{6AAD8F04-C82B-4515-861F-2CF011FE4498}"/>
                </a:ext>
              </a:extLst>
            </p:cNvPr>
            <p:cNvSpPr txBox="1">
              <a:spLocks noChangeArrowheads="1"/>
            </p:cNvSpPr>
            <p:nvPr/>
          </p:nvSpPr>
          <p:spPr bwMode="auto">
            <a:xfrm>
              <a:off x="1279538" y="5401196"/>
              <a:ext cx="2764015" cy="861774"/>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5C9AD3"/>
                  </a:solidFill>
                  <a:latin typeface="Candara" panose="020E0502030303020204" pitchFamily="34" charset="0"/>
                </a:rPr>
                <a:t>LOREM IPSUM</a:t>
              </a:r>
            </a:p>
            <a:p>
              <a:pPr algn="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grpSp>
        <p:nvGrpSpPr>
          <p:cNvPr id="124" name="Group 123">
            <a:extLst>
              <a:ext uri="{FF2B5EF4-FFF2-40B4-BE49-F238E27FC236}">
                <a16:creationId xmlns:a16="http://schemas.microsoft.com/office/drawing/2014/main" id="{B43043E3-C750-4E89-BC48-AEE06B17C32B}"/>
              </a:ext>
            </a:extLst>
          </p:cNvPr>
          <p:cNvGrpSpPr/>
          <p:nvPr/>
        </p:nvGrpSpPr>
        <p:grpSpPr>
          <a:xfrm>
            <a:off x="7831943" y="5723629"/>
            <a:ext cx="3088820" cy="1071850"/>
            <a:chOff x="7831943" y="5723629"/>
            <a:chExt cx="3088820" cy="1071850"/>
          </a:xfrm>
        </p:grpSpPr>
        <p:sp>
          <p:nvSpPr>
            <p:cNvPr id="105" name="Freeform: Shape 104">
              <a:extLst>
                <a:ext uri="{FF2B5EF4-FFF2-40B4-BE49-F238E27FC236}">
                  <a16:creationId xmlns:a16="http://schemas.microsoft.com/office/drawing/2014/main" id="{89CD2963-0DFA-415E-8540-3A1F3A2366E7}"/>
                </a:ext>
              </a:extLst>
            </p:cNvPr>
            <p:cNvSpPr>
              <a:spLocks noChangeAspect="1"/>
            </p:cNvSpPr>
            <p:nvPr/>
          </p:nvSpPr>
          <p:spPr>
            <a:xfrm>
              <a:off x="7831943" y="5723629"/>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 Box 10">
              <a:extLst>
                <a:ext uri="{FF2B5EF4-FFF2-40B4-BE49-F238E27FC236}">
                  <a16:creationId xmlns:a16="http://schemas.microsoft.com/office/drawing/2014/main" id="{70DEBFA9-57AA-4752-9B8C-7BC5BAA2E0FD}"/>
                </a:ext>
              </a:extLst>
            </p:cNvPr>
            <p:cNvSpPr txBox="1">
              <a:spLocks noChangeArrowheads="1"/>
            </p:cNvSpPr>
            <p:nvPr/>
          </p:nvSpPr>
          <p:spPr bwMode="auto">
            <a:xfrm>
              <a:off x="7976772" y="5847089"/>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7A7A7A"/>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sp>
        <p:nvSpPr>
          <p:cNvPr id="112" name="TextBox 111">
            <a:extLst>
              <a:ext uri="{FF2B5EF4-FFF2-40B4-BE49-F238E27FC236}">
                <a16:creationId xmlns:a16="http://schemas.microsoft.com/office/drawing/2014/main" id="{6795A4DD-BFCE-4CD6-B450-14D95E6E8CDD}"/>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119" name="Group 118">
            <a:extLst>
              <a:ext uri="{FF2B5EF4-FFF2-40B4-BE49-F238E27FC236}">
                <a16:creationId xmlns:a16="http://schemas.microsoft.com/office/drawing/2014/main" id="{5EE65E02-08D7-4BEA-8699-844909F9888B}"/>
              </a:ext>
            </a:extLst>
          </p:cNvPr>
          <p:cNvGrpSpPr/>
          <p:nvPr/>
        </p:nvGrpSpPr>
        <p:grpSpPr>
          <a:xfrm>
            <a:off x="10769411" y="2502916"/>
            <a:ext cx="914400" cy="914400"/>
            <a:chOff x="10769411" y="2502916"/>
            <a:chExt cx="914400" cy="914400"/>
          </a:xfrm>
        </p:grpSpPr>
        <p:sp>
          <p:nvSpPr>
            <p:cNvPr id="92" name="Freeform: Shape 91">
              <a:extLst>
                <a:ext uri="{FF2B5EF4-FFF2-40B4-BE49-F238E27FC236}">
                  <a16:creationId xmlns:a16="http://schemas.microsoft.com/office/drawing/2014/main" id="{240DE397-621C-4025-BCEA-B6061E01221B}"/>
                </a:ext>
              </a:extLst>
            </p:cNvPr>
            <p:cNvSpPr>
              <a:spLocks noChangeAspect="1"/>
            </p:cNvSpPr>
            <p:nvPr/>
          </p:nvSpPr>
          <p:spPr>
            <a:xfrm>
              <a:off x="10769411" y="2502916"/>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Freeform: Shape 92">
              <a:extLst>
                <a:ext uri="{FF2B5EF4-FFF2-40B4-BE49-F238E27FC236}">
                  <a16:creationId xmlns:a16="http://schemas.microsoft.com/office/drawing/2014/main" id="{5F853D9D-A425-4C9D-9F1D-42F150E5BECA}"/>
                </a:ext>
              </a:extLst>
            </p:cNvPr>
            <p:cNvSpPr>
              <a:spLocks noChangeAspect="1"/>
            </p:cNvSpPr>
            <p:nvPr/>
          </p:nvSpPr>
          <p:spPr>
            <a:xfrm>
              <a:off x="10892259" y="2667063"/>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145">
              <a:extLst>
                <a:ext uri="{FF2B5EF4-FFF2-40B4-BE49-F238E27FC236}">
                  <a16:creationId xmlns:a16="http://schemas.microsoft.com/office/drawing/2014/main" id="{249E2A32-99BE-4774-8957-136617ABFCD2}"/>
                </a:ext>
              </a:extLst>
            </p:cNvPr>
            <p:cNvSpPr>
              <a:spLocks noChangeAspect="1" noEditPoints="1"/>
            </p:cNvSpPr>
            <p:nvPr/>
          </p:nvSpPr>
          <p:spPr bwMode="auto">
            <a:xfrm>
              <a:off x="11077969" y="2772115"/>
              <a:ext cx="274320" cy="325523"/>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grpSp>
        <p:nvGrpSpPr>
          <p:cNvPr id="117" name="Group 116">
            <a:extLst>
              <a:ext uri="{FF2B5EF4-FFF2-40B4-BE49-F238E27FC236}">
                <a16:creationId xmlns:a16="http://schemas.microsoft.com/office/drawing/2014/main" id="{688B11FD-0BC1-4DA8-A3E4-BFAD19423F15}"/>
              </a:ext>
            </a:extLst>
          </p:cNvPr>
          <p:cNvGrpSpPr/>
          <p:nvPr/>
        </p:nvGrpSpPr>
        <p:grpSpPr>
          <a:xfrm>
            <a:off x="698701" y="4721331"/>
            <a:ext cx="914400" cy="914400"/>
            <a:chOff x="698701" y="4721331"/>
            <a:chExt cx="914400" cy="914400"/>
          </a:xfrm>
        </p:grpSpPr>
        <p:sp>
          <p:nvSpPr>
            <p:cNvPr id="99" name="Freeform: Shape 98">
              <a:extLst>
                <a:ext uri="{FF2B5EF4-FFF2-40B4-BE49-F238E27FC236}">
                  <a16:creationId xmlns:a16="http://schemas.microsoft.com/office/drawing/2014/main" id="{7ABF9006-DF68-4C7D-9117-F557D3391E2F}"/>
                </a:ext>
              </a:extLst>
            </p:cNvPr>
            <p:cNvSpPr>
              <a:spLocks noChangeAspect="1"/>
            </p:cNvSpPr>
            <p:nvPr/>
          </p:nvSpPr>
          <p:spPr>
            <a:xfrm>
              <a:off x="698701" y="4721331"/>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767F3B38-CB93-4152-BCCF-5EB39F8FB734}"/>
                </a:ext>
              </a:extLst>
            </p:cNvPr>
            <p:cNvSpPr>
              <a:spLocks noChangeAspect="1"/>
            </p:cNvSpPr>
            <p:nvPr/>
          </p:nvSpPr>
          <p:spPr>
            <a:xfrm>
              <a:off x="821549" y="4885478"/>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Группа 314">
              <a:extLst>
                <a:ext uri="{FF2B5EF4-FFF2-40B4-BE49-F238E27FC236}">
                  <a16:creationId xmlns:a16="http://schemas.microsoft.com/office/drawing/2014/main" id="{84A7D1E8-E58C-4C79-BA57-6D20EC27CAB5}"/>
                </a:ext>
              </a:extLst>
            </p:cNvPr>
            <p:cNvGrpSpPr>
              <a:grpSpLocks noChangeAspect="1"/>
            </p:cNvGrpSpPr>
            <p:nvPr/>
          </p:nvGrpSpPr>
          <p:grpSpPr>
            <a:xfrm>
              <a:off x="970256" y="5009543"/>
              <a:ext cx="320040" cy="312885"/>
              <a:chOff x="5829300" y="3186118"/>
              <a:chExt cx="2555875" cy="2498727"/>
            </a:xfrm>
            <a:solidFill>
              <a:schemeClr val="bg1"/>
            </a:solidFill>
            <a:effectLst/>
          </p:grpSpPr>
          <p:sp>
            <p:nvSpPr>
              <p:cNvPr id="58" name="Freeform 279">
                <a:extLst>
                  <a:ext uri="{FF2B5EF4-FFF2-40B4-BE49-F238E27FC236}">
                    <a16:creationId xmlns:a16="http://schemas.microsoft.com/office/drawing/2014/main" id="{D2E30186-6812-4E05-9658-11FB6B6C9014}"/>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280">
                <a:extLst>
                  <a:ext uri="{FF2B5EF4-FFF2-40B4-BE49-F238E27FC236}">
                    <a16:creationId xmlns:a16="http://schemas.microsoft.com/office/drawing/2014/main" id="{81D25237-AC9E-4C1F-9809-BEF9AFBFD78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81">
                <a:extLst>
                  <a:ext uri="{FF2B5EF4-FFF2-40B4-BE49-F238E27FC236}">
                    <a16:creationId xmlns:a16="http://schemas.microsoft.com/office/drawing/2014/main" id="{D9E4DE24-6F2C-4085-BFD9-71011B68DD2D}"/>
                  </a:ext>
                </a:extLst>
              </p:cNvPr>
              <p:cNvSpPr>
                <a:spLocks/>
              </p:cNvSpPr>
              <p:nvPr/>
            </p:nvSpPr>
            <p:spPr bwMode="auto">
              <a:xfrm>
                <a:off x="5829300" y="3186118"/>
                <a:ext cx="2555875" cy="2498727"/>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20" name="Group 119">
            <a:extLst>
              <a:ext uri="{FF2B5EF4-FFF2-40B4-BE49-F238E27FC236}">
                <a16:creationId xmlns:a16="http://schemas.microsoft.com/office/drawing/2014/main" id="{AA28A59E-BA20-4690-ADFB-FBB0C3843C7A}"/>
              </a:ext>
            </a:extLst>
          </p:cNvPr>
          <p:cNvGrpSpPr/>
          <p:nvPr/>
        </p:nvGrpSpPr>
        <p:grpSpPr>
          <a:xfrm>
            <a:off x="10264521" y="5144576"/>
            <a:ext cx="914400" cy="914400"/>
            <a:chOff x="10178457" y="5101544"/>
            <a:chExt cx="914400" cy="914400"/>
          </a:xfrm>
        </p:grpSpPr>
        <p:sp>
          <p:nvSpPr>
            <p:cNvPr id="106" name="Freeform: Shape 105">
              <a:extLst>
                <a:ext uri="{FF2B5EF4-FFF2-40B4-BE49-F238E27FC236}">
                  <a16:creationId xmlns:a16="http://schemas.microsoft.com/office/drawing/2014/main" id="{1154FEA0-5820-457E-8B82-CBC23810A842}"/>
                </a:ext>
              </a:extLst>
            </p:cNvPr>
            <p:cNvSpPr>
              <a:spLocks noChangeAspect="1"/>
            </p:cNvSpPr>
            <p:nvPr/>
          </p:nvSpPr>
          <p:spPr>
            <a:xfrm>
              <a:off x="10178457" y="5101544"/>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Freeform: Shape 106">
              <a:extLst>
                <a:ext uri="{FF2B5EF4-FFF2-40B4-BE49-F238E27FC236}">
                  <a16:creationId xmlns:a16="http://schemas.microsoft.com/office/drawing/2014/main" id="{3DD04995-3F10-41F6-9ABD-EDFF5EFCF31B}"/>
                </a:ext>
              </a:extLst>
            </p:cNvPr>
            <p:cNvSpPr>
              <a:spLocks noChangeAspect="1"/>
            </p:cNvSpPr>
            <p:nvPr/>
          </p:nvSpPr>
          <p:spPr>
            <a:xfrm>
              <a:off x="10301305" y="5265691"/>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286">
              <a:extLst>
                <a:ext uri="{FF2B5EF4-FFF2-40B4-BE49-F238E27FC236}">
                  <a16:creationId xmlns:a16="http://schemas.microsoft.com/office/drawing/2014/main" id="{44326C92-6317-4D9A-A95D-4381449970D0}"/>
                </a:ext>
              </a:extLst>
            </p:cNvPr>
            <p:cNvSpPr>
              <a:spLocks noChangeAspect="1" noEditPoints="1"/>
            </p:cNvSpPr>
            <p:nvPr/>
          </p:nvSpPr>
          <p:spPr bwMode="auto">
            <a:xfrm>
              <a:off x="10458497" y="5378564"/>
              <a:ext cx="316073" cy="32004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grpSp>
        <p:nvGrpSpPr>
          <p:cNvPr id="118" name="Group 117">
            <a:extLst>
              <a:ext uri="{FF2B5EF4-FFF2-40B4-BE49-F238E27FC236}">
                <a16:creationId xmlns:a16="http://schemas.microsoft.com/office/drawing/2014/main" id="{2D0AF67A-6747-45BF-8C73-552635938255}"/>
              </a:ext>
            </a:extLst>
          </p:cNvPr>
          <p:cNvGrpSpPr/>
          <p:nvPr/>
        </p:nvGrpSpPr>
        <p:grpSpPr>
          <a:xfrm>
            <a:off x="5089515" y="285221"/>
            <a:ext cx="914400" cy="914400"/>
            <a:chOff x="5089515" y="285221"/>
            <a:chExt cx="914400" cy="914400"/>
          </a:xfrm>
        </p:grpSpPr>
        <p:sp>
          <p:nvSpPr>
            <p:cNvPr id="41" name="Freeform: Shape 40">
              <a:extLst>
                <a:ext uri="{FF2B5EF4-FFF2-40B4-BE49-F238E27FC236}">
                  <a16:creationId xmlns:a16="http://schemas.microsoft.com/office/drawing/2014/main" id="{7FE401EA-7D8B-4431-B592-4E25D261E64C}"/>
                </a:ext>
              </a:extLst>
            </p:cNvPr>
            <p:cNvSpPr>
              <a:spLocks noChangeAspect="1"/>
            </p:cNvSpPr>
            <p:nvPr/>
          </p:nvSpPr>
          <p:spPr>
            <a:xfrm>
              <a:off x="5089515" y="285221"/>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5960D55F-9D8E-4D61-B9B4-42FAC3447030}"/>
                </a:ext>
              </a:extLst>
            </p:cNvPr>
            <p:cNvSpPr>
              <a:spLocks noChangeAspect="1"/>
            </p:cNvSpPr>
            <p:nvPr/>
          </p:nvSpPr>
          <p:spPr>
            <a:xfrm>
              <a:off x="5212363" y="449368"/>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Группа 365">
              <a:extLst>
                <a:ext uri="{FF2B5EF4-FFF2-40B4-BE49-F238E27FC236}">
                  <a16:creationId xmlns:a16="http://schemas.microsoft.com/office/drawing/2014/main" id="{08E6D542-99EE-4E16-A505-FCD84F7055D4}"/>
                </a:ext>
              </a:extLst>
            </p:cNvPr>
            <p:cNvGrpSpPr>
              <a:grpSpLocks noChangeAspect="1"/>
            </p:cNvGrpSpPr>
            <p:nvPr/>
          </p:nvGrpSpPr>
          <p:grpSpPr>
            <a:xfrm>
              <a:off x="5333106" y="567532"/>
              <a:ext cx="383279" cy="320040"/>
              <a:chOff x="5824538" y="3263900"/>
              <a:chExt cx="3636963" cy="3036887"/>
            </a:xfrm>
            <a:solidFill>
              <a:schemeClr val="bg1"/>
            </a:solidFill>
            <a:effectLst/>
          </p:grpSpPr>
          <p:sp>
            <p:nvSpPr>
              <p:cNvPr id="45" name="Freeform 326">
                <a:extLst>
                  <a:ext uri="{FF2B5EF4-FFF2-40B4-BE49-F238E27FC236}">
                    <a16:creationId xmlns:a16="http://schemas.microsoft.com/office/drawing/2014/main" id="{1BDE0ADF-8A48-47E3-81B3-EF902EE25285}"/>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327">
                <a:extLst>
                  <a:ext uri="{FF2B5EF4-FFF2-40B4-BE49-F238E27FC236}">
                    <a16:creationId xmlns:a16="http://schemas.microsoft.com/office/drawing/2014/main" id="{6BBB4D1F-731D-4F71-839E-0900D391FCB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pic>
        <p:nvPicPr>
          <p:cNvPr id="76" name="Picture 75">
            <a:hlinkClick r:id="rId2"/>
            <a:extLst>
              <a:ext uri="{FF2B5EF4-FFF2-40B4-BE49-F238E27FC236}">
                <a16:creationId xmlns:a16="http://schemas.microsoft.com/office/drawing/2014/main" id="{769CA757-1B75-40ED-A021-E7E342ACA6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489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wipe(left)">
                                      <p:cBhvr>
                                        <p:cTn id="7" dur="500"/>
                                        <p:tgtEl>
                                          <p:spTgt spid="112"/>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1000" fill="hold"/>
                                        <p:tgtEl>
                                          <p:spTgt spid="13"/>
                                        </p:tgtEl>
                                        <p:attrNameLst>
                                          <p:attrName>ppt_w</p:attrName>
                                        </p:attrNameLst>
                                      </p:cBhvr>
                                      <p:tavLst>
                                        <p:tav tm="0">
                                          <p:val>
                                            <p:fltVal val="0"/>
                                          </p:val>
                                        </p:tav>
                                        <p:tav tm="100000">
                                          <p:val>
                                            <p:strVal val="#ppt_w"/>
                                          </p:val>
                                        </p:tav>
                                      </p:tavLst>
                                    </p:anim>
                                    <p:anim calcmode="lin" valueType="num">
                                      <p:cBhvr>
                                        <p:cTn id="12" dur="1000" fill="hold"/>
                                        <p:tgtEl>
                                          <p:spTgt spid="13"/>
                                        </p:tgtEl>
                                        <p:attrNameLst>
                                          <p:attrName>ppt_h</p:attrName>
                                        </p:attrNameLst>
                                      </p:cBhvr>
                                      <p:tavLst>
                                        <p:tav tm="0">
                                          <p:val>
                                            <p:fltVal val="0"/>
                                          </p:val>
                                        </p:tav>
                                        <p:tav tm="100000">
                                          <p:val>
                                            <p:strVal val="#ppt_h"/>
                                          </p:val>
                                        </p:tav>
                                      </p:tavLst>
                                    </p:anim>
                                    <p:anim calcmode="lin" valueType="num">
                                      <p:cBhvr>
                                        <p:cTn id="13" dur="1000" fill="hold"/>
                                        <p:tgtEl>
                                          <p:spTgt spid="13"/>
                                        </p:tgtEl>
                                        <p:attrNameLst>
                                          <p:attrName>style.rotation</p:attrName>
                                        </p:attrNameLst>
                                      </p:cBhvr>
                                      <p:tavLst>
                                        <p:tav tm="0">
                                          <p:val>
                                            <p:fltVal val="90"/>
                                          </p:val>
                                        </p:tav>
                                        <p:tav tm="100000">
                                          <p:val>
                                            <p:fltVal val="0"/>
                                          </p:val>
                                        </p:tav>
                                      </p:tavLst>
                                    </p:anim>
                                    <p:animEffect transition="in" filter="fade">
                                      <p:cBhvr>
                                        <p:cTn id="14" dur="1000"/>
                                        <p:tgtEl>
                                          <p:spTgt spid="13"/>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71"/>
                                        </p:tgtEl>
                                        <p:attrNameLst>
                                          <p:attrName>style.visibility</p:attrName>
                                        </p:attrNameLst>
                                      </p:cBhvr>
                                      <p:to>
                                        <p:strVal val="visible"/>
                                      </p:to>
                                    </p:set>
                                    <p:anim calcmode="lin" valueType="num">
                                      <p:cBhvr>
                                        <p:cTn id="23" dur="1000" fill="hold"/>
                                        <p:tgtEl>
                                          <p:spTgt spid="71"/>
                                        </p:tgtEl>
                                        <p:attrNameLst>
                                          <p:attrName>ppt_w</p:attrName>
                                        </p:attrNameLst>
                                      </p:cBhvr>
                                      <p:tavLst>
                                        <p:tav tm="0">
                                          <p:val>
                                            <p:fltVal val="0"/>
                                          </p:val>
                                        </p:tav>
                                        <p:tav tm="100000">
                                          <p:val>
                                            <p:strVal val="#ppt_w"/>
                                          </p:val>
                                        </p:tav>
                                      </p:tavLst>
                                    </p:anim>
                                    <p:anim calcmode="lin" valueType="num">
                                      <p:cBhvr>
                                        <p:cTn id="24" dur="1000" fill="hold"/>
                                        <p:tgtEl>
                                          <p:spTgt spid="71"/>
                                        </p:tgtEl>
                                        <p:attrNameLst>
                                          <p:attrName>ppt_h</p:attrName>
                                        </p:attrNameLst>
                                      </p:cBhvr>
                                      <p:tavLst>
                                        <p:tav tm="0">
                                          <p:val>
                                            <p:fltVal val="0"/>
                                          </p:val>
                                        </p:tav>
                                        <p:tav tm="100000">
                                          <p:val>
                                            <p:strVal val="#ppt_h"/>
                                          </p:val>
                                        </p:tav>
                                      </p:tavLst>
                                    </p:anim>
                                    <p:anim calcmode="lin" valueType="num">
                                      <p:cBhvr>
                                        <p:cTn id="25" dur="1000" fill="hold"/>
                                        <p:tgtEl>
                                          <p:spTgt spid="71"/>
                                        </p:tgtEl>
                                        <p:attrNameLst>
                                          <p:attrName>style.rotation</p:attrName>
                                        </p:attrNameLst>
                                      </p:cBhvr>
                                      <p:tavLst>
                                        <p:tav tm="0">
                                          <p:val>
                                            <p:fltVal val="90"/>
                                          </p:val>
                                        </p:tav>
                                        <p:tav tm="100000">
                                          <p:val>
                                            <p:fltVal val="0"/>
                                          </p:val>
                                        </p:tav>
                                      </p:tavLst>
                                    </p:anim>
                                    <p:animEffect transition="in" filter="fade">
                                      <p:cBhvr>
                                        <p:cTn id="26" dur="1000"/>
                                        <p:tgtEl>
                                          <p:spTgt spid="71"/>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113"/>
                                        </p:tgtEl>
                                        <p:attrNameLst>
                                          <p:attrName>style.visibility</p:attrName>
                                        </p:attrNameLst>
                                      </p:cBhvr>
                                      <p:to>
                                        <p:strVal val="visible"/>
                                      </p:to>
                                    </p:set>
                                    <p:anim calcmode="lin" valueType="num">
                                      <p:cBhvr>
                                        <p:cTn id="30" dur="500" fill="hold"/>
                                        <p:tgtEl>
                                          <p:spTgt spid="113"/>
                                        </p:tgtEl>
                                        <p:attrNameLst>
                                          <p:attrName>ppt_w</p:attrName>
                                        </p:attrNameLst>
                                      </p:cBhvr>
                                      <p:tavLst>
                                        <p:tav tm="0">
                                          <p:val>
                                            <p:fltVal val="0"/>
                                          </p:val>
                                        </p:tav>
                                        <p:tav tm="100000">
                                          <p:val>
                                            <p:strVal val="#ppt_w"/>
                                          </p:val>
                                        </p:tav>
                                      </p:tavLst>
                                    </p:anim>
                                    <p:anim calcmode="lin" valueType="num">
                                      <p:cBhvr>
                                        <p:cTn id="31" dur="500" fill="hold"/>
                                        <p:tgtEl>
                                          <p:spTgt spid="113"/>
                                        </p:tgtEl>
                                        <p:attrNameLst>
                                          <p:attrName>ppt_h</p:attrName>
                                        </p:attrNameLst>
                                      </p:cBhvr>
                                      <p:tavLst>
                                        <p:tav tm="0">
                                          <p:val>
                                            <p:fltVal val="0"/>
                                          </p:val>
                                        </p:tav>
                                        <p:tav tm="100000">
                                          <p:val>
                                            <p:strVal val="#ppt_h"/>
                                          </p:val>
                                        </p:tav>
                                      </p:tavLst>
                                    </p:anim>
                                    <p:animEffect transition="in" filter="fade">
                                      <p:cBhvr>
                                        <p:cTn id="32" dur="500"/>
                                        <p:tgtEl>
                                          <p:spTgt spid="113"/>
                                        </p:tgtEl>
                                      </p:cBhvr>
                                    </p:animEffect>
                                  </p:childTnLst>
                                </p:cTn>
                              </p:par>
                              <p:par>
                                <p:cTn id="33" presetID="53" presetClass="entr" presetSubtype="16"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p:cTn id="35" dur="500" fill="hold"/>
                                        <p:tgtEl>
                                          <p:spTgt spid="26"/>
                                        </p:tgtEl>
                                        <p:attrNameLst>
                                          <p:attrName>ppt_w</p:attrName>
                                        </p:attrNameLst>
                                      </p:cBhvr>
                                      <p:tavLst>
                                        <p:tav tm="0">
                                          <p:val>
                                            <p:fltVal val="0"/>
                                          </p:val>
                                        </p:tav>
                                        <p:tav tm="100000">
                                          <p:val>
                                            <p:strVal val="#ppt_w"/>
                                          </p:val>
                                        </p:tav>
                                      </p:tavLst>
                                    </p:anim>
                                    <p:anim calcmode="lin" valueType="num">
                                      <p:cBhvr>
                                        <p:cTn id="36" dur="500" fill="hold"/>
                                        <p:tgtEl>
                                          <p:spTgt spid="26"/>
                                        </p:tgtEl>
                                        <p:attrNameLst>
                                          <p:attrName>ppt_h</p:attrName>
                                        </p:attrNameLst>
                                      </p:cBhvr>
                                      <p:tavLst>
                                        <p:tav tm="0">
                                          <p:val>
                                            <p:fltVal val="0"/>
                                          </p:val>
                                        </p:tav>
                                        <p:tav tm="100000">
                                          <p:val>
                                            <p:strVal val="#ppt_h"/>
                                          </p:val>
                                        </p:tav>
                                      </p:tavLst>
                                    </p:anim>
                                    <p:animEffect transition="in" filter="fade">
                                      <p:cBhvr>
                                        <p:cTn id="37" dur="500"/>
                                        <p:tgtEl>
                                          <p:spTgt spid="26"/>
                                        </p:tgtEl>
                                      </p:cBhvr>
                                    </p:animEffect>
                                  </p:childTnLst>
                                </p:cTn>
                              </p:par>
                            </p:childTnLst>
                          </p:cTn>
                        </p:par>
                        <p:par>
                          <p:cTn id="38" fill="hold">
                            <p:stCondLst>
                              <p:cond delay="2000"/>
                            </p:stCondLst>
                            <p:childTnLst>
                              <p:par>
                                <p:cTn id="39" presetID="22" presetClass="entr" presetSubtype="8" fill="hold" nodeType="afterEffect">
                                  <p:stCondLst>
                                    <p:cond delay="0"/>
                                  </p:stCondLst>
                                  <p:childTnLst>
                                    <p:set>
                                      <p:cBhvr>
                                        <p:cTn id="40" dur="1" fill="hold">
                                          <p:stCondLst>
                                            <p:cond delay="0"/>
                                          </p:stCondLst>
                                        </p:cTn>
                                        <p:tgtEl>
                                          <p:spTgt spid="121"/>
                                        </p:tgtEl>
                                        <p:attrNameLst>
                                          <p:attrName>style.visibility</p:attrName>
                                        </p:attrNameLst>
                                      </p:cBhvr>
                                      <p:to>
                                        <p:strVal val="visible"/>
                                      </p:to>
                                    </p:set>
                                    <p:animEffect transition="in" filter="wipe(left)">
                                      <p:cBhvr>
                                        <p:cTn id="41" dur="500"/>
                                        <p:tgtEl>
                                          <p:spTgt spid="121"/>
                                        </p:tgtEl>
                                      </p:cBhvr>
                                    </p:animEffect>
                                  </p:childTnLst>
                                </p:cTn>
                              </p:par>
                            </p:childTnLst>
                          </p:cTn>
                        </p:par>
                        <p:par>
                          <p:cTn id="42" fill="hold">
                            <p:stCondLst>
                              <p:cond delay="2500"/>
                            </p:stCondLst>
                            <p:childTnLst>
                              <p:par>
                                <p:cTn id="43" presetID="42" presetClass="entr" presetSubtype="0" fill="hold" nodeType="afterEffect">
                                  <p:stCondLst>
                                    <p:cond delay="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1000"/>
                                        <p:tgtEl>
                                          <p:spTgt spid="118"/>
                                        </p:tgtEl>
                                      </p:cBhvr>
                                    </p:animEffect>
                                    <p:anim calcmode="lin" valueType="num">
                                      <p:cBhvr>
                                        <p:cTn id="46" dur="1000" fill="hold"/>
                                        <p:tgtEl>
                                          <p:spTgt spid="118"/>
                                        </p:tgtEl>
                                        <p:attrNameLst>
                                          <p:attrName>ppt_x</p:attrName>
                                        </p:attrNameLst>
                                      </p:cBhvr>
                                      <p:tavLst>
                                        <p:tav tm="0">
                                          <p:val>
                                            <p:strVal val="#ppt_x"/>
                                          </p:val>
                                        </p:tav>
                                        <p:tav tm="100000">
                                          <p:val>
                                            <p:strVal val="#ppt_x"/>
                                          </p:val>
                                        </p:tav>
                                      </p:tavLst>
                                    </p:anim>
                                    <p:anim calcmode="lin" valueType="num">
                                      <p:cBhvr>
                                        <p:cTn id="47" dur="1000" fill="hold"/>
                                        <p:tgtEl>
                                          <p:spTgt spid="118"/>
                                        </p:tgtEl>
                                        <p:attrNameLst>
                                          <p:attrName>ppt_y</p:attrName>
                                        </p:attrNameLst>
                                      </p:cBhvr>
                                      <p:tavLst>
                                        <p:tav tm="0">
                                          <p:val>
                                            <p:strVal val="#ppt_y+.1"/>
                                          </p:val>
                                        </p:tav>
                                        <p:tav tm="100000">
                                          <p:val>
                                            <p:strVal val="#ppt_y"/>
                                          </p:val>
                                        </p:tav>
                                      </p:tavLst>
                                    </p:anim>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114"/>
                                        </p:tgtEl>
                                        <p:attrNameLst>
                                          <p:attrName>style.visibility</p:attrName>
                                        </p:attrNameLst>
                                      </p:cBhvr>
                                      <p:to>
                                        <p:strVal val="visible"/>
                                      </p:to>
                                    </p:set>
                                    <p:anim calcmode="lin" valueType="num">
                                      <p:cBhvr>
                                        <p:cTn id="51" dur="500" fill="hold"/>
                                        <p:tgtEl>
                                          <p:spTgt spid="114"/>
                                        </p:tgtEl>
                                        <p:attrNameLst>
                                          <p:attrName>ppt_w</p:attrName>
                                        </p:attrNameLst>
                                      </p:cBhvr>
                                      <p:tavLst>
                                        <p:tav tm="0">
                                          <p:val>
                                            <p:fltVal val="0"/>
                                          </p:val>
                                        </p:tav>
                                        <p:tav tm="100000">
                                          <p:val>
                                            <p:strVal val="#ppt_w"/>
                                          </p:val>
                                        </p:tav>
                                      </p:tavLst>
                                    </p:anim>
                                    <p:anim calcmode="lin" valueType="num">
                                      <p:cBhvr>
                                        <p:cTn id="52" dur="500" fill="hold"/>
                                        <p:tgtEl>
                                          <p:spTgt spid="114"/>
                                        </p:tgtEl>
                                        <p:attrNameLst>
                                          <p:attrName>ppt_h</p:attrName>
                                        </p:attrNameLst>
                                      </p:cBhvr>
                                      <p:tavLst>
                                        <p:tav tm="0">
                                          <p:val>
                                            <p:fltVal val="0"/>
                                          </p:val>
                                        </p:tav>
                                        <p:tav tm="100000">
                                          <p:val>
                                            <p:strVal val="#ppt_h"/>
                                          </p:val>
                                        </p:tav>
                                      </p:tavLst>
                                    </p:anim>
                                    <p:animEffect transition="in" filter="fade">
                                      <p:cBhvr>
                                        <p:cTn id="53" dur="500"/>
                                        <p:tgtEl>
                                          <p:spTgt spid="114"/>
                                        </p:tgtEl>
                                      </p:cBhvr>
                                    </p:animEffect>
                                  </p:childTnLst>
                                </p:cTn>
                              </p:par>
                              <p:par>
                                <p:cTn id="54" presetID="53" presetClass="entr" presetSubtype="16" fill="hold" nodeType="withEffect">
                                  <p:stCondLst>
                                    <p:cond delay="0"/>
                                  </p:stCondLst>
                                  <p:childTnLst>
                                    <p:set>
                                      <p:cBhvr>
                                        <p:cTn id="55" dur="1" fill="hold">
                                          <p:stCondLst>
                                            <p:cond delay="0"/>
                                          </p:stCondLst>
                                        </p:cTn>
                                        <p:tgtEl>
                                          <p:spTgt spid="82"/>
                                        </p:tgtEl>
                                        <p:attrNameLst>
                                          <p:attrName>style.visibility</p:attrName>
                                        </p:attrNameLst>
                                      </p:cBhvr>
                                      <p:to>
                                        <p:strVal val="visible"/>
                                      </p:to>
                                    </p:set>
                                    <p:anim calcmode="lin" valueType="num">
                                      <p:cBhvr>
                                        <p:cTn id="56" dur="500" fill="hold"/>
                                        <p:tgtEl>
                                          <p:spTgt spid="82"/>
                                        </p:tgtEl>
                                        <p:attrNameLst>
                                          <p:attrName>ppt_w</p:attrName>
                                        </p:attrNameLst>
                                      </p:cBhvr>
                                      <p:tavLst>
                                        <p:tav tm="0">
                                          <p:val>
                                            <p:fltVal val="0"/>
                                          </p:val>
                                        </p:tav>
                                        <p:tav tm="100000">
                                          <p:val>
                                            <p:strVal val="#ppt_w"/>
                                          </p:val>
                                        </p:tav>
                                      </p:tavLst>
                                    </p:anim>
                                    <p:anim calcmode="lin" valueType="num">
                                      <p:cBhvr>
                                        <p:cTn id="57" dur="500" fill="hold"/>
                                        <p:tgtEl>
                                          <p:spTgt spid="82"/>
                                        </p:tgtEl>
                                        <p:attrNameLst>
                                          <p:attrName>ppt_h</p:attrName>
                                        </p:attrNameLst>
                                      </p:cBhvr>
                                      <p:tavLst>
                                        <p:tav tm="0">
                                          <p:val>
                                            <p:fltVal val="0"/>
                                          </p:val>
                                        </p:tav>
                                        <p:tav tm="100000">
                                          <p:val>
                                            <p:strVal val="#ppt_h"/>
                                          </p:val>
                                        </p:tav>
                                      </p:tavLst>
                                    </p:anim>
                                    <p:animEffect transition="in" filter="fade">
                                      <p:cBhvr>
                                        <p:cTn id="58" dur="500"/>
                                        <p:tgtEl>
                                          <p:spTgt spid="82"/>
                                        </p:tgtEl>
                                      </p:cBhvr>
                                    </p:animEffect>
                                  </p:childTnLst>
                                </p:cTn>
                              </p:par>
                            </p:childTnLst>
                          </p:cTn>
                        </p:par>
                        <p:par>
                          <p:cTn id="59" fill="hold">
                            <p:stCondLst>
                              <p:cond delay="4000"/>
                            </p:stCondLst>
                            <p:childTnLst>
                              <p:par>
                                <p:cTn id="60" presetID="22" presetClass="entr" presetSubtype="8" fill="hold" nodeType="afterEffect">
                                  <p:stCondLst>
                                    <p:cond delay="0"/>
                                  </p:stCondLst>
                                  <p:childTnLst>
                                    <p:set>
                                      <p:cBhvr>
                                        <p:cTn id="61" dur="1" fill="hold">
                                          <p:stCondLst>
                                            <p:cond delay="0"/>
                                          </p:stCondLst>
                                        </p:cTn>
                                        <p:tgtEl>
                                          <p:spTgt spid="123"/>
                                        </p:tgtEl>
                                        <p:attrNameLst>
                                          <p:attrName>style.visibility</p:attrName>
                                        </p:attrNameLst>
                                      </p:cBhvr>
                                      <p:to>
                                        <p:strVal val="visible"/>
                                      </p:to>
                                    </p:set>
                                    <p:animEffect transition="in" filter="wipe(left)">
                                      <p:cBhvr>
                                        <p:cTn id="62" dur="500"/>
                                        <p:tgtEl>
                                          <p:spTgt spid="123"/>
                                        </p:tgtEl>
                                      </p:cBhvr>
                                    </p:animEffect>
                                  </p:childTnLst>
                                </p:cTn>
                              </p:par>
                            </p:childTnLst>
                          </p:cTn>
                        </p:par>
                        <p:par>
                          <p:cTn id="63" fill="hold">
                            <p:stCondLst>
                              <p:cond delay="4500"/>
                            </p:stCondLst>
                            <p:childTnLst>
                              <p:par>
                                <p:cTn id="64" presetID="42" presetClass="entr" presetSubtype="0" fill="hold" nodeType="afterEffect">
                                  <p:stCondLst>
                                    <p:cond delay="0"/>
                                  </p:stCondLst>
                                  <p:childTnLst>
                                    <p:set>
                                      <p:cBhvr>
                                        <p:cTn id="65" dur="1" fill="hold">
                                          <p:stCondLst>
                                            <p:cond delay="0"/>
                                          </p:stCondLst>
                                        </p:cTn>
                                        <p:tgtEl>
                                          <p:spTgt spid="117"/>
                                        </p:tgtEl>
                                        <p:attrNameLst>
                                          <p:attrName>style.visibility</p:attrName>
                                        </p:attrNameLst>
                                      </p:cBhvr>
                                      <p:to>
                                        <p:strVal val="visible"/>
                                      </p:to>
                                    </p:set>
                                    <p:animEffect transition="in" filter="fade">
                                      <p:cBhvr>
                                        <p:cTn id="66" dur="1000"/>
                                        <p:tgtEl>
                                          <p:spTgt spid="117"/>
                                        </p:tgtEl>
                                      </p:cBhvr>
                                    </p:animEffect>
                                    <p:anim calcmode="lin" valueType="num">
                                      <p:cBhvr>
                                        <p:cTn id="67" dur="1000" fill="hold"/>
                                        <p:tgtEl>
                                          <p:spTgt spid="117"/>
                                        </p:tgtEl>
                                        <p:attrNameLst>
                                          <p:attrName>ppt_x</p:attrName>
                                        </p:attrNameLst>
                                      </p:cBhvr>
                                      <p:tavLst>
                                        <p:tav tm="0">
                                          <p:val>
                                            <p:strVal val="#ppt_x"/>
                                          </p:val>
                                        </p:tav>
                                        <p:tav tm="100000">
                                          <p:val>
                                            <p:strVal val="#ppt_x"/>
                                          </p:val>
                                        </p:tav>
                                      </p:tavLst>
                                    </p:anim>
                                    <p:anim calcmode="lin" valueType="num">
                                      <p:cBhvr>
                                        <p:cTn id="68" dur="1000" fill="hold"/>
                                        <p:tgtEl>
                                          <p:spTgt spid="117"/>
                                        </p:tgtEl>
                                        <p:attrNameLst>
                                          <p:attrName>ppt_y</p:attrName>
                                        </p:attrNameLst>
                                      </p:cBhvr>
                                      <p:tavLst>
                                        <p:tav tm="0">
                                          <p:val>
                                            <p:strVal val="#ppt_y+.1"/>
                                          </p:val>
                                        </p:tav>
                                        <p:tav tm="100000">
                                          <p:val>
                                            <p:strVal val="#ppt_y"/>
                                          </p:val>
                                        </p:tav>
                                      </p:tavLst>
                                    </p:anim>
                                  </p:childTnLst>
                                </p:cTn>
                              </p:par>
                            </p:childTnLst>
                          </p:cTn>
                        </p:par>
                        <p:par>
                          <p:cTn id="69" fill="hold">
                            <p:stCondLst>
                              <p:cond delay="5500"/>
                            </p:stCondLst>
                            <p:childTnLst>
                              <p:par>
                                <p:cTn id="70" presetID="53" presetClass="entr" presetSubtype="16" fill="hold" nodeType="afterEffect">
                                  <p:stCondLst>
                                    <p:cond delay="0"/>
                                  </p:stCondLst>
                                  <p:childTnLst>
                                    <p:set>
                                      <p:cBhvr>
                                        <p:cTn id="71" dur="1" fill="hold">
                                          <p:stCondLst>
                                            <p:cond delay="0"/>
                                          </p:stCondLst>
                                        </p:cTn>
                                        <p:tgtEl>
                                          <p:spTgt spid="115"/>
                                        </p:tgtEl>
                                        <p:attrNameLst>
                                          <p:attrName>style.visibility</p:attrName>
                                        </p:attrNameLst>
                                      </p:cBhvr>
                                      <p:to>
                                        <p:strVal val="visible"/>
                                      </p:to>
                                    </p:set>
                                    <p:anim calcmode="lin" valueType="num">
                                      <p:cBhvr>
                                        <p:cTn id="72" dur="500" fill="hold"/>
                                        <p:tgtEl>
                                          <p:spTgt spid="115"/>
                                        </p:tgtEl>
                                        <p:attrNameLst>
                                          <p:attrName>ppt_w</p:attrName>
                                        </p:attrNameLst>
                                      </p:cBhvr>
                                      <p:tavLst>
                                        <p:tav tm="0">
                                          <p:val>
                                            <p:fltVal val="0"/>
                                          </p:val>
                                        </p:tav>
                                        <p:tav tm="100000">
                                          <p:val>
                                            <p:strVal val="#ppt_w"/>
                                          </p:val>
                                        </p:tav>
                                      </p:tavLst>
                                    </p:anim>
                                    <p:anim calcmode="lin" valueType="num">
                                      <p:cBhvr>
                                        <p:cTn id="73" dur="500" fill="hold"/>
                                        <p:tgtEl>
                                          <p:spTgt spid="115"/>
                                        </p:tgtEl>
                                        <p:attrNameLst>
                                          <p:attrName>ppt_h</p:attrName>
                                        </p:attrNameLst>
                                      </p:cBhvr>
                                      <p:tavLst>
                                        <p:tav tm="0">
                                          <p:val>
                                            <p:fltVal val="0"/>
                                          </p:val>
                                        </p:tav>
                                        <p:tav tm="100000">
                                          <p:val>
                                            <p:strVal val="#ppt_h"/>
                                          </p:val>
                                        </p:tav>
                                      </p:tavLst>
                                    </p:anim>
                                    <p:animEffect transition="in" filter="fade">
                                      <p:cBhvr>
                                        <p:cTn id="74" dur="500"/>
                                        <p:tgtEl>
                                          <p:spTgt spid="115"/>
                                        </p:tgtEl>
                                      </p:cBhvr>
                                    </p:animEffect>
                                  </p:childTnLst>
                                </p:cTn>
                              </p:par>
                              <p:par>
                                <p:cTn id="75" presetID="53" presetClass="entr" presetSubtype="16" fill="hold" nodeType="withEffect">
                                  <p:stCondLst>
                                    <p:cond delay="0"/>
                                  </p:stCondLst>
                                  <p:childTnLst>
                                    <p:set>
                                      <p:cBhvr>
                                        <p:cTn id="76" dur="1" fill="hold">
                                          <p:stCondLst>
                                            <p:cond delay="0"/>
                                          </p:stCondLst>
                                        </p:cTn>
                                        <p:tgtEl>
                                          <p:spTgt spid="85"/>
                                        </p:tgtEl>
                                        <p:attrNameLst>
                                          <p:attrName>style.visibility</p:attrName>
                                        </p:attrNameLst>
                                      </p:cBhvr>
                                      <p:to>
                                        <p:strVal val="visible"/>
                                      </p:to>
                                    </p:set>
                                    <p:anim calcmode="lin" valueType="num">
                                      <p:cBhvr>
                                        <p:cTn id="77" dur="500" fill="hold"/>
                                        <p:tgtEl>
                                          <p:spTgt spid="85"/>
                                        </p:tgtEl>
                                        <p:attrNameLst>
                                          <p:attrName>ppt_w</p:attrName>
                                        </p:attrNameLst>
                                      </p:cBhvr>
                                      <p:tavLst>
                                        <p:tav tm="0">
                                          <p:val>
                                            <p:fltVal val="0"/>
                                          </p:val>
                                        </p:tav>
                                        <p:tav tm="100000">
                                          <p:val>
                                            <p:strVal val="#ppt_w"/>
                                          </p:val>
                                        </p:tav>
                                      </p:tavLst>
                                    </p:anim>
                                    <p:anim calcmode="lin" valueType="num">
                                      <p:cBhvr>
                                        <p:cTn id="78" dur="500" fill="hold"/>
                                        <p:tgtEl>
                                          <p:spTgt spid="85"/>
                                        </p:tgtEl>
                                        <p:attrNameLst>
                                          <p:attrName>ppt_h</p:attrName>
                                        </p:attrNameLst>
                                      </p:cBhvr>
                                      <p:tavLst>
                                        <p:tav tm="0">
                                          <p:val>
                                            <p:fltVal val="0"/>
                                          </p:val>
                                        </p:tav>
                                        <p:tav tm="100000">
                                          <p:val>
                                            <p:strVal val="#ppt_h"/>
                                          </p:val>
                                        </p:tav>
                                      </p:tavLst>
                                    </p:anim>
                                    <p:animEffect transition="in" filter="fade">
                                      <p:cBhvr>
                                        <p:cTn id="79" dur="500"/>
                                        <p:tgtEl>
                                          <p:spTgt spid="85"/>
                                        </p:tgtEl>
                                      </p:cBhvr>
                                    </p:animEffect>
                                  </p:childTnLst>
                                </p:cTn>
                              </p:par>
                            </p:childTnLst>
                          </p:cTn>
                        </p:par>
                        <p:par>
                          <p:cTn id="80" fill="hold">
                            <p:stCondLst>
                              <p:cond delay="6000"/>
                            </p:stCondLst>
                            <p:childTnLst>
                              <p:par>
                                <p:cTn id="81" presetID="22" presetClass="entr" presetSubtype="8" fill="hold" nodeType="afterEffect">
                                  <p:stCondLst>
                                    <p:cond delay="0"/>
                                  </p:stCondLst>
                                  <p:childTnLst>
                                    <p:set>
                                      <p:cBhvr>
                                        <p:cTn id="82" dur="1" fill="hold">
                                          <p:stCondLst>
                                            <p:cond delay="0"/>
                                          </p:stCondLst>
                                        </p:cTn>
                                        <p:tgtEl>
                                          <p:spTgt spid="122"/>
                                        </p:tgtEl>
                                        <p:attrNameLst>
                                          <p:attrName>style.visibility</p:attrName>
                                        </p:attrNameLst>
                                      </p:cBhvr>
                                      <p:to>
                                        <p:strVal val="visible"/>
                                      </p:to>
                                    </p:set>
                                    <p:animEffect transition="in" filter="wipe(left)">
                                      <p:cBhvr>
                                        <p:cTn id="83" dur="500"/>
                                        <p:tgtEl>
                                          <p:spTgt spid="122"/>
                                        </p:tgtEl>
                                      </p:cBhvr>
                                    </p:animEffect>
                                  </p:childTnLst>
                                </p:cTn>
                              </p:par>
                            </p:childTnLst>
                          </p:cTn>
                        </p:par>
                        <p:par>
                          <p:cTn id="84" fill="hold">
                            <p:stCondLst>
                              <p:cond delay="6500"/>
                            </p:stCondLst>
                            <p:childTnLst>
                              <p:par>
                                <p:cTn id="85" presetID="47" presetClass="entr" presetSubtype="0" fill="hold" nodeType="afterEffect">
                                  <p:stCondLst>
                                    <p:cond delay="0"/>
                                  </p:stCondLst>
                                  <p:childTnLst>
                                    <p:set>
                                      <p:cBhvr>
                                        <p:cTn id="86" dur="1" fill="hold">
                                          <p:stCondLst>
                                            <p:cond delay="0"/>
                                          </p:stCondLst>
                                        </p:cTn>
                                        <p:tgtEl>
                                          <p:spTgt spid="119"/>
                                        </p:tgtEl>
                                        <p:attrNameLst>
                                          <p:attrName>style.visibility</p:attrName>
                                        </p:attrNameLst>
                                      </p:cBhvr>
                                      <p:to>
                                        <p:strVal val="visible"/>
                                      </p:to>
                                    </p:set>
                                    <p:animEffect transition="in" filter="fade">
                                      <p:cBhvr>
                                        <p:cTn id="87" dur="1000"/>
                                        <p:tgtEl>
                                          <p:spTgt spid="119"/>
                                        </p:tgtEl>
                                      </p:cBhvr>
                                    </p:animEffect>
                                    <p:anim calcmode="lin" valueType="num">
                                      <p:cBhvr>
                                        <p:cTn id="88" dur="1000" fill="hold"/>
                                        <p:tgtEl>
                                          <p:spTgt spid="119"/>
                                        </p:tgtEl>
                                        <p:attrNameLst>
                                          <p:attrName>ppt_x</p:attrName>
                                        </p:attrNameLst>
                                      </p:cBhvr>
                                      <p:tavLst>
                                        <p:tav tm="0">
                                          <p:val>
                                            <p:strVal val="#ppt_x"/>
                                          </p:val>
                                        </p:tav>
                                        <p:tav tm="100000">
                                          <p:val>
                                            <p:strVal val="#ppt_x"/>
                                          </p:val>
                                        </p:tav>
                                      </p:tavLst>
                                    </p:anim>
                                    <p:anim calcmode="lin" valueType="num">
                                      <p:cBhvr>
                                        <p:cTn id="89" dur="1000" fill="hold"/>
                                        <p:tgtEl>
                                          <p:spTgt spid="119"/>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53" presetClass="entr" presetSubtype="16" fill="hold" nodeType="afterEffect">
                                  <p:stCondLst>
                                    <p:cond delay="0"/>
                                  </p:stCondLst>
                                  <p:childTnLst>
                                    <p:set>
                                      <p:cBhvr>
                                        <p:cTn id="92" dur="1" fill="hold">
                                          <p:stCondLst>
                                            <p:cond delay="0"/>
                                          </p:stCondLst>
                                        </p:cTn>
                                        <p:tgtEl>
                                          <p:spTgt spid="116"/>
                                        </p:tgtEl>
                                        <p:attrNameLst>
                                          <p:attrName>style.visibility</p:attrName>
                                        </p:attrNameLst>
                                      </p:cBhvr>
                                      <p:to>
                                        <p:strVal val="visible"/>
                                      </p:to>
                                    </p:set>
                                    <p:anim calcmode="lin" valueType="num">
                                      <p:cBhvr>
                                        <p:cTn id="93" dur="500" fill="hold"/>
                                        <p:tgtEl>
                                          <p:spTgt spid="116"/>
                                        </p:tgtEl>
                                        <p:attrNameLst>
                                          <p:attrName>ppt_w</p:attrName>
                                        </p:attrNameLst>
                                      </p:cBhvr>
                                      <p:tavLst>
                                        <p:tav tm="0">
                                          <p:val>
                                            <p:fltVal val="0"/>
                                          </p:val>
                                        </p:tav>
                                        <p:tav tm="100000">
                                          <p:val>
                                            <p:strVal val="#ppt_w"/>
                                          </p:val>
                                        </p:tav>
                                      </p:tavLst>
                                    </p:anim>
                                    <p:anim calcmode="lin" valueType="num">
                                      <p:cBhvr>
                                        <p:cTn id="94" dur="500" fill="hold"/>
                                        <p:tgtEl>
                                          <p:spTgt spid="116"/>
                                        </p:tgtEl>
                                        <p:attrNameLst>
                                          <p:attrName>ppt_h</p:attrName>
                                        </p:attrNameLst>
                                      </p:cBhvr>
                                      <p:tavLst>
                                        <p:tav tm="0">
                                          <p:val>
                                            <p:fltVal val="0"/>
                                          </p:val>
                                        </p:tav>
                                        <p:tav tm="100000">
                                          <p:val>
                                            <p:strVal val="#ppt_h"/>
                                          </p:val>
                                        </p:tav>
                                      </p:tavLst>
                                    </p:anim>
                                    <p:animEffect transition="in" filter="fade">
                                      <p:cBhvr>
                                        <p:cTn id="95" dur="500"/>
                                        <p:tgtEl>
                                          <p:spTgt spid="116"/>
                                        </p:tgtEl>
                                      </p:cBhvr>
                                    </p:animEffect>
                                  </p:childTnLst>
                                </p:cTn>
                              </p:par>
                              <p:par>
                                <p:cTn id="96" presetID="53" presetClass="entr" presetSubtype="16" fill="hold" nodeType="withEffect">
                                  <p:stCondLst>
                                    <p:cond delay="0"/>
                                  </p:stCondLst>
                                  <p:childTnLst>
                                    <p:set>
                                      <p:cBhvr>
                                        <p:cTn id="97" dur="1" fill="hold">
                                          <p:stCondLst>
                                            <p:cond delay="0"/>
                                          </p:stCondLst>
                                        </p:cTn>
                                        <p:tgtEl>
                                          <p:spTgt spid="88"/>
                                        </p:tgtEl>
                                        <p:attrNameLst>
                                          <p:attrName>style.visibility</p:attrName>
                                        </p:attrNameLst>
                                      </p:cBhvr>
                                      <p:to>
                                        <p:strVal val="visible"/>
                                      </p:to>
                                    </p:set>
                                    <p:anim calcmode="lin" valueType="num">
                                      <p:cBhvr>
                                        <p:cTn id="98" dur="500" fill="hold"/>
                                        <p:tgtEl>
                                          <p:spTgt spid="88"/>
                                        </p:tgtEl>
                                        <p:attrNameLst>
                                          <p:attrName>ppt_w</p:attrName>
                                        </p:attrNameLst>
                                      </p:cBhvr>
                                      <p:tavLst>
                                        <p:tav tm="0">
                                          <p:val>
                                            <p:fltVal val="0"/>
                                          </p:val>
                                        </p:tav>
                                        <p:tav tm="100000">
                                          <p:val>
                                            <p:strVal val="#ppt_w"/>
                                          </p:val>
                                        </p:tav>
                                      </p:tavLst>
                                    </p:anim>
                                    <p:anim calcmode="lin" valueType="num">
                                      <p:cBhvr>
                                        <p:cTn id="99" dur="500" fill="hold"/>
                                        <p:tgtEl>
                                          <p:spTgt spid="88"/>
                                        </p:tgtEl>
                                        <p:attrNameLst>
                                          <p:attrName>ppt_h</p:attrName>
                                        </p:attrNameLst>
                                      </p:cBhvr>
                                      <p:tavLst>
                                        <p:tav tm="0">
                                          <p:val>
                                            <p:fltVal val="0"/>
                                          </p:val>
                                        </p:tav>
                                        <p:tav tm="100000">
                                          <p:val>
                                            <p:strVal val="#ppt_h"/>
                                          </p:val>
                                        </p:tav>
                                      </p:tavLst>
                                    </p:anim>
                                    <p:animEffect transition="in" filter="fade">
                                      <p:cBhvr>
                                        <p:cTn id="100" dur="500"/>
                                        <p:tgtEl>
                                          <p:spTgt spid="88"/>
                                        </p:tgtEl>
                                      </p:cBhvr>
                                    </p:animEffect>
                                  </p:childTnLst>
                                </p:cTn>
                              </p:par>
                            </p:childTnLst>
                          </p:cTn>
                        </p:par>
                        <p:par>
                          <p:cTn id="101" fill="hold">
                            <p:stCondLst>
                              <p:cond delay="8000"/>
                            </p:stCondLst>
                            <p:childTnLst>
                              <p:par>
                                <p:cTn id="102" presetID="22" presetClass="entr" presetSubtype="8" fill="hold" nodeType="afterEffect">
                                  <p:stCondLst>
                                    <p:cond delay="0"/>
                                  </p:stCondLst>
                                  <p:childTnLst>
                                    <p:set>
                                      <p:cBhvr>
                                        <p:cTn id="103" dur="1" fill="hold">
                                          <p:stCondLst>
                                            <p:cond delay="0"/>
                                          </p:stCondLst>
                                        </p:cTn>
                                        <p:tgtEl>
                                          <p:spTgt spid="124"/>
                                        </p:tgtEl>
                                        <p:attrNameLst>
                                          <p:attrName>style.visibility</p:attrName>
                                        </p:attrNameLst>
                                      </p:cBhvr>
                                      <p:to>
                                        <p:strVal val="visible"/>
                                      </p:to>
                                    </p:set>
                                    <p:animEffect transition="in" filter="wipe(left)">
                                      <p:cBhvr>
                                        <p:cTn id="104" dur="500"/>
                                        <p:tgtEl>
                                          <p:spTgt spid="124"/>
                                        </p:tgtEl>
                                      </p:cBhvr>
                                    </p:animEffect>
                                  </p:childTnLst>
                                </p:cTn>
                              </p:par>
                            </p:childTnLst>
                          </p:cTn>
                        </p:par>
                        <p:par>
                          <p:cTn id="105" fill="hold">
                            <p:stCondLst>
                              <p:cond delay="8500"/>
                            </p:stCondLst>
                            <p:childTnLst>
                              <p:par>
                                <p:cTn id="106" presetID="42" presetClass="entr" presetSubtype="0" fill="hold"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fade">
                                      <p:cBhvr>
                                        <p:cTn id="108" dur="1000"/>
                                        <p:tgtEl>
                                          <p:spTgt spid="120"/>
                                        </p:tgtEl>
                                      </p:cBhvr>
                                    </p:animEffect>
                                    <p:anim calcmode="lin" valueType="num">
                                      <p:cBhvr>
                                        <p:cTn id="109" dur="1000" fill="hold"/>
                                        <p:tgtEl>
                                          <p:spTgt spid="120"/>
                                        </p:tgtEl>
                                        <p:attrNameLst>
                                          <p:attrName>ppt_x</p:attrName>
                                        </p:attrNameLst>
                                      </p:cBhvr>
                                      <p:tavLst>
                                        <p:tav tm="0">
                                          <p:val>
                                            <p:strVal val="#ppt_x"/>
                                          </p:val>
                                        </p:tav>
                                        <p:tav tm="100000">
                                          <p:val>
                                            <p:strVal val="#ppt_x"/>
                                          </p:val>
                                        </p:tav>
                                      </p:tavLst>
                                    </p:anim>
                                    <p:anim calcmode="lin" valueType="num">
                                      <p:cBhvr>
                                        <p:cTn id="110" dur="1000" fill="hold"/>
                                        <p:tgtEl>
                                          <p:spTgt spid="1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5" grpId="0" animBg="1"/>
      <p:bldP spid="71" grpId="0" animBg="1"/>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2018-11-09T16:49:36Z</dcterms:modified>
</cp:coreProperties>
</file>