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9498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5CA6059D-1112-4707-A53F-F3F11256A3BC}"/>
              </a:ext>
            </a:extLst>
          </p:cNvPr>
          <p:cNvSpPr/>
          <p:nvPr/>
        </p:nvSpPr>
        <p:spPr>
          <a:xfrm>
            <a:off x="990646" y="2424578"/>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7A0A1E63-18A8-4B7D-88F2-D3F6A61095A1}"/>
              </a:ext>
            </a:extLst>
          </p:cNvPr>
          <p:cNvSpPr/>
          <p:nvPr/>
        </p:nvSpPr>
        <p:spPr>
          <a:xfrm>
            <a:off x="1447963" y="2086024"/>
            <a:ext cx="2101515" cy="338554"/>
          </a:xfrm>
          <a:prstGeom prst="rect">
            <a:avLst/>
          </a:prstGeom>
        </p:spPr>
        <p:txBody>
          <a:bodyPr wrap="square">
            <a:spAutoFit/>
          </a:bodyPr>
          <a:lstStyle/>
          <a:p>
            <a:pPr>
              <a:spcBef>
                <a:spcPct val="20000"/>
              </a:spcBef>
              <a:defRPr/>
            </a:pPr>
            <a:r>
              <a:rPr lang="en-US" sz="1600" b="1" dirty="0">
                <a:solidFill>
                  <a:srgbClr val="FE4A1E"/>
                </a:solidFill>
                <a:latin typeface="Candara" panose="020E0502030303020204" pitchFamily="34" charset="0"/>
              </a:rPr>
              <a:t>LOREM IPSUM</a:t>
            </a:r>
            <a:endParaRPr lang="en-US" sz="1200" dirty="0">
              <a:solidFill>
                <a:srgbClr val="FE4A1E"/>
              </a:solidFill>
              <a:latin typeface="Candara" panose="020E0502030303020204" pitchFamily="34" charset="0"/>
            </a:endParaRPr>
          </a:p>
        </p:txBody>
      </p:sp>
      <p:sp>
        <p:nvSpPr>
          <p:cNvPr id="11" name="Text Placeholder 3">
            <a:extLst>
              <a:ext uri="{FF2B5EF4-FFF2-40B4-BE49-F238E27FC236}">
                <a16:creationId xmlns:a16="http://schemas.microsoft.com/office/drawing/2014/main" id="{B8B82DA6-A901-4D6C-A656-AC0AD424C687}"/>
              </a:ext>
            </a:extLst>
          </p:cNvPr>
          <p:cNvSpPr txBox="1">
            <a:spLocks/>
          </p:cNvSpPr>
          <p:nvPr/>
        </p:nvSpPr>
        <p:spPr>
          <a:xfrm>
            <a:off x="1138928"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 name="Group 2">
            <a:extLst>
              <a:ext uri="{FF2B5EF4-FFF2-40B4-BE49-F238E27FC236}">
                <a16:creationId xmlns:a16="http://schemas.microsoft.com/office/drawing/2014/main" id="{4F85DBFA-259B-4895-B7F3-07521A561837}"/>
              </a:ext>
            </a:extLst>
          </p:cNvPr>
          <p:cNvGrpSpPr/>
          <p:nvPr/>
        </p:nvGrpSpPr>
        <p:grpSpPr>
          <a:xfrm>
            <a:off x="675322" y="1961140"/>
            <a:ext cx="640080" cy="640080"/>
            <a:chOff x="1245481" y="1692197"/>
            <a:chExt cx="640080" cy="640080"/>
          </a:xfrm>
        </p:grpSpPr>
        <p:sp>
          <p:nvSpPr>
            <p:cNvPr id="7" name="Rectangle: Rounded Corners 6">
              <a:extLst>
                <a:ext uri="{FF2B5EF4-FFF2-40B4-BE49-F238E27FC236}">
                  <a16:creationId xmlns:a16="http://schemas.microsoft.com/office/drawing/2014/main" id="{DCE020A0-F376-407A-997A-C73E2EBF28B6}"/>
                </a:ext>
              </a:extLst>
            </p:cNvPr>
            <p:cNvSpPr>
              <a:spLocks noChangeAspect="1"/>
            </p:cNvSpPr>
            <p:nvPr/>
          </p:nvSpPr>
          <p:spPr>
            <a:xfrm rot="2685175">
              <a:off x="1245481" y="1692197"/>
              <a:ext cx="640080" cy="640080"/>
            </a:xfrm>
            <a:prstGeom prst="round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extBox 1">
              <a:extLst>
                <a:ext uri="{FF2B5EF4-FFF2-40B4-BE49-F238E27FC236}">
                  <a16:creationId xmlns:a16="http://schemas.microsoft.com/office/drawing/2014/main" id="{DB606378-E403-4140-8290-93E08F07BB5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01</a:t>
              </a:r>
            </a:p>
          </p:txBody>
        </p:sp>
      </p:grpSp>
      <p:sp>
        <p:nvSpPr>
          <p:cNvPr id="13" name="Rectangle 12">
            <a:extLst>
              <a:ext uri="{FF2B5EF4-FFF2-40B4-BE49-F238E27FC236}">
                <a16:creationId xmlns:a16="http://schemas.microsoft.com/office/drawing/2014/main" id="{8D2B9F3A-70ED-4FD2-B516-C609870FA863}"/>
              </a:ext>
            </a:extLst>
          </p:cNvPr>
          <p:cNvSpPr/>
          <p:nvPr/>
        </p:nvSpPr>
        <p:spPr>
          <a:xfrm>
            <a:off x="4791095" y="2424578"/>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Rectangle 13">
            <a:extLst>
              <a:ext uri="{FF2B5EF4-FFF2-40B4-BE49-F238E27FC236}">
                <a16:creationId xmlns:a16="http://schemas.microsoft.com/office/drawing/2014/main" id="{DBA32B27-8BED-4841-9726-B19BB70C24F2}"/>
              </a:ext>
            </a:extLst>
          </p:cNvPr>
          <p:cNvSpPr/>
          <p:nvPr/>
        </p:nvSpPr>
        <p:spPr>
          <a:xfrm>
            <a:off x="5248412" y="2086024"/>
            <a:ext cx="2101515" cy="338554"/>
          </a:xfrm>
          <a:prstGeom prst="rect">
            <a:avLst/>
          </a:prstGeom>
        </p:spPr>
        <p:txBody>
          <a:bodyPr wrap="square">
            <a:spAutoFit/>
          </a:bodyPr>
          <a:lstStyle/>
          <a:p>
            <a:pPr>
              <a:spcBef>
                <a:spcPct val="20000"/>
              </a:spcBef>
              <a:defRPr/>
            </a:pPr>
            <a:r>
              <a:rPr lang="en-US" sz="1600" b="1" dirty="0">
                <a:solidFill>
                  <a:srgbClr val="5C9AD3"/>
                </a:solidFill>
                <a:latin typeface="Candara" panose="020E0502030303020204" pitchFamily="34" charset="0"/>
              </a:rPr>
              <a:t>LOREM IPSUM</a:t>
            </a:r>
            <a:endParaRPr lang="en-US" sz="1200" dirty="0">
              <a:solidFill>
                <a:srgbClr val="5C9AD3"/>
              </a:solidFill>
              <a:latin typeface="Candara" panose="020E0502030303020204" pitchFamily="34" charset="0"/>
            </a:endParaRPr>
          </a:p>
        </p:txBody>
      </p:sp>
      <p:sp>
        <p:nvSpPr>
          <p:cNvPr id="15" name="Text Placeholder 3">
            <a:extLst>
              <a:ext uri="{FF2B5EF4-FFF2-40B4-BE49-F238E27FC236}">
                <a16:creationId xmlns:a16="http://schemas.microsoft.com/office/drawing/2014/main" id="{83A83872-6115-464C-A0A5-370FCD923C33}"/>
              </a:ext>
            </a:extLst>
          </p:cNvPr>
          <p:cNvSpPr txBox="1">
            <a:spLocks/>
          </p:cNvSpPr>
          <p:nvPr/>
        </p:nvSpPr>
        <p:spPr>
          <a:xfrm>
            <a:off x="4939377"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16" name="Group 15">
            <a:extLst>
              <a:ext uri="{FF2B5EF4-FFF2-40B4-BE49-F238E27FC236}">
                <a16:creationId xmlns:a16="http://schemas.microsoft.com/office/drawing/2014/main" id="{BA23ECAB-0124-450D-99B7-7421540C8C97}"/>
              </a:ext>
            </a:extLst>
          </p:cNvPr>
          <p:cNvGrpSpPr/>
          <p:nvPr/>
        </p:nvGrpSpPr>
        <p:grpSpPr>
          <a:xfrm>
            <a:off x="4475771" y="1961140"/>
            <a:ext cx="640080" cy="640080"/>
            <a:chOff x="1245481" y="1692197"/>
            <a:chExt cx="640080" cy="640080"/>
          </a:xfrm>
        </p:grpSpPr>
        <p:sp>
          <p:nvSpPr>
            <p:cNvPr id="17" name="Rectangle: Rounded Corners 16">
              <a:extLst>
                <a:ext uri="{FF2B5EF4-FFF2-40B4-BE49-F238E27FC236}">
                  <a16:creationId xmlns:a16="http://schemas.microsoft.com/office/drawing/2014/main" id="{3CECAD46-AB47-4404-BFCD-0A2D4341C31A}"/>
                </a:ext>
              </a:extLst>
            </p:cNvPr>
            <p:cNvSpPr>
              <a:spLocks noChangeAspect="1"/>
            </p:cNvSpPr>
            <p:nvPr/>
          </p:nvSpPr>
          <p:spPr>
            <a:xfrm rot="2685175">
              <a:off x="1245481" y="1692197"/>
              <a:ext cx="640080" cy="640080"/>
            </a:xfrm>
            <a:prstGeom prst="roundRect">
              <a:avLst/>
            </a:pr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8" name="TextBox 17">
              <a:extLst>
                <a:ext uri="{FF2B5EF4-FFF2-40B4-BE49-F238E27FC236}">
                  <a16:creationId xmlns:a16="http://schemas.microsoft.com/office/drawing/2014/main" id="{B02F98C4-D704-46C4-B358-42E1EF234AFD}"/>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02</a:t>
              </a:r>
            </a:p>
          </p:txBody>
        </p:sp>
      </p:grpSp>
      <p:sp>
        <p:nvSpPr>
          <p:cNvPr id="20" name="Rectangle 19">
            <a:extLst>
              <a:ext uri="{FF2B5EF4-FFF2-40B4-BE49-F238E27FC236}">
                <a16:creationId xmlns:a16="http://schemas.microsoft.com/office/drawing/2014/main" id="{7B932DDB-D198-4B8B-8FC0-71F0D59D688E}"/>
              </a:ext>
            </a:extLst>
          </p:cNvPr>
          <p:cNvSpPr/>
          <p:nvPr/>
        </p:nvSpPr>
        <p:spPr>
          <a:xfrm>
            <a:off x="8603378" y="2424578"/>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Rectangle 20">
            <a:extLst>
              <a:ext uri="{FF2B5EF4-FFF2-40B4-BE49-F238E27FC236}">
                <a16:creationId xmlns:a16="http://schemas.microsoft.com/office/drawing/2014/main" id="{1C466714-DB50-451D-8099-CD7325D47E37}"/>
              </a:ext>
            </a:extLst>
          </p:cNvPr>
          <p:cNvSpPr/>
          <p:nvPr/>
        </p:nvSpPr>
        <p:spPr>
          <a:xfrm>
            <a:off x="9060695" y="2086024"/>
            <a:ext cx="2101515" cy="338554"/>
          </a:xfrm>
          <a:prstGeom prst="rect">
            <a:avLst/>
          </a:prstGeom>
        </p:spPr>
        <p:txBody>
          <a:bodyPr wrap="square">
            <a:spAutoFit/>
          </a:bodyPr>
          <a:lstStyle/>
          <a:p>
            <a:pPr>
              <a:spcBef>
                <a:spcPct val="20000"/>
              </a:spcBef>
              <a:defRPr/>
            </a:pPr>
            <a:r>
              <a:rPr lang="en-US" sz="1600" b="1" dirty="0">
                <a:solidFill>
                  <a:srgbClr val="44546B"/>
                </a:solidFill>
                <a:latin typeface="Candara" panose="020E0502030303020204" pitchFamily="34" charset="0"/>
              </a:rPr>
              <a:t>LOREM IPSUM</a:t>
            </a:r>
            <a:endParaRPr lang="en-US" sz="1200" dirty="0">
              <a:solidFill>
                <a:srgbClr val="44546B"/>
              </a:solidFill>
              <a:latin typeface="Candara" panose="020E0502030303020204" pitchFamily="34" charset="0"/>
            </a:endParaRPr>
          </a:p>
        </p:txBody>
      </p:sp>
      <p:sp>
        <p:nvSpPr>
          <p:cNvPr id="22" name="Text Placeholder 3">
            <a:extLst>
              <a:ext uri="{FF2B5EF4-FFF2-40B4-BE49-F238E27FC236}">
                <a16:creationId xmlns:a16="http://schemas.microsoft.com/office/drawing/2014/main" id="{81AED40E-5CCC-4057-8002-0FE82B9D7773}"/>
              </a:ext>
            </a:extLst>
          </p:cNvPr>
          <p:cNvSpPr txBox="1">
            <a:spLocks/>
          </p:cNvSpPr>
          <p:nvPr/>
        </p:nvSpPr>
        <p:spPr>
          <a:xfrm>
            <a:off x="8751660"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23" name="Group 22">
            <a:extLst>
              <a:ext uri="{FF2B5EF4-FFF2-40B4-BE49-F238E27FC236}">
                <a16:creationId xmlns:a16="http://schemas.microsoft.com/office/drawing/2014/main" id="{40C83322-23D7-407E-9DB9-1DF5B8D6C08D}"/>
              </a:ext>
            </a:extLst>
          </p:cNvPr>
          <p:cNvGrpSpPr/>
          <p:nvPr/>
        </p:nvGrpSpPr>
        <p:grpSpPr>
          <a:xfrm>
            <a:off x="8288054" y="1961140"/>
            <a:ext cx="640080" cy="640080"/>
            <a:chOff x="1245481" y="1692197"/>
            <a:chExt cx="640080" cy="640080"/>
          </a:xfrm>
        </p:grpSpPr>
        <p:sp>
          <p:nvSpPr>
            <p:cNvPr id="24" name="Rectangle: Rounded Corners 23">
              <a:extLst>
                <a:ext uri="{FF2B5EF4-FFF2-40B4-BE49-F238E27FC236}">
                  <a16:creationId xmlns:a16="http://schemas.microsoft.com/office/drawing/2014/main" id="{CE41CF6E-76B3-4F34-AEBE-20509A39EEF1}"/>
                </a:ext>
              </a:extLst>
            </p:cNvPr>
            <p:cNvSpPr>
              <a:spLocks noChangeAspect="1"/>
            </p:cNvSpPr>
            <p:nvPr/>
          </p:nvSpPr>
          <p:spPr>
            <a:xfrm rot="2685175">
              <a:off x="1245481" y="1692197"/>
              <a:ext cx="640080" cy="640080"/>
            </a:xfrm>
            <a:prstGeom prst="roundRect">
              <a:avLst/>
            </a:pr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5" name="TextBox 24">
              <a:extLst>
                <a:ext uri="{FF2B5EF4-FFF2-40B4-BE49-F238E27FC236}">
                  <a16:creationId xmlns:a16="http://schemas.microsoft.com/office/drawing/2014/main" id="{6BF724F8-A359-4336-B1FE-396C5A72C6B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03</a:t>
              </a:r>
            </a:p>
          </p:txBody>
        </p:sp>
      </p:grpSp>
      <p:sp>
        <p:nvSpPr>
          <p:cNvPr id="27" name="Rectangle 26">
            <a:extLst>
              <a:ext uri="{FF2B5EF4-FFF2-40B4-BE49-F238E27FC236}">
                <a16:creationId xmlns:a16="http://schemas.microsoft.com/office/drawing/2014/main" id="{BD464B57-5B46-4402-8623-436FDA89E3B0}"/>
              </a:ext>
            </a:extLst>
          </p:cNvPr>
          <p:cNvSpPr/>
          <p:nvPr/>
        </p:nvSpPr>
        <p:spPr>
          <a:xfrm>
            <a:off x="990646" y="4881235"/>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8" name="Rectangle 27">
            <a:extLst>
              <a:ext uri="{FF2B5EF4-FFF2-40B4-BE49-F238E27FC236}">
                <a16:creationId xmlns:a16="http://schemas.microsoft.com/office/drawing/2014/main" id="{4856A035-AFE6-4A44-9553-A05BA1C82766}"/>
              </a:ext>
            </a:extLst>
          </p:cNvPr>
          <p:cNvSpPr/>
          <p:nvPr/>
        </p:nvSpPr>
        <p:spPr>
          <a:xfrm>
            <a:off x="1447963" y="4542681"/>
            <a:ext cx="2101515" cy="338554"/>
          </a:xfrm>
          <a:prstGeom prst="rect">
            <a:avLst/>
          </a:prstGeom>
        </p:spPr>
        <p:txBody>
          <a:bodyPr wrap="square">
            <a:spAutoFit/>
          </a:bodyPr>
          <a:lstStyle/>
          <a:p>
            <a:pPr>
              <a:spcBef>
                <a:spcPct val="20000"/>
              </a:spcBef>
              <a:defRPr/>
            </a:pPr>
            <a:r>
              <a:rPr lang="en-US" sz="1600" b="1" dirty="0">
                <a:solidFill>
                  <a:srgbClr val="7A7A7A"/>
                </a:solidFill>
                <a:latin typeface="Candara" panose="020E0502030303020204" pitchFamily="34" charset="0"/>
              </a:rPr>
              <a:t>LOREM IPSUM</a:t>
            </a:r>
            <a:endParaRPr lang="en-US" sz="1200" dirty="0">
              <a:solidFill>
                <a:srgbClr val="7A7A7A"/>
              </a:solidFill>
              <a:latin typeface="Candara" panose="020E0502030303020204" pitchFamily="34" charset="0"/>
            </a:endParaRPr>
          </a:p>
        </p:txBody>
      </p:sp>
      <p:sp>
        <p:nvSpPr>
          <p:cNvPr id="29" name="Text Placeholder 3">
            <a:extLst>
              <a:ext uri="{FF2B5EF4-FFF2-40B4-BE49-F238E27FC236}">
                <a16:creationId xmlns:a16="http://schemas.microsoft.com/office/drawing/2014/main" id="{341061F1-B339-41BE-82A1-BBD13C586342}"/>
              </a:ext>
            </a:extLst>
          </p:cNvPr>
          <p:cNvSpPr txBox="1">
            <a:spLocks/>
          </p:cNvSpPr>
          <p:nvPr/>
        </p:nvSpPr>
        <p:spPr>
          <a:xfrm>
            <a:off x="1138928"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0" name="Group 29">
            <a:extLst>
              <a:ext uri="{FF2B5EF4-FFF2-40B4-BE49-F238E27FC236}">
                <a16:creationId xmlns:a16="http://schemas.microsoft.com/office/drawing/2014/main" id="{0058F78B-B8F8-4D4E-BE33-3DE35B1302EB}"/>
              </a:ext>
            </a:extLst>
          </p:cNvPr>
          <p:cNvGrpSpPr/>
          <p:nvPr/>
        </p:nvGrpSpPr>
        <p:grpSpPr>
          <a:xfrm>
            <a:off x="675322" y="4417797"/>
            <a:ext cx="640080" cy="640080"/>
            <a:chOff x="1245481" y="1692197"/>
            <a:chExt cx="640080" cy="640080"/>
          </a:xfrm>
        </p:grpSpPr>
        <p:sp>
          <p:nvSpPr>
            <p:cNvPr id="31" name="Rectangle: Rounded Corners 30">
              <a:extLst>
                <a:ext uri="{FF2B5EF4-FFF2-40B4-BE49-F238E27FC236}">
                  <a16:creationId xmlns:a16="http://schemas.microsoft.com/office/drawing/2014/main" id="{7E656B3D-6553-4F52-8EDA-58A3A485A22E}"/>
                </a:ext>
              </a:extLst>
            </p:cNvPr>
            <p:cNvSpPr>
              <a:spLocks noChangeAspect="1"/>
            </p:cNvSpPr>
            <p:nvPr/>
          </p:nvSpPr>
          <p:spPr>
            <a:xfrm rot="2685175">
              <a:off x="1245481" y="1692197"/>
              <a:ext cx="640080" cy="640080"/>
            </a:xfrm>
            <a:prstGeom prst="roundRect">
              <a:avLst/>
            </a:pr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2" name="TextBox 31">
              <a:extLst>
                <a:ext uri="{FF2B5EF4-FFF2-40B4-BE49-F238E27FC236}">
                  <a16:creationId xmlns:a16="http://schemas.microsoft.com/office/drawing/2014/main" id="{4A97CEBE-190A-4D9C-A64F-E51502165FC0}"/>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04</a:t>
              </a:r>
            </a:p>
          </p:txBody>
        </p:sp>
      </p:grpSp>
      <p:sp>
        <p:nvSpPr>
          <p:cNvPr id="34" name="Rectangle 33">
            <a:extLst>
              <a:ext uri="{FF2B5EF4-FFF2-40B4-BE49-F238E27FC236}">
                <a16:creationId xmlns:a16="http://schemas.microsoft.com/office/drawing/2014/main" id="{C427B565-F4E0-4977-925D-45D72B849502}"/>
              </a:ext>
            </a:extLst>
          </p:cNvPr>
          <p:cNvSpPr/>
          <p:nvPr/>
        </p:nvSpPr>
        <p:spPr>
          <a:xfrm>
            <a:off x="4791095" y="4881235"/>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 name="Rectangle 34">
            <a:extLst>
              <a:ext uri="{FF2B5EF4-FFF2-40B4-BE49-F238E27FC236}">
                <a16:creationId xmlns:a16="http://schemas.microsoft.com/office/drawing/2014/main" id="{2945C51D-584A-44C3-87C9-ACE15D7F2DF5}"/>
              </a:ext>
            </a:extLst>
          </p:cNvPr>
          <p:cNvSpPr/>
          <p:nvPr/>
        </p:nvSpPr>
        <p:spPr>
          <a:xfrm>
            <a:off x="5248412" y="4542681"/>
            <a:ext cx="2101515" cy="338554"/>
          </a:xfrm>
          <a:prstGeom prst="rect">
            <a:avLst/>
          </a:prstGeom>
        </p:spPr>
        <p:txBody>
          <a:bodyPr wrap="square">
            <a:spAutoFit/>
          </a:bodyPr>
          <a:lstStyle/>
          <a:p>
            <a:pPr>
              <a:spcBef>
                <a:spcPct val="20000"/>
              </a:spcBef>
              <a:defRPr/>
            </a:pPr>
            <a:r>
              <a:rPr lang="en-US" sz="1600" b="1" dirty="0">
                <a:solidFill>
                  <a:srgbClr val="939393"/>
                </a:solidFill>
                <a:latin typeface="Candara" panose="020E0502030303020204" pitchFamily="34" charset="0"/>
              </a:rPr>
              <a:t>LOREM IPSUM</a:t>
            </a:r>
            <a:endParaRPr lang="en-US" sz="1200" dirty="0">
              <a:solidFill>
                <a:srgbClr val="939393"/>
              </a:solidFill>
              <a:latin typeface="Candara" panose="020E0502030303020204" pitchFamily="34" charset="0"/>
            </a:endParaRPr>
          </a:p>
        </p:txBody>
      </p:sp>
      <p:sp>
        <p:nvSpPr>
          <p:cNvPr id="36" name="Text Placeholder 3">
            <a:extLst>
              <a:ext uri="{FF2B5EF4-FFF2-40B4-BE49-F238E27FC236}">
                <a16:creationId xmlns:a16="http://schemas.microsoft.com/office/drawing/2014/main" id="{954A64E2-339F-4A6A-96AE-CD732615ACFF}"/>
              </a:ext>
            </a:extLst>
          </p:cNvPr>
          <p:cNvSpPr txBox="1">
            <a:spLocks/>
          </p:cNvSpPr>
          <p:nvPr/>
        </p:nvSpPr>
        <p:spPr>
          <a:xfrm>
            <a:off x="4939377"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7" name="Group 36">
            <a:extLst>
              <a:ext uri="{FF2B5EF4-FFF2-40B4-BE49-F238E27FC236}">
                <a16:creationId xmlns:a16="http://schemas.microsoft.com/office/drawing/2014/main" id="{4B19D36B-B5A8-4599-90FC-5269420AC89B}"/>
              </a:ext>
            </a:extLst>
          </p:cNvPr>
          <p:cNvGrpSpPr/>
          <p:nvPr/>
        </p:nvGrpSpPr>
        <p:grpSpPr>
          <a:xfrm>
            <a:off x="4475771" y="4417797"/>
            <a:ext cx="640080" cy="640080"/>
            <a:chOff x="1245481" y="1692197"/>
            <a:chExt cx="640080" cy="640080"/>
          </a:xfrm>
        </p:grpSpPr>
        <p:sp>
          <p:nvSpPr>
            <p:cNvPr id="38" name="Rectangle: Rounded Corners 37">
              <a:extLst>
                <a:ext uri="{FF2B5EF4-FFF2-40B4-BE49-F238E27FC236}">
                  <a16:creationId xmlns:a16="http://schemas.microsoft.com/office/drawing/2014/main" id="{57311A08-24A0-48D6-9207-4049BE791B99}"/>
                </a:ext>
              </a:extLst>
            </p:cNvPr>
            <p:cNvSpPr>
              <a:spLocks noChangeAspect="1"/>
            </p:cNvSpPr>
            <p:nvPr/>
          </p:nvSpPr>
          <p:spPr>
            <a:xfrm rot="2685175">
              <a:off x="1245481" y="1692197"/>
              <a:ext cx="640080" cy="640080"/>
            </a:xfrm>
            <a:prstGeom prst="roundRect">
              <a:avLst/>
            </a:prstGeom>
            <a:solidFill>
              <a:srgbClr val="93939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9" name="TextBox 38">
              <a:extLst>
                <a:ext uri="{FF2B5EF4-FFF2-40B4-BE49-F238E27FC236}">
                  <a16:creationId xmlns:a16="http://schemas.microsoft.com/office/drawing/2014/main" id="{879356DD-91B1-4095-A93A-1C3248B985D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05</a:t>
              </a:r>
            </a:p>
          </p:txBody>
        </p:sp>
      </p:grpSp>
      <p:sp>
        <p:nvSpPr>
          <p:cNvPr id="41" name="Rectangle 40">
            <a:extLst>
              <a:ext uri="{FF2B5EF4-FFF2-40B4-BE49-F238E27FC236}">
                <a16:creationId xmlns:a16="http://schemas.microsoft.com/office/drawing/2014/main" id="{D849BFF8-D1D1-408B-96C5-C346A92F463A}"/>
              </a:ext>
            </a:extLst>
          </p:cNvPr>
          <p:cNvSpPr/>
          <p:nvPr/>
        </p:nvSpPr>
        <p:spPr>
          <a:xfrm>
            <a:off x="8603378" y="4881235"/>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Rectangle 41">
            <a:extLst>
              <a:ext uri="{FF2B5EF4-FFF2-40B4-BE49-F238E27FC236}">
                <a16:creationId xmlns:a16="http://schemas.microsoft.com/office/drawing/2014/main" id="{267F532F-FDE5-4742-A21C-EDAAA024A85D}"/>
              </a:ext>
            </a:extLst>
          </p:cNvPr>
          <p:cNvSpPr/>
          <p:nvPr/>
        </p:nvSpPr>
        <p:spPr>
          <a:xfrm>
            <a:off x="9060695" y="4542681"/>
            <a:ext cx="2101515" cy="338554"/>
          </a:xfrm>
          <a:prstGeom prst="rect">
            <a:avLst/>
          </a:prstGeom>
        </p:spPr>
        <p:txBody>
          <a:bodyPr wrap="square">
            <a:spAutoFit/>
          </a:bodyPr>
          <a:lstStyle/>
          <a:p>
            <a:pPr>
              <a:spcBef>
                <a:spcPct val="20000"/>
              </a:spcBef>
              <a:defRPr/>
            </a:pPr>
            <a:r>
              <a:rPr lang="en-US" sz="1600" b="1" dirty="0">
                <a:solidFill>
                  <a:srgbClr val="BFBFBF"/>
                </a:solidFill>
                <a:latin typeface="Candara" panose="020E0502030303020204" pitchFamily="34" charset="0"/>
              </a:rPr>
              <a:t>LOREM IPSUM</a:t>
            </a:r>
            <a:endParaRPr lang="en-US" sz="1200" dirty="0">
              <a:solidFill>
                <a:srgbClr val="BFBFBF"/>
              </a:solidFill>
              <a:latin typeface="Candara" panose="020E0502030303020204" pitchFamily="34" charset="0"/>
            </a:endParaRPr>
          </a:p>
        </p:txBody>
      </p:sp>
      <p:sp>
        <p:nvSpPr>
          <p:cNvPr id="43" name="Text Placeholder 3">
            <a:extLst>
              <a:ext uri="{FF2B5EF4-FFF2-40B4-BE49-F238E27FC236}">
                <a16:creationId xmlns:a16="http://schemas.microsoft.com/office/drawing/2014/main" id="{7D68104B-1014-4691-8E34-09A8EE2F4578}"/>
              </a:ext>
            </a:extLst>
          </p:cNvPr>
          <p:cNvSpPr txBox="1">
            <a:spLocks/>
          </p:cNvSpPr>
          <p:nvPr/>
        </p:nvSpPr>
        <p:spPr>
          <a:xfrm>
            <a:off x="8751660"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44" name="Group 43">
            <a:extLst>
              <a:ext uri="{FF2B5EF4-FFF2-40B4-BE49-F238E27FC236}">
                <a16:creationId xmlns:a16="http://schemas.microsoft.com/office/drawing/2014/main" id="{3EB7FDE4-490D-4490-BD0C-710644065CFD}"/>
              </a:ext>
            </a:extLst>
          </p:cNvPr>
          <p:cNvGrpSpPr/>
          <p:nvPr/>
        </p:nvGrpSpPr>
        <p:grpSpPr>
          <a:xfrm>
            <a:off x="8288054" y="4417797"/>
            <a:ext cx="640080" cy="640080"/>
            <a:chOff x="1245481" y="1692197"/>
            <a:chExt cx="640080" cy="640080"/>
          </a:xfrm>
        </p:grpSpPr>
        <p:sp>
          <p:nvSpPr>
            <p:cNvPr id="45" name="Rectangle: Rounded Corners 44">
              <a:extLst>
                <a:ext uri="{FF2B5EF4-FFF2-40B4-BE49-F238E27FC236}">
                  <a16:creationId xmlns:a16="http://schemas.microsoft.com/office/drawing/2014/main" id="{54045914-A634-493D-BD7F-3FA98E780A78}"/>
                </a:ext>
              </a:extLst>
            </p:cNvPr>
            <p:cNvSpPr>
              <a:spLocks noChangeAspect="1"/>
            </p:cNvSpPr>
            <p:nvPr/>
          </p:nvSpPr>
          <p:spPr>
            <a:xfrm rot="2685175">
              <a:off x="1245481" y="1692197"/>
              <a:ext cx="640080" cy="640080"/>
            </a:xfrm>
            <a:prstGeom prst="roundRect">
              <a:avLst/>
            </a:prstGeom>
            <a:solidFill>
              <a:srgbClr val="BFBFB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6" name="TextBox 45">
              <a:extLst>
                <a:ext uri="{FF2B5EF4-FFF2-40B4-BE49-F238E27FC236}">
                  <a16:creationId xmlns:a16="http://schemas.microsoft.com/office/drawing/2014/main" id="{05AE209E-EEF4-4AD5-861E-2A4A5CAF3E26}"/>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06</a:t>
              </a:r>
            </a:p>
          </p:txBody>
        </p:sp>
      </p:grpSp>
      <p:pic>
        <p:nvPicPr>
          <p:cNvPr id="40" name="Picture 39">
            <a:hlinkClick r:id="rId2"/>
            <a:extLst>
              <a:ext uri="{FF2B5EF4-FFF2-40B4-BE49-F238E27FC236}">
                <a16:creationId xmlns:a16="http://schemas.microsoft.com/office/drawing/2014/main" id="{ADE20651-0106-494E-AB47-EBEF92DBD8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93457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2018-11-09T16:42:58Z</dcterms:modified>
</cp:coreProperties>
</file>