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FE4A1E"/>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5C9AD3"/>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44546B"/>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CANADA MAP</a:t>
            </a:r>
          </a:p>
          <a:p>
            <a:pPr algn="r"/>
            <a:r>
              <a:rPr lang="en-US" dirty="0">
                <a:solidFill>
                  <a:schemeClr val="bg1"/>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FE4A1E"/>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5C9AD3"/>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34AFBC54-648C-4CE9-8887-49DC0A7370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94662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2018-11-09T16:38:02Z</dcterms:modified>
</cp:coreProperties>
</file>