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281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A7A7A"/>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E4A1E"/>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E4A1E"/>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A7A7A">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7A7A7A"/>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C9AD3"/>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C9AD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4546B"/>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5BA59BAA-C005-4CE0-A44A-E418D9CFF3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526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2018-11-09T16:35:39Z</dcterms:modified>
</cp:coreProperties>
</file>