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5255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E4A1E"/>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FE4A1E"/>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C9AD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A7A7A"/>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BFBFB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939393"/>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4546B"/>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7A7A7A"/>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5C9AD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939393"/>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5C9AD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FE4A1E"/>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7A7A7A"/>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BFBFB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BFBFBF"/>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4" name="Picture 93">
            <a:hlinkClick r:id="rId2"/>
            <a:extLst>
              <a:ext uri="{FF2B5EF4-FFF2-40B4-BE49-F238E27FC236}">
                <a16:creationId xmlns:a16="http://schemas.microsoft.com/office/drawing/2014/main" id="{553776EA-6FEB-4373-B7BB-F4406270B4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5369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2018-11-09T16:34:33Z</dcterms:modified>
</cp:coreProperties>
</file>