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50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31635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jpg"/><Relationship Id="rId7"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2270A34-3A3D-4A82-9F45-FC58F762F148}"/>
              </a:ext>
            </a:extLst>
          </p:cNvPr>
          <p:cNvSpPr/>
          <p:nvPr/>
        </p:nvSpPr>
        <p:spPr>
          <a:xfrm>
            <a:off x="496389" y="1852851"/>
            <a:ext cx="3561805" cy="2255520"/>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57847516-08A2-42F1-80E5-1A25A13AB273}"/>
              </a:ext>
            </a:extLst>
          </p:cNvPr>
          <p:cNvSpPr/>
          <p:nvPr/>
        </p:nvSpPr>
        <p:spPr>
          <a:xfrm>
            <a:off x="496389" y="4197733"/>
            <a:ext cx="3561805" cy="2255520"/>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45383973-5AE4-429E-9A0B-1BAC43856442}"/>
              </a:ext>
            </a:extLst>
          </p:cNvPr>
          <p:cNvSpPr/>
          <p:nvPr/>
        </p:nvSpPr>
        <p:spPr>
          <a:xfrm>
            <a:off x="8119852" y="4197733"/>
            <a:ext cx="3561805" cy="2255520"/>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123CAC9-B210-46CA-9B61-BA51D3316A22}"/>
              </a:ext>
            </a:extLst>
          </p:cNvPr>
          <p:cNvSpPr/>
          <p:nvPr/>
        </p:nvSpPr>
        <p:spPr>
          <a:xfrm>
            <a:off x="8119852" y="945576"/>
            <a:ext cx="3561805" cy="3162795"/>
          </a:xfrm>
          <a:prstGeom prst="rect">
            <a:avLst/>
          </a:prstGeom>
          <a:blipFill>
            <a:blip r:embed="rId5"/>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19F1AC3A-8B89-4982-B4E2-5D1CCA1C47C6}"/>
              </a:ext>
            </a:extLst>
          </p:cNvPr>
          <p:cNvSpPr/>
          <p:nvPr/>
        </p:nvSpPr>
        <p:spPr>
          <a:xfrm>
            <a:off x="4145973" y="1350896"/>
            <a:ext cx="3896591" cy="5102357"/>
          </a:xfrm>
          <a:prstGeom prst="rect">
            <a:avLst/>
          </a:prstGeom>
          <a:blipFill>
            <a:blip r:embed="rId6"/>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A17E575B-386D-4EEB-A108-C594E60C5232}"/>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1" name="Rectangle 10">
            <a:extLst>
              <a:ext uri="{FF2B5EF4-FFF2-40B4-BE49-F238E27FC236}">
                <a16:creationId xmlns:a16="http://schemas.microsoft.com/office/drawing/2014/main" id="{FC629D12-75ED-44FA-B157-89AA5CEF8AC3}"/>
              </a:ext>
            </a:extLst>
          </p:cNvPr>
          <p:cNvSpPr/>
          <p:nvPr/>
        </p:nvSpPr>
        <p:spPr>
          <a:xfrm>
            <a:off x="4145973" y="4842167"/>
            <a:ext cx="3896591" cy="1611086"/>
          </a:xfrm>
          <a:prstGeom prst="rect">
            <a:avLst/>
          </a:prstGeom>
          <a:solidFill>
            <a:srgbClr val="FE4A1E">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5D00145F-F3AD-440B-A1D7-4E71DE63414D}"/>
              </a:ext>
            </a:extLst>
          </p:cNvPr>
          <p:cNvSpPr txBox="1"/>
          <p:nvPr/>
        </p:nvSpPr>
        <p:spPr>
          <a:xfrm>
            <a:off x="4173019" y="5016768"/>
            <a:ext cx="3896591" cy="1261884"/>
          </a:xfrm>
          <a:prstGeom prst="rect">
            <a:avLst/>
          </a:prstGeom>
          <a:noFill/>
        </p:spPr>
        <p:txBody>
          <a:bodyPr wrap="square" rtlCol="0">
            <a:spAutoFit/>
          </a:bodyPr>
          <a:lstStyle/>
          <a:p>
            <a:r>
              <a:rPr lang="en-US" b="1" dirty="0">
                <a:solidFill>
                  <a:schemeClr val="bg1"/>
                </a:solidFill>
                <a:latin typeface="Candara" panose="020E0502030303020204" pitchFamily="34" charset="0"/>
              </a:rPr>
              <a:t>LOREM IPSUM</a:t>
            </a:r>
          </a:p>
          <a:p>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dirty="0">
              <a:solidFill>
                <a:schemeClr val="bg1"/>
              </a:solidFill>
              <a:latin typeface="Candara" panose="020E0502030303020204" pitchFamily="34" charset="0"/>
            </a:endParaRPr>
          </a:p>
        </p:txBody>
      </p:sp>
      <p:pic>
        <p:nvPicPr>
          <p:cNvPr id="14" name="Picture 13">
            <a:hlinkClick r:id="rId7"/>
            <a:extLst>
              <a:ext uri="{FF2B5EF4-FFF2-40B4-BE49-F238E27FC236}">
                <a16:creationId xmlns:a16="http://schemas.microsoft.com/office/drawing/2014/main" id="{169E773A-9496-47C8-8792-00301C95F3DF}"/>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720286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left)">
                                      <p:cBhvr>
                                        <p:cTn id="7" dur="500"/>
                                        <p:tgtEl>
                                          <p:spTgt spid="13"/>
                                        </p:tgtEl>
                                      </p:cBhvr>
                                    </p:animEffect>
                                  </p:childTnLst>
                                </p:cTn>
                              </p:par>
                            </p:childTnLst>
                          </p:cTn>
                        </p:par>
                        <p:par>
                          <p:cTn id="8" fill="hold">
                            <p:stCondLst>
                              <p:cond delay="500"/>
                            </p:stCondLst>
                            <p:childTnLst>
                              <p:par>
                                <p:cTn id="9" presetID="53" presetClass="entr" presetSubtype="16" fill="hold" grpId="0"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animEffect transition="in" filter="fade">
                                      <p:cBhvr>
                                        <p:cTn id="13" dur="500"/>
                                        <p:tgtEl>
                                          <p:spTgt spid="12"/>
                                        </p:tgtEl>
                                      </p:cBhvr>
                                    </p:animEffect>
                                  </p:childTnLst>
                                </p:cTn>
                              </p:par>
                            </p:childTnLst>
                          </p:cTn>
                        </p:par>
                        <p:par>
                          <p:cTn id="14" fill="hold">
                            <p:stCondLst>
                              <p:cond delay="1000"/>
                            </p:stCondLst>
                            <p:childTnLst>
                              <p:par>
                                <p:cTn id="15" presetID="22" presetClass="entr" presetSubtype="4" fill="hold" grpId="0" nodeType="after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53" presetClass="entr" presetSubtype="528" fill="hold" grpId="0" nodeType="afterEffect">
                                  <p:stCondLst>
                                    <p:cond delay="0"/>
                                  </p:stCondLst>
                                  <p:childTnLst>
                                    <p:set>
                                      <p:cBhvr>
                                        <p:cTn id="26" dur="1" fill="hold">
                                          <p:stCondLst>
                                            <p:cond delay="0"/>
                                          </p:stCondLst>
                                        </p:cTn>
                                        <p:tgtEl>
                                          <p:spTgt spid="2"/>
                                        </p:tgtEl>
                                        <p:attrNameLst>
                                          <p:attrName>style.visibility</p:attrName>
                                        </p:attrNameLst>
                                      </p:cBhvr>
                                      <p:to>
                                        <p:strVal val="visible"/>
                                      </p:to>
                                    </p:set>
                                    <p:anim calcmode="lin" valueType="num">
                                      <p:cBhvr>
                                        <p:cTn id="27" dur="500" fill="hold"/>
                                        <p:tgtEl>
                                          <p:spTgt spid="2"/>
                                        </p:tgtEl>
                                        <p:attrNameLst>
                                          <p:attrName>ppt_w</p:attrName>
                                        </p:attrNameLst>
                                      </p:cBhvr>
                                      <p:tavLst>
                                        <p:tav tm="0">
                                          <p:val>
                                            <p:fltVal val="0"/>
                                          </p:val>
                                        </p:tav>
                                        <p:tav tm="100000">
                                          <p:val>
                                            <p:strVal val="#ppt_w"/>
                                          </p:val>
                                        </p:tav>
                                      </p:tavLst>
                                    </p:anim>
                                    <p:anim calcmode="lin" valueType="num">
                                      <p:cBhvr>
                                        <p:cTn id="28" dur="500" fill="hold"/>
                                        <p:tgtEl>
                                          <p:spTgt spid="2"/>
                                        </p:tgtEl>
                                        <p:attrNameLst>
                                          <p:attrName>ppt_h</p:attrName>
                                        </p:attrNameLst>
                                      </p:cBhvr>
                                      <p:tavLst>
                                        <p:tav tm="0">
                                          <p:val>
                                            <p:fltVal val="0"/>
                                          </p:val>
                                        </p:tav>
                                        <p:tav tm="100000">
                                          <p:val>
                                            <p:strVal val="#ppt_h"/>
                                          </p:val>
                                        </p:tav>
                                      </p:tavLst>
                                    </p:anim>
                                    <p:animEffect transition="in" filter="fade">
                                      <p:cBhvr>
                                        <p:cTn id="29" dur="500"/>
                                        <p:tgtEl>
                                          <p:spTgt spid="2"/>
                                        </p:tgtEl>
                                      </p:cBhvr>
                                    </p:animEffect>
                                    <p:anim calcmode="lin" valueType="num">
                                      <p:cBhvr>
                                        <p:cTn id="30" dur="500" fill="hold"/>
                                        <p:tgtEl>
                                          <p:spTgt spid="2"/>
                                        </p:tgtEl>
                                        <p:attrNameLst>
                                          <p:attrName>ppt_x</p:attrName>
                                        </p:attrNameLst>
                                      </p:cBhvr>
                                      <p:tavLst>
                                        <p:tav tm="0">
                                          <p:val>
                                            <p:fltVal val="0.5"/>
                                          </p:val>
                                        </p:tav>
                                        <p:tav tm="100000">
                                          <p:val>
                                            <p:strVal val="#ppt_x"/>
                                          </p:val>
                                        </p:tav>
                                      </p:tavLst>
                                    </p:anim>
                                    <p:anim calcmode="lin" valueType="num">
                                      <p:cBhvr>
                                        <p:cTn id="31" dur="500" fill="hold"/>
                                        <p:tgtEl>
                                          <p:spTgt spid="2"/>
                                        </p:tgtEl>
                                        <p:attrNameLst>
                                          <p:attrName>ppt_y</p:attrName>
                                        </p:attrNameLst>
                                      </p:cBhvr>
                                      <p:tavLst>
                                        <p:tav tm="0">
                                          <p:val>
                                            <p:fltVal val="0.5"/>
                                          </p:val>
                                        </p:tav>
                                        <p:tav tm="100000">
                                          <p:val>
                                            <p:strVal val="#ppt_y"/>
                                          </p:val>
                                        </p:tav>
                                      </p:tavLst>
                                    </p:anim>
                                  </p:childTnLst>
                                </p:cTn>
                              </p:par>
                            </p:childTnLst>
                          </p:cTn>
                        </p:par>
                        <p:par>
                          <p:cTn id="32" fill="hold">
                            <p:stCondLst>
                              <p:cond delay="3000"/>
                            </p:stCondLst>
                            <p:childTnLst>
                              <p:par>
                                <p:cTn id="33" presetID="53" presetClass="entr" presetSubtype="528" fill="hold" grpId="0" nodeType="afterEffect">
                                  <p:stCondLst>
                                    <p:cond delay="0"/>
                                  </p:stCondLst>
                                  <p:childTnLst>
                                    <p:set>
                                      <p:cBhvr>
                                        <p:cTn id="34" dur="1" fill="hold">
                                          <p:stCondLst>
                                            <p:cond delay="0"/>
                                          </p:stCondLst>
                                        </p:cTn>
                                        <p:tgtEl>
                                          <p:spTgt spid="8"/>
                                        </p:tgtEl>
                                        <p:attrNameLst>
                                          <p:attrName>style.visibility</p:attrName>
                                        </p:attrNameLst>
                                      </p:cBhvr>
                                      <p:to>
                                        <p:strVal val="visible"/>
                                      </p:to>
                                    </p:set>
                                    <p:anim calcmode="lin" valueType="num">
                                      <p:cBhvr>
                                        <p:cTn id="35" dur="500" fill="hold"/>
                                        <p:tgtEl>
                                          <p:spTgt spid="8"/>
                                        </p:tgtEl>
                                        <p:attrNameLst>
                                          <p:attrName>ppt_w</p:attrName>
                                        </p:attrNameLst>
                                      </p:cBhvr>
                                      <p:tavLst>
                                        <p:tav tm="0">
                                          <p:val>
                                            <p:fltVal val="0"/>
                                          </p:val>
                                        </p:tav>
                                        <p:tav tm="100000">
                                          <p:val>
                                            <p:strVal val="#ppt_w"/>
                                          </p:val>
                                        </p:tav>
                                      </p:tavLst>
                                    </p:anim>
                                    <p:anim calcmode="lin" valueType="num">
                                      <p:cBhvr>
                                        <p:cTn id="36" dur="500" fill="hold"/>
                                        <p:tgtEl>
                                          <p:spTgt spid="8"/>
                                        </p:tgtEl>
                                        <p:attrNameLst>
                                          <p:attrName>ppt_h</p:attrName>
                                        </p:attrNameLst>
                                      </p:cBhvr>
                                      <p:tavLst>
                                        <p:tav tm="0">
                                          <p:val>
                                            <p:fltVal val="0"/>
                                          </p:val>
                                        </p:tav>
                                        <p:tav tm="100000">
                                          <p:val>
                                            <p:strVal val="#ppt_h"/>
                                          </p:val>
                                        </p:tav>
                                      </p:tavLst>
                                    </p:anim>
                                    <p:animEffect transition="in" filter="fade">
                                      <p:cBhvr>
                                        <p:cTn id="37" dur="500"/>
                                        <p:tgtEl>
                                          <p:spTgt spid="8"/>
                                        </p:tgtEl>
                                      </p:cBhvr>
                                    </p:animEffect>
                                    <p:anim calcmode="lin" valueType="num">
                                      <p:cBhvr>
                                        <p:cTn id="38" dur="500" fill="hold"/>
                                        <p:tgtEl>
                                          <p:spTgt spid="8"/>
                                        </p:tgtEl>
                                        <p:attrNameLst>
                                          <p:attrName>ppt_x</p:attrName>
                                        </p:attrNameLst>
                                      </p:cBhvr>
                                      <p:tavLst>
                                        <p:tav tm="0">
                                          <p:val>
                                            <p:fltVal val="0.5"/>
                                          </p:val>
                                        </p:tav>
                                        <p:tav tm="100000">
                                          <p:val>
                                            <p:strVal val="#ppt_x"/>
                                          </p:val>
                                        </p:tav>
                                      </p:tavLst>
                                    </p:anim>
                                    <p:anim calcmode="lin" valueType="num">
                                      <p:cBhvr>
                                        <p:cTn id="39" dur="500" fill="hold"/>
                                        <p:tgtEl>
                                          <p:spTgt spid="8"/>
                                        </p:tgtEl>
                                        <p:attrNameLst>
                                          <p:attrName>ppt_y</p:attrName>
                                        </p:attrNameLst>
                                      </p:cBhvr>
                                      <p:tavLst>
                                        <p:tav tm="0">
                                          <p:val>
                                            <p:fltVal val="0.5"/>
                                          </p:val>
                                        </p:tav>
                                        <p:tav tm="100000">
                                          <p:val>
                                            <p:strVal val="#ppt_y"/>
                                          </p:val>
                                        </p:tav>
                                      </p:tavLst>
                                    </p:anim>
                                  </p:childTnLst>
                                </p:cTn>
                              </p:par>
                            </p:childTnLst>
                          </p:cTn>
                        </p:par>
                        <p:par>
                          <p:cTn id="40" fill="hold">
                            <p:stCondLst>
                              <p:cond delay="3500"/>
                            </p:stCondLst>
                            <p:childTnLst>
                              <p:par>
                                <p:cTn id="41" presetID="53" presetClass="entr" presetSubtype="528" fill="hold" grpId="0" nodeType="afterEffect">
                                  <p:stCondLst>
                                    <p:cond delay="0"/>
                                  </p:stCondLst>
                                  <p:childTnLst>
                                    <p:set>
                                      <p:cBhvr>
                                        <p:cTn id="42" dur="1" fill="hold">
                                          <p:stCondLst>
                                            <p:cond delay="0"/>
                                          </p:stCondLst>
                                        </p:cTn>
                                        <p:tgtEl>
                                          <p:spTgt spid="10"/>
                                        </p:tgtEl>
                                        <p:attrNameLst>
                                          <p:attrName>style.visibility</p:attrName>
                                        </p:attrNameLst>
                                      </p:cBhvr>
                                      <p:to>
                                        <p:strVal val="visible"/>
                                      </p:to>
                                    </p:set>
                                    <p:anim calcmode="lin" valueType="num">
                                      <p:cBhvr>
                                        <p:cTn id="43" dur="500" fill="hold"/>
                                        <p:tgtEl>
                                          <p:spTgt spid="10"/>
                                        </p:tgtEl>
                                        <p:attrNameLst>
                                          <p:attrName>ppt_w</p:attrName>
                                        </p:attrNameLst>
                                      </p:cBhvr>
                                      <p:tavLst>
                                        <p:tav tm="0">
                                          <p:val>
                                            <p:fltVal val="0"/>
                                          </p:val>
                                        </p:tav>
                                        <p:tav tm="100000">
                                          <p:val>
                                            <p:strVal val="#ppt_w"/>
                                          </p:val>
                                        </p:tav>
                                      </p:tavLst>
                                    </p:anim>
                                    <p:anim calcmode="lin" valueType="num">
                                      <p:cBhvr>
                                        <p:cTn id="44" dur="500" fill="hold"/>
                                        <p:tgtEl>
                                          <p:spTgt spid="10"/>
                                        </p:tgtEl>
                                        <p:attrNameLst>
                                          <p:attrName>ppt_h</p:attrName>
                                        </p:attrNameLst>
                                      </p:cBhvr>
                                      <p:tavLst>
                                        <p:tav tm="0">
                                          <p:val>
                                            <p:fltVal val="0"/>
                                          </p:val>
                                        </p:tav>
                                        <p:tav tm="100000">
                                          <p:val>
                                            <p:strVal val="#ppt_h"/>
                                          </p:val>
                                        </p:tav>
                                      </p:tavLst>
                                    </p:anim>
                                    <p:animEffect transition="in" filter="fade">
                                      <p:cBhvr>
                                        <p:cTn id="45" dur="500"/>
                                        <p:tgtEl>
                                          <p:spTgt spid="10"/>
                                        </p:tgtEl>
                                      </p:cBhvr>
                                    </p:animEffect>
                                    <p:anim calcmode="lin" valueType="num">
                                      <p:cBhvr>
                                        <p:cTn id="46" dur="500" fill="hold"/>
                                        <p:tgtEl>
                                          <p:spTgt spid="10"/>
                                        </p:tgtEl>
                                        <p:attrNameLst>
                                          <p:attrName>ppt_x</p:attrName>
                                        </p:attrNameLst>
                                      </p:cBhvr>
                                      <p:tavLst>
                                        <p:tav tm="0">
                                          <p:val>
                                            <p:fltVal val="0.5"/>
                                          </p:val>
                                        </p:tav>
                                        <p:tav tm="100000">
                                          <p:val>
                                            <p:strVal val="#ppt_x"/>
                                          </p:val>
                                        </p:tav>
                                      </p:tavLst>
                                    </p:anim>
                                    <p:anim calcmode="lin" valueType="num">
                                      <p:cBhvr>
                                        <p:cTn id="47" dur="500" fill="hold"/>
                                        <p:tgtEl>
                                          <p:spTgt spid="10"/>
                                        </p:tgtEl>
                                        <p:attrNameLst>
                                          <p:attrName>ppt_y</p:attrName>
                                        </p:attrNameLst>
                                      </p:cBhvr>
                                      <p:tavLst>
                                        <p:tav tm="0">
                                          <p:val>
                                            <p:fltVal val="0.5"/>
                                          </p:val>
                                        </p:tav>
                                        <p:tav tm="100000">
                                          <p:val>
                                            <p:strVal val="#ppt_y"/>
                                          </p:val>
                                        </p:tav>
                                      </p:tavLst>
                                    </p:anim>
                                  </p:childTnLst>
                                </p:cTn>
                              </p:par>
                            </p:childTnLst>
                          </p:cTn>
                        </p:par>
                        <p:par>
                          <p:cTn id="48" fill="hold">
                            <p:stCondLst>
                              <p:cond delay="4000"/>
                            </p:stCondLst>
                            <p:childTnLst>
                              <p:par>
                                <p:cTn id="49" presetID="53" presetClass="entr" presetSubtype="528" fill="hold" grpId="0" nodeType="afterEffect">
                                  <p:stCondLst>
                                    <p:cond delay="0"/>
                                  </p:stCondLst>
                                  <p:childTnLst>
                                    <p:set>
                                      <p:cBhvr>
                                        <p:cTn id="50" dur="1" fill="hold">
                                          <p:stCondLst>
                                            <p:cond delay="0"/>
                                          </p:stCondLst>
                                        </p:cTn>
                                        <p:tgtEl>
                                          <p:spTgt spid="9"/>
                                        </p:tgtEl>
                                        <p:attrNameLst>
                                          <p:attrName>style.visibility</p:attrName>
                                        </p:attrNameLst>
                                      </p:cBhvr>
                                      <p:to>
                                        <p:strVal val="visible"/>
                                      </p:to>
                                    </p:set>
                                    <p:anim calcmode="lin" valueType="num">
                                      <p:cBhvr>
                                        <p:cTn id="51" dur="500" fill="hold"/>
                                        <p:tgtEl>
                                          <p:spTgt spid="9"/>
                                        </p:tgtEl>
                                        <p:attrNameLst>
                                          <p:attrName>ppt_w</p:attrName>
                                        </p:attrNameLst>
                                      </p:cBhvr>
                                      <p:tavLst>
                                        <p:tav tm="0">
                                          <p:val>
                                            <p:fltVal val="0"/>
                                          </p:val>
                                        </p:tav>
                                        <p:tav tm="100000">
                                          <p:val>
                                            <p:strVal val="#ppt_w"/>
                                          </p:val>
                                        </p:tav>
                                      </p:tavLst>
                                    </p:anim>
                                    <p:anim calcmode="lin" valueType="num">
                                      <p:cBhvr>
                                        <p:cTn id="52" dur="500" fill="hold"/>
                                        <p:tgtEl>
                                          <p:spTgt spid="9"/>
                                        </p:tgtEl>
                                        <p:attrNameLst>
                                          <p:attrName>ppt_h</p:attrName>
                                        </p:attrNameLst>
                                      </p:cBhvr>
                                      <p:tavLst>
                                        <p:tav tm="0">
                                          <p:val>
                                            <p:fltVal val="0"/>
                                          </p:val>
                                        </p:tav>
                                        <p:tav tm="100000">
                                          <p:val>
                                            <p:strVal val="#ppt_h"/>
                                          </p:val>
                                        </p:tav>
                                      </p:tavLst>
                                    </p:anim>
                                    <p:animEffect transition="in" filter="fade">
                                      <p:cBhvr>
                                        <p:cTn id="53" dur="500"/>
                                        <p:tgtEl>
                                          <p:spTgt spid="9"/>
                                        </p:tgtEl>
                                      </p:cBhvr>
                                    </p:animEffect>
                                    <p:anim calcmode="lin" valueType="num">
                                      <p:cBhvr>
                                        <p:cTn id="54" dur="500" fill="hold"/>
                                        <p:tgtEl>
                                          <p:spTgt spid="9"/>
                                        </p:tgtEl>
                                        <p:attrNameLst>
                                          <p:attrName>ppt_x</p:attrName>
                                        </p:attrNameLst>
                                      </p:cBhvr>
                                      <p:tavLst>
                                        <p:tav tm="0">
                                          <p:val>
                                            <p:fltVal val="0.5"/>
                                          </p:val>
                                        </p:tav>
                                        <p:tav tm="100000">
                                          <p:val>
                                            <p:strVal val="#ppt_x"/>
                                          </p:val>
                                        </p:tav>
                                      </p:tavLst>
                                    </p:anim>
                                    <p:anim calcmode="lin" valueType="num">
                                      <p:cBhvr>
                                        <p:cTn id="55" dur="500" fill="hold"/>
                                        <p:tgtEl>
                                          <p:spTgt spid="9"/>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8" grpId="0" animBg="1"/>
      <p:bldP spid="9" grpId="0" animBg="1"/>
      <p:bldP spid="10" grpId="0" animBg="1"/>
      <p:bldP spid="12" grpId="0" animBg="1"/>
      <p:bldP spid="13" grpId="0"/>
      <p:bldP spid="11" grpId="0" animBg="1"/>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1558</TotalTime>
  <Words>1220</Words>
  <Application>Microsoft Office PowerPoint</Application>
  <PresentationFormat>Widescreen</PresentationFormat>
  <Paragraphs>51</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2018-11-09T16:28:09Z</dcterms:modified>
</cp:coreProperties>
</file>