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44546B"/>
          </a:solidFill>
          <a:ln>
            <a:noFill/>
          </a:ln>
          <a:scene3d>
            <a:camera prst="orthographicFront"/>
            <a:lightRig rig="threePt" dir="t"/>
          </a:scene3d>
          <a:sp3d>
            <a:bevelT w="139700" prst="cross"/>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7A7A7A"/>
          </a:solidFill>
          <a:ln>
            <a:noFill/>
          </a:ln>
          <a:scene3d>
            <a:camera prst="orthographicFront"/>
            <a:lightRig rig="threePt" dir="t"/>
          </a:scene3d>
          <a:sp3d>
            <a:bevelT w="139700" prst="cross"/>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939393"/>
          </a:solidFill>
          <a:ln>
            <a:noFill/>
          </a:ln>
          <a:scene3d>
            <a:camera prst="orthographicFront"/>
            <a:lightRig rig="threePt" dir="t"/>
          </a:scene3d>
          <a:sp3d>
            <a:bevelT w="139700" prst="cross"/>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5C9AD3"/>
          </a:solidFill>
          <a:ln>
            <a:noFill/>
          </a:ln>
          <a:scene3d>
            <a:camera prst="orthographicFront"/>
            <a:lightRig rig="threePt" dir="t"/>
          </a:scene3d>
          <a:sp3d>
            <a:bevelT w="139700" prst="cross"/>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E4A1E"/>
          </a:solidFill>
          <a:ln>
            <a:noFill/>
          </a:ln>
          <a:scene3d>
            <a:camera prst="orthographicFront"/>
            <a:lightRig rig="threePt" dir="t"/>
          </a:scene3d>
          <a:sp3d>
            <a:bevelT w="139700" prst="cross"/>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a:extLst>
              <a:ext uri="{FF2B5EF4-FFF2-40B4-BE49-F238E27FC236}">
                <a16:creationId xmlns:a16="http://schemas.microsoft.com/office/drawing/2014/main" id="{8134D72C-8D8A-46DA-A809-A8EFCD4306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995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2018-11-09T16:27:05Z</dcterms:modified>
</cp:coreProperties>
</file>