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3422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utoShape 16"/>
          <p:cNvSpPr>
            <a:spLocks/>
          </p:cNvSpPr>
          <p:nvPr/>
        </p:nvSpPr>
        <p:spPr bwMode="auto">
          <a:xfrm>
            <a:off x="604267" y="2704715"/>
            <a:ext cx="1402830" cy="1617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0" name="AutoShape 17"/>
          <p:cNvSpPr>
            <a:spLocks/>
          </p:cNvSpPr>
          <p:nvPr/>
        </p:nvSpPr>
        <p:spPr bwMode="auto">
          <a:xfrm>
            <a:off x="211537" y="1264152"/>
            <a:ext cx="996748" cy="14796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solidFill>
            <a:srgbClr val="BCBCB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31" name="AutoShape 18"/>
          <p:cNvSpPr>
            <a:spLocks/>
          </p:cNvSpPr>
          <p:nvPr/>
        </p:nvSpPr>
        <p:spPr bwMode="auto">
          <a:xfrm>
            <a:off x="521177" y="2584539"/>
            <a:ext cx="69730" cy="86723"/>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1" name="AutoShape 19"/>
          <p:cNvSpPr>
            <a:spLocks/>
          </p:cNvSpPr>
          <p:nvPr/>
        </p:nvSpPr>
        <p:spPr bwMode="auto">
          <a:xfrm>
            <a:off x="1030763" y="2244859"/>
            <a:ext cx="116586" cy="183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2" name="AutoShape 20"/>
          <p:cNvSpPr>
            <a:spLocks/>
          </p:cNvSpPr>
          <p:nvPr/>
        </p:nvSpPr>
        <p:spPr bwMode="auto">
          <a:xfrm>
            <a:off x="1252089" y="3647936"/>
            <a:ext cx="36207" cy="621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3" name="AutoShape 21"/>
          <p:cNvSpPr>
            <a:spLocks/>
          </p:cNvSpPr>
          <p:nvPr/>
        </p:nvSpPr>
        <p:spPr bwMode="auto">
          <a:xfrm>
            <a:off x="1564278" y="3355183"/>
            <a:ext cx="52297" cy="79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4" name="AutoShape 22"/>
          <p:cNvSpPr>
            <a:spLocks/>
          </p:cNvSpPr>
          <p:nvPr/>
        </p:nvSpPr>
        <p:spPr bwMode="auto">
          <a:xfrm>
            <a:off x="1685645" y="3660451"/>
            <a:ext cx="53816" cy="665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5" name="AutoShape 23"/>
          <p:cNvSpPr>
            <a:spLocks/>
          </p:cNvSpPr>
          <p:nvPr/>
        </p:nvSpPr>
        <p:spPr bwMode="auto">
          <a:xfrm>
            <a:off x="1756343" y="3807915"/>
            <a:ext cx="46688" cy="55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6" name="AutoShape 24"/>
          <p:cNvSpPr>
            <a:spLocks/>
          </p:cNvSpPr>
          <p:nvPr/>
        </p:nvSpPr>
        <p:spPr bwMode="auto">
          <a:xfrm>
            <a:off x="1887766" y="3903705"/>
            <a:ext cx="46184" cy="57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7" name="AutoShape 25"/>
          <p:cNvSpPr>
            <a:spLocks/>
          </p:cNvSpPr>
          <p:nvPr/>
        </p:nvSpPr>
        <p:spPr bwMode="auto">
          <a:xfrm>
            <a:off x="726576" y="1325688"/>
            <a:ext cx="1646472" cy="19842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solidFill>
            <a:srgbClr val="B9B9B9"/>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8" name="AutoShape 26"/>
          <p:cNvSpPr>
            <a:spLocks/>
          </p:cNvSpPr>
          <p:nvPr/>
        </p:nvSpPr>
        <p:spPr bwMode="auto">
          <a:xfrm>
            <a:off x="2183966" y="1676795"/>
            <a:ext cx="1549292" cy="1876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solidFill>
            <a:srgbClr val="B6B6B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59" name="AutoShape 27"/>
          <p:cNvSpPr>
            <a:spLocks/>
          </p:cNvSpPr>
          <p:nvPr/>
        </p:nvSpPr>
        <p:spPr bwMode="auto">
          <a:xfrm>
            <a:off x="3539304" y="2294777"/>
            <a:ext cx="1117188" cy="16123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solidFill>
            <a:srgbClr val="B3B3B3"/>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0" name="AutoShape 28"/>
          <p:cNvSpPr>
            <a:spLocks/>
          </p:cNvSpPr>
          <p:nvPr/>
        </p:nvSpPr>
        <p:spPr bwMode="auto">
          <a:xfrm>
            <a:off x="4297588" y="2929187"/>
            <a:ext cx="741797" cy="13861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1" name="AutoShape 29"/>
          <p:cNvSpPr>
            <a:spLocks/>
          </p:cNvSpPr>
          <p:nvPr/>
        </p:nvSpPr>
        <p:spPr bwMode="auto">
          <a:xfrm>
            <a:off x="4588039" y="2967484"/>
            <a:ext cx="801771" cy="1603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solidFill>
            <a:srgbClr val="ADADAD"/>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2" name="AutoShape 30"/>
          <p:cNvSpPr>
            <a:spLocks/>
          </p:cNvSpPr>
          <p:nvPr/>
        </p:nvSpPr>
        <p:spPr bwMode="auto">
          <a:xfrm>
            <a:off x="3983514" y="3897572"/>
            <a:ext cx="1097260" cy="10201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solidFill>
            <a:srgbClr val="AAAAA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3" name="AutoShape 31"/>
          <p:cNvSpPr>
            <a:spLocks/>
          </p:cNvSpPr>
          <p:nvPr/>
        </p:nvSpPr>
        <p:spPr bwMode="auto">
          <a:xfrm>
            <a:off x="4990254" y="4518577"/>
            <a:ext cx="1522295" cy="15762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4" name="AutoShape 32"/>
          <p:cNvSpPr>
            <a:spLocks/>
          </p:cNvSpPr>
          <p:nvPr/>
        </p:nvSpPr>
        <p:spPr bwMode="auto">
          <a:xfrm>
            <a:off x="4666501" y="4849175"/>
            <a:ext cx="526321" cy="5370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5" name="AutoShape 33"/>
          <p:cNvSpPr>
            <a:spLocks/>
          </p:cNvSpPr>
          <p:nvPr/>
        </p:nvSpPr>
        <p:spPr bwMode="auto">
          <a:xfrm>
            <a:off x="4035579" y="4704872"/>
            <a:ext cx="656095" cy="5999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solidFill>
            <a:srgbClr val="9A9A9A"/>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6" name="AutoShape 34"/>
          <p:cNvSpPr>
            <a:spLocks/>
          </p:cNvSpPr>
          <p:nvPr/>
        </p:nvSpPr>
        <p:spPr bwMode="auto">
          <a:xfrm>
            <a:off x="4457224" y="4792022"/>
            <a:ext cx="444267" cy="5025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solidFill>
            <a:srgbClr val="98989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7" name="AutoShape 35"/>
          <p:cNvSpPr>
            <a:spLocks/>
          </p:cNvSpPr>
          <p:nvPr/>
        </p:nvSpPr>
        <p:spPr bwMode="auto">
          <a:xfrm>
            <a:off x="4901550" y="5005915"/>
            <a:ext cx="699508" cy="933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solidFill>
            <a:srgbClr val="92929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8" name="AutoShape 36"/>
          <p:cNvSpPr>
            <a:spLocks/>
          </p:cNvSpPr>
          <p:nvPr/>
        </p:nvSpPr>
        <p:spPr bwMode="auto">
          <a:xfrm>
            <a:off x="4992130" y="5344764"/>
            <a:ext cx="353877" cy="1944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solidFill>
            <a:srgbClr val="90909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69" name="AutoShape 37"/>
          <p:cNvSpPr>
            <a:spLocks/>
          </p:cNvSpPr>
          <p:nvPr/>
        </p:nvSpPr>
        <p:spPr bwMode="auto">
          <a:xfrm>
            <a:off x="2051038" y="3097771"/>
            <a:ext cx="1069934" cy="14266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solidFill>
            <a:srgbClr val="A4A4A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0" name="AutoShape 38"/>
          <p:cNvSpPr>
            <a:spLocks/>
          </p:cNvSpPr>
          <p:nvPr/>
        </p:nvSpPr>
        <p:spPr bwMode="auto">
          <a:xfrm>
            <a:off x="2668315" y="3193376"/>
            <a:ext cx="1273621" cy="13730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1" name="AutoShape 39"/>
          <p:cNvSpPr>
            <a:spLocks/>
          </p:cNvSpPr>
          <p:nvPr/>
        </p:nvSpPr>
        <p:spPr bwMode="auto">
          <a:xfrm>
            <a:off x="3407079" y="3718701"/>
            <a:ext cx="993900" cy="12276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solidFill>
            <a:srgbClr val="A8A8A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2" name="AutoShape 40"/>
          <p:cNvSpPr>
            <a:spLocks/>
          </p:cNvSpPr>
          <p:nvPr/>
        </p:nvSpPr>
        <p:spPr bwMode="auto">
          <a:xfrm>
            <a:off x="3809811" y="4521658"/>
            <a:ext cx="288230" cy="2489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3" name="AutoShape 41"/>
          <p:cNvSpPr>
            <a:spLocks/>
          </p:cNvSpPr>
          <p:nvPr/>
        </p:nvSpPr>
        <p:spPr bwMode="auto">
          <a:xfrm>
            <a:off x="3031951" y="4333090"/>
            <a:ext cx="479731" cy="7043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solidFill>
            <a:srgbClr val="A2A2A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4" name="AutoShape 42"/>
          <p:cNvSpPr>
            <a:spLocks/>
          </p:cNvSpPr>
          <p:nvPr/>
        </p:nvSpPr>
        <p:spPr bwMode="auto">
          <a:xfrm>
            <a:off x="3026250" y="4436514"/>
            <a:ext cx="1176429" cy="11394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solidFill>
            <a:srgbClr val="A0A0A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5" name="AutoShape 43"/>
          <p:cNvSpPr>
            <a:spLocks/>
          </p:cNvSpPr>
          <p:nvPr/>
        </p:nvSpPr>
        <p:spPr bwMode="auto">
          <a:xfrm>
            <a:off x="3307367" y="5401130"/>
            <a:ext cx="324937" cy="2687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solidFill>
            <a:srgbClr val="9E9E9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6" name="AutoShape 44"/>
          <p:cNvSpPr>
            <a:spLocks/>
          </p:cNvSpPr>
          <p:nvPr/>
        </p:nvSpPr>
        <p:spPr bwMode="auto">
          <a:xfrm>
            <a:off x="3546628" y="5152285"/>
            <a:ext cx="1055340" cy="7528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7" name="AutoShape 45"/>
          <p:cNvSpPr>
            <a:spLocks/>
          </p:cNvSpPr>
          <p:nvPr/>
        </p:nvSpPr>
        <p:spPr bwMode="auto">
          <a:xfrm>
            <a:off x="4461171" y="5196118"/>
            <a:ext cx="594503" cy="5674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solidFill>
            <a:srgbClr val="949494"/>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8" name="AutoShape 46"/>
          <p:cNvSpPr>
            <a:spLocks/>
          </p:cNvSpPr>
          <p:nvPr/>
        </p:nvSpPr>
        <p:spPr bwMode="auto">
          <a:xfrm>
            <a:off x="4768985" y="5453168"/>
            <a:ext cx="248295" cy="309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solidFill>
            <a:srgbClr val="91919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79" name="AutoShape 47"/>
          <p:cNvSpPr>
            <a:spLocks/>
          </p:cNvSpPr>
          <p:nvPr/>
        </p:nvSpPr>
        <p:spPr bwMode="auto">
          <a:xfrm>
            <a:off x="3996402" y="5613734"/>
            <a:ext cx="1221505" cy="776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solidFill>
            <a:srgbClr val="8E8E8E"/>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0" name="AutoShape 48"/>
          <p:cNvSpPr>
            <a:spLocks/>
          </p:cNvSpPr>
          <p:nvPr/>
        </p:nvSpPr>
        <p:spPr bwMode="auto">
          <a:xfrm>
            <a:off x="5055553" y="5697248"/>
            <a:ext cx="1361384" cy="8747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solidFill>
            <a:srgbClr val="8B8B8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1" name="AutoShape 49"/>
          <p:cNvSpPr>
            <a:spLocks/>
          </p:cNvSpPr>
          <p:nvPr/>
        </p:nvSpPr>
        <p:spPr bwMode="auto">
          <a:xfrm>
            <a:off x="6333117" y="5825712"/>
            <a:ext cx="1079552" cy="101628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solidFill>
            <a:srgbClr val="888888"/>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2" name="AutoShape 50"/>
          <p:cNvSpPr>
            <a:spLocks/>
          </p:cNvSpPr>
          <p:nvPr/>
        </p:nvSpPr>
        <p:spPr bwMode="auto">
          <a:xfrm>
            <a:off x="6315057" y="5610726"/>
            <a:ext cx="924964" cy="3920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solidFill>
            <a:srgbClr val="858585"/>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3" name="AutoShape 51"/>
          <p:cNvSpPr>
            <a:spLocks/>
          </p:cNvSpPr>
          <p:nvPr/>
        </p:nvSpPr>
        <p:spPr bwMode="auto">
          <a:xfrm>
            <a:off x="6774620" y="4868763"/>
            <a:ext cx="904541" cy="9560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solidFill>
            <a:srgbClr val="828282"/>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4" name="AutoShape 52"/>
          <p:cNvSpPr>
            <a:spLocks/>
          </p:cNvSpPr>
          <p:nvPr/>
        </p:nvSpPr>
        <p:spPr bwMode="auto">
          <a:xfrm>
            <a:off x="7329321" y="4636006"/>
            <a:ext cx="795188" cy="6097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solidFill>
            <a:srgbClr val="7F7F7F"/>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5" name="AutoShape 53"/>
          <p:cNvSpPr>
            <a:spLocks/>
          </p:cNvSpPr>
          <p:nvPr/>
        </p:nvSpPr>
        <p:spPr bwMode="auto">
          <a:xfrm>
            <a:off x="7629870" y="4601424"/>
            <a:ext cx="711333" cy="11858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solidFill>
            <a:srgbClr val="7C7C7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86" name="AutoShape 54"/>
          <p:cNvSpPr>
            <a:spLocks/>
          </p:cNvSpPr>
          <p:nvPr/>
        </p:nvSpPr>
        <p:spPr bwMode="auto">
          <a:xfrm>
            <a:off x="8282687" y="4906421"/>
            <a:ext cx="76935" cy="93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nvGrpSpPr>
          <p:cNvPr id="49" name="Group 48"/>
          <p:cNvGrpSpPr/>
          <p:nvPr/>
        </p:nvGrpSpPr>
        <p:grpSpPr>
          <a:xfrm>
            <a:off x="6347531" y="531495"/>
            <a:ext cx="4840106" cy="1130397"/>
            <a:chOff x="2879034" y="5745836"/>
            <a:chExt cx="4927350" cy="1005841"/>
          </a:xfrm>
          <a:effectLst>
            <a:outerShdw blurRad="50800" dist="38100" dir="18900000" algn="bl" rotWithShape="0">
              <a:prstClr val="black">
                <a:alpha val="40000"/>
              </a:prstClr>
            </a:outerShdw>
          </a:effectLst>
        </p:grpSpPr>
        <p:grpSp>
          <p:nvGrpSpPr>
            <p:cNvPr id="89" name="Group 12"/>
            <p:cNvGrpSpPr/>
            <p:nvPr/>
          </p:nvGrpSpPr>
          <p:grpSpPr>
            <a:xfrm>
              <a:off x="2879034" y="5745836"/>
              <a:ext cx="4927350" cy="1005841"/>
              <a:chOff x="323619" y="3562349"/>
              <a:chExt cx="3182318" cy="914401"/>
            </a:xfrm>
          </p:grpSpPr>
          <p:sp>
            <p:nvSpPr>
              <p:cNvPr id="96" name="Rectangle 95"/>
              <p:cNvSpPr/>
              <p:nvPr/>
            </p:nvSpPr>
            <p:spPr>
              <a:xfrm>
                <a:off x="800500" y="3562349"/>
                <a:ext cx="2705437"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Rectangle 96"/>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4" name="TextBox 93"/>
            <p:cNvSpPr txBox="1"/>
            <p:nvPr/>
          </p:nvSpPr>
          <p:spPr>
            <a:xfrm>
              <a:off x="3782601" y="5796541"/>
              <a:ext cx="3816617"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98" name="Group 97"/>
          <p:cNvGrpSpPr/>
          <p:nvPr/>
        </p:nvGrpSpPr>
        <p:grpSpPr>
          <a:xfrm>
            <a:off x="6347531" y="1924187"/>
            <a:ext cx="4840106" cy="1130397"/>
            <a:chOff x="2879034" y="5745836"/>
            <a:chExt cx="4927350" cy="1005841"/>
          </a:xfrm>
          <a:effectLst>
            <a:outerShdw blurRad="50800" dist="38100" dir="18900000" algn="bl" rotWithShape="0">
              <a:prstClr val="black">
                <a:alpha val="40000"/>
              </a:prstClr>
            </a:outerShdw>
          </a:effectLst>
        </p:grpSpPr>
        <p:grpSp>
          <p:nvGrpSpPr>
            <p:cNvPr id="99" name="Group 12"/>
            <p:cNvGrpSpPr/>
            <p:nvPr/>
          </p:nvGrpSpPr>
          <p:grpSpPr>
            <a:xfrm>
              <a:off x="2879034" y="5745836"/>
              <a:ext cx="4927350" cy="1005841"/>
              <a:chOff x="323619" y="3562349"/>
              <a:chExt cx="3182318" cy="914401"/>
            </a:xfrm>
          </p:grpSpPr>
          <p:sp>
            <p:nvSpPr>
              <p:cNvPr id="102" name="Rectangle 101"/>
              <p:cNvSpPr/>
              <p:nvPr/>
            </p:nvSpPr>
            <p:spPr>
              <a:xfrm>
                <a:off x="800500" y="3562349"/>
                <a:ext cx="2705437"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3" name="Rectangle 102"/>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0" name="TextBox 99"/>
            <p:cNvSpPr txBox="1"/>
            <p:nvPr/>
          </p:nvSpPr>
          <p:spPr>
            <a:xfrm>
              <a:off x="3782601" y="5796541"/>
              <a:ext cx="3816617"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1" name="TextBox 10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4" name="Group 103"/>
          <p:cNvGrpSpPr/>
          <p:nvPr/>
        </p:nvGrpSpPr>
        <p:grpSpPr>
          <a:xfrm>
            <a:off x="6347531" y="3313541"/>
            <a:ext cx="4840106" cy="1130397"/>
            <a:chOff x="2879034" y="5745836"/>
            <a:chExt cx="4927350" cy="1005841"/>
          </a:xfrm>
          <a:effectLst>
            <a:outerShdw blurRad="50800" dist="38100" dir="18900000" algn="bl" rotWithShape="0">
              <a:prstClr val="black">
                <a:alpha val="40000"/>
              </a:prstClr>
            </a:outerShdw>
          </a:effectLst>
        </p:grpSpPr>
        <p:grpSp>
          <p:nvGrpSpPr>
            <p:cNvPr id="105" name="Group 12"/>
            <p:cNvGrpSpPr/>
            <p:nvPr/>
          </p:nvGrpSpPr>
          <p:grpSpPr>
            <a:xfrm>
              <a:off x="2879034" y="5745836"/>
              <a:ext cx="4927350" cy="1005841"/>
              <a:chOff x="323619" y="3562349"/>
              <a:chExt cx="3182318" cy="914401"/>
            </a:xfrm>
          </p:grpSpPr>
          <p:sp>
            <p:nvSpPr>
              <p:cNvPr id="108" name="Rectangle 107"/>
              <p:cNvSpPr/>
              <p:nvPr/>
            </p:nvSpPr>
            <p:spPr>
              <a:xfrm>
                <a:off x="800500" y="3562349"/>
                <a:ext cx="2705437" cy="813644"/>
              </a:xfrm>
              <a:prstGeom prst="rect">
                <a:avLst/>
              </a:prstGeom>
              <a:solidFill>
                <a:schemeClr val="tx1">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9" name="Rectangle 108"/>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6" name="TextBox 105"/>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7" name="TextBox 106"/>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10" name="Group 109"/>
          <p:cNvGrpSpPr/>
          <p:nvPr/>
        </p:nvGrpSpPr>
        <p:grpSpPr>
          <a:xfrm>
            <a:off x="370046" y="304456"/>
            <a:ext cx="5943600" cy="1077095"/>
            <a:chOff x="587022" y="976809"/>
            <a:chExt cx="5943600" cy="1077095"/>
          </a:xfrm>
        </p:grpSpPr>
        <p:sp>
          <p:nvSpPr>
            <p:cNvPr id="111" name="TextBox 110"/>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MEXICO MAP</a:t>
              </a:r>
            </a:p>
          </p:txBody>
        </p:sp>
        <p:sp>
          <p:nvSpPr>
            <p:cNvPr id="112" name="TextBox 111"/>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114" name="Oval 113"/>
          <p:cNvSpPr>
            <a:spLocks noChangeAspect="1"/>
          </p:cNvSpPr>
          <p:nvPr/>
        </p:nvSpPr>
        <p:spPr>
          <a:xfrm>
            <a:off x="3851812" y="2274609"/>
            <a:ext cx="914370" cy="914400"/>
          </a:xfrm>
          <a:prstGeom prst="ellipse">
            <a:avLst/>
          </a:prstGeom>
          <a:solidFill>
            <a:schemeClr val="tx1">
              <a:alpha val="7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rPr>
            </a:br>
            <a:r>
              <a:rPr lang="en-US" sz="1200" dirty="0">
                <a:solidFill>
                  <a:schemeClr val="bg1"/>
                </a:solidFill>
                <a:latin typeface="Candara" panose="020E0502030303020204" pitchFamily="34" charset="0"/>
              </a:rPr>
              <a:t>Lorem Ipsum</a:t>
            </a:r>
          </a:p>
        </p:txBody>
      </p:sp>
      <p:sp>
        <p:nvSpPr>
          <p:cNvPr id="115" name="Isosceles Triangle 114"/>
          <p:cNvSpPr/>
          <p:nvPr/>
        </p:nvSpPr>
        <p:spPr bwMode="auto">
          <a:xfrm flipV="1">
            <a:off x="4242245" y="3306667"/>
            <a:ext cx="203200" cy="203200"/>
          </a:xfrm>
          <a:prstGeom prst="triangle">
            <a:avLst/>
          </a:prstGeom>
          <a:solidFill>
            <a:srgbClr val="FE4A1E"/>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7" name="Oval 116"/>
          <p:cNvSpPr>
            <a:spLocks noChangeAspect="1"/>
          </p:cNvSpPr>
          <p:nvPr/>
        </p:nvSpPr>
        <p:spPr>
          <a:xfrm>
            <a:off x="1000990" y="2492256"/>
            <a:ext cx="914370" cy="914400"/>
          </a:xfrm>
          <a:prstGeom prst="ellipse">
            <a:avLst/>
          </a:prstGeom>
          <a:solidFill>
            <a:schemeClr val="tx1">
              <a:alpha val="7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rPr>
            </a:br>
            <a:r>
              <a:rPr lang="en-US" sz="1200" dirty="0">
                <a:solidFill>
                  <a:schemeClr val="bg1"/>
                </a:solidFill>
                <a:latin typeface="Candara" panose="020E0502030303020204" pitchFamily="34" charset="0"/>
              </a:rPr>
              <a:t>Lorem Ipsum</a:t>
            </a:r>
          </a:p>
        </p:txBody>
      </p:sp>
      <p:sp>
        <p:nvSpPr>
          <p:cNvPr id="118" name="Isosceles Triangle 117"/>
          <p:cNvSpPr/>
          <p:nvPr/>
        </p:nvSpPr>
        <p:spPr bwMode="auto">
          <a:xfrm flipV="1">
            <a:off x="1391423" y="3524314"/>
            <a:ext cx="203200" cy="203200"/>
          </a:xfrm>
          <a:prstGeom prst="triangle">
            <a:avLst/>
          </a:prstGeom>
          <a:solidFill>
            <a:srgbClr val="5C9AD3"/>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20" name="Oval 119"/>
          <p:cNvSpPr>
            <a:spLocks noChangeAspect="1"/>
          </p:cNvSpPr>
          <p:nvPr/>
        </p:nvSpPr>
        <p:spPr>
          <a:xfrm>
            <a:off x="4210122" y="4126624"/>
            <a:ext cx="914370" cy="914400"/>
          </a:xfrm>
          <a:prstGeom prst="ellipse">
            <a:avLst/>
          </a:prstGeom>
          <a:solidFill>
            <a:schemeClr val="tx1">
              <a:alpha val="7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rPr>
            </a:br>
            <a:r>
              <a:rPr lang="en-US" sz="1200" dirty="0">
                <a:solidFill>
                  <a:schemeClr val="bg1"/>
                </a:solidFill>
                <a:latin typeface="Candara" panose="020E0502030303020204" pitchFamily="34" charset="0"/>
              </a:rPr>
              <a:t>Lorem Ipsum</a:t>
            </a:r>
          </a:p>
        </p:txBody>
      </p:sp>
      <p:sp>
        <p:nvSpPr>
          <p:cNvPr id="121" name="Isosceles Triangle 120"/>
          <p:cNvSpPr/>
          <p:nvPr/>
        </p:nvSpPr>
        <p:spPr bwMode="auto">
          <a:xfrm flipV="1">
            <a:off x="4600555" y="5158682"/>
            <a:ext cx="203200" cy="203200"/>
          </a:xfrm>
          <a:prstGeom prst="triangle">
            <a:avLst/>
          </a:prstGeom>
          <a:solidFill>
            <a:srgbClr val="44546B"/>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3" name="Block Arc 112"/>
          <p:cNvSpPr>
            <a:spLocks noChangeAspect="1"/>
          </p:cNvSpPr>
          <p:nvPr/>
        </p:nvSpPr>
        <p:spPr>
          <a:xfrm rot="16200000" flipH="1">
            <a:off x="3728492" y="2149006"/>
            <a:ext cx="1188720" cy="1188682"/>
          </a:xfrm>
          <a:prstGeom prst="blockArc">
            <a:avLst>
              <a:gd name="adj1" fmla="val 16242892"/>
              <a:gd name="adj2" fmla="val 10822413"/>
              <a:gd name="adj3" fmla="val 14427"/>
            </a:avLst>
          </a:prstGeom>
          <a:solidFill>
            <a:srgbClr val="FE4A1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6" name="Block Arc 115"/>
          <p:cNvSpPr>
            <a:spLocks noChangeAspect="1"/>
          </p:cNvSpPr>
          <p:nvPr/>
        </p:nvSpPr>
        <p:spPr>
          <a:xfrm rot="16200000" flipH="1">
            <a:off x="877670" y="2366653"/>
            <a:ext cx="1188720" cy="1188682"/>
          </a:xfrm>
          <a:prstGeom prst="blockArc">
            <a:avLst>
              <a:gd name="adj1" fmla="val 14423919"/>
              <a:gd name="adj2" fmla="val 10822413"/>
              <a:gd name="adj3" fmla="val 14427"/>
            </a:avLst>
          </a:prstGeom>
          <a:solidFill>
            <a:srgbClr val="5C9AD3"/>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Block Arc 118"/>
          <p:cNvSpPr>
            <a:spLocks noChangeAspect="1"/>
          </p:cNvSpPr>
          <p:nvPr/>
        </p:nvSpPr>
        <p:spPr>
          <a:xfrm rot="16200000" flipH="1">
            <a:off x="4086802" y="4001021"/>
            <a:ext cx="1188720" cy="1188682"/>
          </a:xfrm>
          <a:prstGeom prst="blockArc">
            <a:avLst>
              <a:gd name="adj1" fmla="val 18177909"/>
              <a:gd name="adj2" fmla="val 10822413"/>
              <a:gd name="adj3" fmla="val 14427"/>
            </a:avLst>
          </a:prstGeom>
          <a:solidFill>
            <a:srgbClr val="44546B"/>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87" name="Picture 86">
            <a:hlinkClick r:id="rId2"/>
            <a:extLst>
              <a:ext uri="{FF2B5EF4-FFF2-40B4-BE49-F238E27FC236}">
                <a16:creationId xmlns:a16="http://schemas.microsoft.com/office/drawing/2014/main" id="{E49141BB-5518-475F-9043-BB60AF20760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906455"/>
            <a:ext cx="365760" cy="100407"/>
          </a:xfrm>
          <a:prstGeom prst="rect">
            <a:avLst/>
          </a:prstGeom>
        </p:spPr>
      </p:pic>
    </p:spTree>
    <p:extLst>
      <p:ext uri="{BB962C8B-B14F-4D97-AF65-F5344CB8AC3E}">
        <p14:creationId xmlns:p14="http://schemas.microsoft.com/office/powerpoint/2010/main" val="87618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0"/>
                                        </p:tgtEl>
                                        <p:attrNameLst>
                                          <p:attrName>style.visibility</p:attrName>
                                        </p:attrNameLst>
                                      </p:cBhvr>
                                      <p:to>
                                        <p:strVal val="visible"/>
                                      </p:to>
                                    </p:set>
                                    <p:animEffect transition="in" filter="wipe(left)">
                                      <p:cBhvr>
                                        <p:cTn id="7" dur="750"/>
                                        <p:tgtEl>
                                          <p:spTgt spid="110"/>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50" fill="hold"/>
                                        <p:tgtEl>
                                          <p:spTgt spid="26"/>
                                        </p:tgtEl>
                                        <p:attrNameLst>
                                          <p:attrName>ppt_x</p:attrName>
                                        </p:attrNameLst>
                                      </p:cBhvr>
                                      <p:tavLst>
                                        <p:tav tm="0">
                                          <p:val>
                                            <p:strVal val="#ppt_x"/>
                                          </p:val>
                                        </p:tav>
                                        <p:tav tm="100000">
                                          <p:val>
                                            <p:strVal val="#ppt_x"/>
                                          </p:val>
                                        </p:tav>
                                      </p:tavLst>
                                    </p:anim>
                                    <p:anim calcmode="lin" valueType="num">
                                      <p:cBhvr additive="base">
                                        <p:cTn id="12" dur="150" fill="hold"/>
                                        <p:tgtEl>
                                          <p:spTgt spid="26"/>
                                        </p:tgtEl>
                                        <p:attrNameLst>
                                          <p:attrName>ppt_y</p:attrName>
                                        </p:attrNameLst>
                                      </p:cBhvr>
                                      <p:tavLst>
                                        <p:tav tm="0">
                                          <p:val>
                                            <p:strVal val="1+#ppt_h/2"/>
                                          </p:val>
                                        </p:tav>
                                        <p:tav tm="100000">
                                          <p:val>
                                            <p:strVal val="#ppt_y"/>
                                          </p:val>
                                        </p:tav>
                                      </p:tavLst>
                                    </p:anim>
                                  </p:childTnLst>
                                </p:cTn>
                              </p:par>
                            </p:childTnLst>
                          </p:cTn>
                        </p:par>
                        <p:par>
                          <p:cTn id="13" fill="hold">
                            <p:stCondLst>
                              <p:cond delay="900"/>
                            </p:stCondLst>
                            <p:childTnLst>
                              <p:par>
                                <p:cTn id="14" presetID="2" presetClass="entr" presetSubtype="4"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150" fill="hold"/>
                                        <p:tgtEl>
                                          <p:spTgt spid="30"/>
                                        </p:tgtEl>
                                        <p:attrNameLst>
                                          <p:attrName>ppt_x</p:attrName>
                                        </p:attrNameLst>
                                      </p:cBhvr>
                                      <p:tavLst>
                                        <p:tav tm="0">
                                          <p:val>
                                            <p:strVal val="#ppt_x"/>
                                          </p:val>
                                        </p:tav>
                                        <p:tav tm="100000">
                                          <p:val>
                                            <p:strVal val="#ppt_x"/>
                                          </p:val>
                                        </p:tav>
                                      </p:tavLst>
                                    </p:anim>
                                    <p:anim calcmode="lin" valueType="num">
                                      <p:cBhvr additive="base">
                                        <p:cTn id="17" dur="150" fill="hold"/>
                                        <p:tgtEl>
                                          <p:spTgt spid="30"/>
                                        </p:tgtEl>
                                        <p:attrNameLst>
                                          <p:attrName>ppt_y</p:attrName>
                                        </p:attrNameLst>
                                      </p:cBhvr>
                                      <p:tavLst>
                                        <p:tav tm="0">
                                          <p:val>
                                            <p:strVal val="1+#ppt_h/2"/>
                                          </p:val>
                                        </p:tav>
                                        <p:tav tm="100000">
                                          <p:val>
                                            <p:strVal val="#ppt_y"/>
                                          </p:val>
                                        </p:tav>
                                      </p:tavLst>
                                    </p:anim>
                                  </p:childTnLst>
                                </p:cTn>
                              </p:par>
                            </p:childTnLst>
                          </p:cTn>
                        </p:par>
                        <p:par>
                          <p:cTn id="18" fill="hold">
                            <p:stCondLst>
                              <p:cond delay="1050"/>
                            </p:stCondLst>
                            <p:childTnLst>
                              <p:par>
                                <p:cTn id="19" presetID="2" presetClass="entr" presetSubtype="4"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anim calcmode="lin" valueType="num">
                                      <p:cBhvr additive="base">
                                        <p:cTn id="21" dur="150" fill="hold"/>
                                        <p:tgtEl>
                                          <p:spTgt spid="31"/>
                                        </p:tgtEl>
                                        <p:attrNameLst>
                                          <p:attrName>ppt_x</p:attrName>
                                        </p:attrNameLst>
                                      </p:cBhvr>
                                      <p:tavLst>
                                        <p:tav tm="0">
                                          <p:val>
                                            <p:strVal val="#ppt_x"/>
                                          </p:val>
                                        </p:tav>
                                        <p:tav tm="100000">
                                          <p:val>
                                            <p:strVal val="#ppt_x"/>
                                          </p:val>
                                        </p:tav>
                                      </p:tavLst>
                                    </p:anim>
                                    <p:anim calcmode="lin" valueType="num">
                                      <p:cBhvr additive="base">
                                        <p:cTn id="22" dur="150" fill="hold"/>
                                        <p:tgtEl>
                                          <p:spTgt spid="31"/>
                                        </p:tgtEl>
                                        <p:attrNameLst>
                                          <p:attrName>ppt_y</p:attrName>
                                        </p:attrNameLst>
                                      </p:cBhvr>
                                      <p:tavLst>
                                        <p:tav tm="0">
                                          <p:val>
                                            <p:strVal val="1+#ppt_h/2"/>
                                          </p:val>
                                        </p:tav>
                                        <p:tav tm="100000">
                                          <p:val>
                                            <p:strVal val="#ppt_y"/>
                                          </p:val>
                                        </p:tav>
                                      </p:tavLst>
                                    </p:anim>
                                  </p:childTnLst>
                                </p:cTn>
                              </p:par>
                            </p:childTnLst>
                          </p:cTn>
                        </p:par>
                        <p:par>
                          <p:cTn id="23" fill="hold">
                            <p:stCondLst>
                              <p:cond delay="120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35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500"/>
                            </p:stCondLst>
                            <p:childTnLst>
                              <p:par>
                                <p:cTn id="34" presetID="2" presetClass="entr" presetSubtype="4" fill="hold" grpId="0" nodeType="afterEffect">
                                  <p:stCondLst>
                                    <p:cond delay="0"/>
                                  </p:stCondLst>
                                  <p:childTnLst>
                                    <p:set>
                                      <p:cBhvr>
                                        <p:cTn id="35" dur="1" fill="hold">
                                          <p:stCondLst>
                                            <p:cond delay="0"/>
                                          </p:stCondLst>
                                        </p:cTn>
                                        <p:tgtEl>
                                          <p:spTgt spid="53"/>
                                        </p:tgtEl>
                                        <p:attrNameLst>
                                          <p:attrName>style.visibility</p:attrName>
                                        </p:attrNameLst>
                                      </p:cBhvr>
                                      <p:to>
                                        <p:strVal val="visible"/>
                                      </p:to>
                                    </p:set>
                                    <p:anim calcmode="lin" valueType="num">
                                      <p:cBhvr additive="base">
                                        <p:cTn id="36" dur="150" fill="hold"/>
                                        <p:tgtEl>
                                          <p:spTgt spid="53"/>
                                        </p:tgtEl>
                                        <p:attrNameLst>
                                          <p:attrName>ppt_x</p:attrName>
                                        </p:attrNameLst>
                                      </p:cBhvr>
                                      <p:tavLst>
                                        <p:tav tm="0">
                                          <p:val>
                                            <p:strVal val="#ppt_x"/>
                                          </p:val>
                                        </p:tav>
                                        <p:tav tm="100000">
                                          <p:val>
                                            <p:strVal val="#ppt_x"/>
                                          </p:val>
                                        </p:tav>
                                      </p:tavLst>
                                    </p:anim>
                                    <p:anim calcmode="lin" valueType="num">
                                      <p:cBhvr additive="base">
                                        <p:cTn id="37" dur="150" fill="hold"/>
                                        <p:tgtEl>
                                          <p:spTgt spid="53"/>
                                        </p:tgtEl>
                                        <p:attrNameLst>
                                          <p:attrName>ppt_y</p:attrName>
                                        </p:attrNameLst>
                                      </p:cBhvr>
                                      <p:tavLst>
                                        <p:tav tm="0">
                                          <p:val>
                                            <p:strVal val="1+#ppt_h/2"/>
                                          </p:val>
                                        </p:tav>
                                        <p:tav tm="100000">
                                          <p:val>
                                            <p:strVal val="#ppt_y"/>
                                          </p:val>
                                        </p:tav>
                                      </p:tavLst>
                                    </p:anim>
                                  </p:childTnLst>
                                </p:cTn>
                              </p:par>
                            </p:childTnLst>
                          </p:cTn>
                        </p:par>
                        <p:par>
                          <p:cTn id="38" fill="hold">
                            <p:stCondLst>
                              <p:cond delay="1650"/>
                            </p:stCondLst>
                            <p:childTnLst>
                              <p:par>
                                <p:cTn id="39" presetID="2" presetClass="entr" presetSubtype="4"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additive="base">
                                        <p:cTn id="41" dur="150" fill="hold"/>
                                        <p:tgtEl>
                                          <p:spTgt spid="54"/>
                                        </p:tgtEl>
                                        <p:attrNameLst>
                                          <p:attrName>ppt_x</p:attrName>
                                        </p:attrNameLst>
                                      </p:cBhvr>
                                      <p:tavLst>
                                        <p:tav tm="0">
                                          <p:val>
                                            <p:strVal val="#ppt_x"/>
                                          </p:val>
                                        </p:tav>
                                        <p:tav tm="100000">
                                          <p:val>
                                            <p:strVal val="#ppt_x"/>
                                          </p:val>
                                        </p:tav>
                                      </p:tavLst>
                                    </p:anim>
                                    <p:anim calcmode="lin" valueType="num">
                                      <p:cBhvr additive="base">
                                        <p:cTn id="42" dur="150" fill="hold"/>
                                        <p:tgtEl>
                                          <p:spTgt spid="54"/>
                                        </p:tgtEl>
                                        <p:attrNameLst>
                                          <p:attrName>ppt_y</p:attrName>
                                        </p:attrNameLst>
                                      </p:cBhvr>
                                      <p:tavLst>
                                        <p:tav tm="0">
                                          <p:val>
                                            <p:strVal val="1+#ppt_h/2"/>
                                          </p:val>
                                        </p:tav>
                                        <p:tav tm="100000">
                                          <p:val>
                                            <p:strVal val="#ppt_y"/>
                                          </p:val>
                                        </p:tav>
                                      </p:tavLst>
                                    </p:anim>
                                  </p:childTnLst>
                                </p:cTn>
                              </p:par>
                            </p:childTnLst>
                          </p:cTn>
                        </p:par>
                        <p:par>
                          <p:cTn id="43" fill="hold">
                            <p:stCondLst>
                              <p:cond delay="1800"/>
                            </p:stCondLst>
                            <p:childTnLst>
                              <p:par>
                                <p:cTn id="44" presetID="2" presetClass="entr" presetSubtype="4"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additive="base">
                                        <p:cTn id="46" dur="150" fill="hold"/>
                                        <p:tgtEl>
                                          <p:spTgt spid="55"/>
                                        </p:tgtEl>
                                        <p:attrNameLst>
                                          <p:attrName>ppt_x</p:attrName>
                                        </p:attrNameLst>
                                      </p:cBhvr>
                                      <p:tavLst>
                                        <p:tav tm="0">
                                          <p:val>
                                            <p:strVal val="#ppt_x"/>
                                          </p:val>
                                        </p:tav>
                                        <p:tav tm="100000">
                                          <p:val>
                                            <p:strVal val="#ppt_x"/>
                                          </p:val>
                                        </p:tav>
                                      </p:tavLst>
                                    </p:anim>
                                    <p:anim calcmode="lin" valueType="num">
                                      <p:cBhvr additive="base">
                                        <p:cTn id="47" dur="150" fill="hold"/>
                                        <p:tgtEl>
                                          <p:spTgt spid="55"/>
                                        </p:tgtEl>
                                        <p:attrNameLst>
                                          <p:attrName>ppt_y</p:attrName>
                                        </p:attrNameLst>
                                      </p:cBhvr>
                                      <p:tavLst>
                                        <p:tav tm="0">
                                          <p:val>
                                            <p:strVal val="1+#ppt_h/2"/>
                                          </p:val>
                                        </p:tav>
                                        <p:tav tm="100000">
                                          <p:val>
                                            <p:strVal val="#ppt_y"/>
                                          </p:val>
                                        </p:tav>
                                      </p:tavLst>
                                    </p:anim>
                                  </p:childTnLst>
                                </p:cTn>
                              </p:par>
                            </p:childTnLst>
                          </p:cTn>
                        </p:par>
                        <p:par>
                          <p:cTn id="48" fill="hold">
                            <p:stCondLst>
                              <p:cond delay="195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150" fill="hold"/>
                                        <p:tgtEl>
                                          <p:spTgt spid="56"/>
                                        </p:tgtEl>
                                        <p:attrNameLst>
                                          <p:attrName>ppt_x</p:attrName>
                                        </p:attrNameLst>
                                      </p:cBhvr>
                                      <p:tavLst>
                                        <p:tav tm="0">
                                          <p:val>
                                            <p:strVal val="#ppt_x"/>
                                          </p:val>
                                        </p:tav>
                                        <p:tav tm="100000">
                                          <p:val>
                                            <p:strVal val="#ppt_x"/>
                                          </p:val>
                                        </p:tav>
                                      </p:tavLst>
                                    </p:anim>
                                    <p:anim calcmode="lin" valueType="num">
                                      <p:cBhvr additive="base">
                                        <p:cTn id="52" dur="1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100"/>
                            </p:stCondLst>
                            <p:childTnLst>
                              <p:par>
                                <p:cTn id="54" presetID="2" presetClass="entr" presetSubtype="4" fill="hold" grpId="0" nodeType="afterEffect">
                                  <p:stCondLst>
                                    <p:cond delay="0"/>
                                  </p:stCondLst>
                                  <p:childTnLst>
                                    <p:set>
                                      <p:cBhvr>
                                        <p:cTn id="55" dur="1" fill="hold">
                                          <p:stCondLst>
                                            <p:cond delay="0"/>
                                          </p:stCondLst>
                                        </p:cTn>
                                        <p:tgtEl>
                                          <p:spTgt spid="57"/>
                                        </p:tgtEl>
                                        <p:attrNameLst>
                                          <p:attrName>style.visibility</p:attrName>
                                        </p:attrNameLst>
                                      </p:cBhvr>
                                      <p:to>
                                        <p:strVal val="visible"/>
                                      </p:to>
                                    </p:set>
                                    <p:anim calcmode="lin" valueType="num">
                                      <p:cBhvr additive="base">
                                        <p:cTn id="56" dur="150" fill="hold"/>
                                        <p:tgtEl>
                                          <p:spTgt spid="57"/>
                                        </p:tgtEl>
                                        <p:attrNameLst>
                                          <p:attrName>ppt_x</p:attrName>
                                        </p:attrNameLst>
                                      </p:cBhvr>
                                      <p:tavLst>
                                        <p:tav tm="0">
                                          <p:val>
                                            <p:strVal val="#ppt_x"/>
                                          </p:val>
                                        </p:tav>
                                        <p:tav tm="100000">
                                          <p:val>
                                            <p:strVal val="#ppt_x"/>
                                          </p:val>
                                        </p:tav>
                                      </p:tavLst>
                                    </p:anim>
                                    <p:anim calcmode="lin" valueType="num">
                                      <p:cBhvr additive="base">
                                        <p:cTn id="57" dur="150" fill="hold"/>
                                        <p:tgtEl>
                                          <p:spTgt spid="57"/>
                                        </p:tgtEl>
                                        <p:attrNameLst>
                                          <p:attrName>ppt_y</p:attrName>
                                        </p:attrNameLst>
                                      </p:cBhvr>
                                      <p:tavLst>
                                        <p:tav tm="0">
                                          <p:val>
                                            <p:strVal val="1+#ppt_h/2"/>
                                          </p:val>
                                        </p:tav>
                                        <p:tav tm="100000">
                                          <p:val>
                                            <p:strVal val="#ppt_y"/>
                                          </p:val>
                                        </p:tav>
                                      </p:tavLst>
                                    </p:anim>
                                  </p:childTnLst>
                                </p:cTn>
                              </p:par>
                            </p:childTnLst>
                          </p:cTn>
                        </p:par>
                        <p:par>
                          <p:cTn id="58" fill="hold">
                            <p:stCondLst>
                              <p:cond delay="2250"/>
                            </p:stCondLst>
                            <p:childTnLst>
                              <p:par>
                                <p:cTn id="59" presetID="2" presetClass="entr" presetSubtype="4" fill="hold" grpId="0"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additive="base">
                                        <p:cTn id="61" dur="150" fill="hold"/>
                                        <p:tgtEl>
                                          <p:spTgt spid="58"/>
                                        </p:tgtEl>
                                        <p:attrNameLst>
                                          <p:attrName>ppt_x</p:attrName>
                                        </p:attrNameLst>
                                      </p:cBhvr>
                                      <p:tavLst>
                                        <p:tav tm="0">
                                          <p:val>
                                            <p:strVal val="#ppt_x"/>
                                          </p:val>
                                        </p:tav>
                                        <p:tav tm="100000">
                                          <p:val>
                                            <p:strVal val="#ppt_x"/>
                                          </p:val>
                                        </p:tav>
                                      </p:tavLst>
                                    </p:anim>
                                    <p:anim calcmode="lin" valueType="num">
                                      <p:cBhvr additive="base">
                                        <p:cTn id="62" dur="150" fill="hold"/>
                                        <p:tgtEl>
                                          <p:spTgt spid="58"/>
                                        </p:tgtEl>
                                        <p:attrNameLst>
                                          <p:attrName>ppt_y</p:attrName>
                                        </p:attrNameLst>
                                      </p:cBhvr>
                                      <p:tavLst>
                                        <p:tav tm="0">
                                          <p:val>
                                            <p:strVal val="1+#ppt_h/2"/>
                                          </p:val>
                                        </p:tav>
                                        <p:tav tm="100000">
                                          <p:val>
                                            <p:strVal val="#ppt_y"/>
                                          </p:val>
                                        </p:tav>
                                      </p:tavLst>
                                    </p:anim>
                                  </p:childTnLst>
                                </p:cTn>
                              </p:par>
                            </p:childTnLst>
                          </p:cTn>
                        </p:par>
                        <p:par>
                          <p:cTn id="63" fill="hold">
                            <p:stCondLst>
                              <p:cond delay="2400"/>
                            </p:stCondLst>
                            <p:childTnLst>
                              <p:par>
                                <p:cTn id="64" presetID="2" presetClass="entr" presetSubtype="4"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 calcmode="lin" valueType="num">
                                      <p:cBhvr additive="base">
                                        <p:cTn id="66" dur="150" fill="hold"/>
                                        <p:tgtEl>
                                          <p:spTgt spid="59"/>
                                        </p:tgtEl>
                                        <p:attrNameLst>
                                          <p:attrName>ppt_x</p:attrName>
                                        </p:attrNameLst>
                                      </p:cBhvr>
                                      <p:tavLst>
                                        <p:tav tm="0">
                                          <p:val>
                                            <p:strVal val="#ppt_x"/>
                                          </p:val>
                                        </p:tav>
                                        <p:tav tm="100000">
                                          <p:val>
                                            <p:strVal val="#ppt_x"/>
                                          </p:val>
                                        </p:tav>
                                      </p:tavLst>
                                    </p:anim>
                                    <p:anim calcmode="lin" valueType="num">
                                      <p:cBhvr additive="base">
                                        <p:cTn id="67" dur="150" fill="hold"/>
                                        <p:tgtEl>
                                          <p:spTgt spid="59"/>
                                        </p:tgtEl>
                                        <p:attrNameLst>
                                          <p:attrName>ppt_y</p:attrName>
                                        </p:attrNameLst>
                                      </p:cBhvr>
                                      <p:tavLst>
                                        <p:tav tm="0">
                                          <p:val>
                                            <p:strVal val="1+#ppt_h/2"/>
                                          </p:val>
                                        </p:tav>
                                        <p:tav tm="100000">
                                          <p:val>
                                            <p:strVal val="#ppt_y"/>
                                          </p:val>
                                        </p:tav>
                                      </p:tavLst>
                                    </p:anim>
                                  </p:childTnLst>
                                </p:cTn>
                              </p:par>
                            </p:childTnLst>
                          </p:cTn>
                        </p:par>
                        <p:par>
                          <p:cTn id="68" fill="hold">
                            <p:stCondLst>
                              <p:cond delay="2550"/>
                            </p:stCondLst>
                            <p:childTnLst>
                              <p:par>
                                <p:cTn id="69" presetID="2" presetClass="entr" presetSubtype="4"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 calcmode="lin" valueType="num">
                                      <p:cBhvr additive="base">
                                        <p:cTn id="71" dur="150" fill="hold"/>
                                        <p:tgtEl>
                                          <p:spTgt spid="60"/>
                                        </p:tgtEl>
                                        <p:attrNameLst>
                                          <p:attrName>ppt_x</p:attrName>
                                        </p:attrNameLst>
                                      </p:cBhvr>
                                      <p:tavLst>
                                        <p:tav tm="0">
                                          <p:val>
                                            <p:strVal val="#ppt_x"/>
                                          </p:val>
                                        </p:tav>
                                        <p:tav tm="100000">
                                          <p:val>
                                            <p:strVal val="#ppt_x"/>
                                          </p:val>
                                        </p:tav>
                                      </p:tavLst>
                                    </p:anim>
                                    <p:anim calcmode="lin" valueType="num">
                                      <p:cBhvr additive="base">
                                        <p:cTn id="72" dur="150" fill="hold"/>
                                        <p:tgtEl>
                                          <p:spTgt spid="60"/>
                                        </p:tgtEl>
                                        <p:attrNameLst>
                                          <p:attrName>ppt_y</p:attrName>
                                        </p:attrNameLst>
                                      </p:cBhvr>
                                      <p:tavLst>
                                        <p:tav tm="0">
                                          <p:val>
                                            <p:strVal val="1+#ppt_h/2"/>
                                          </p:val>
                                        </p:tav>
                                        <p:tav tm="100000">
                                          <p:val>
                                            <p:strVal val="#ppt_y"/>
                                          </p:val>
                                        </p:tav>
                                      </p:tavLst>
                                    </p:anim>
                                  </p:childTnLst>
                                </p:cTn>
                              </p:par>
                            </p:childTnLst>
                          </p:cTn>
                        </p:par>
                        <p:par>
                          <p:cTn id="73" fill="hold">
                            <p:stCondLst>
                              <p:cond delay="2700"/>
                            </p:stCondLst>
                            <p:childTnLst>
                              <p:par>
                                <p:cTn id="74" presetID="2" presetClass="entr" presetSubtype="4" fill="hold" grpId="0" nodeType="afterEffect">
                                  <p:stCondLst>
                                    <p:cond delay="0"/>
                                  </p:stCondLst>
                                  <p:childTnLst>
                                    <p:set>
                                      <p:cBhvr>
                                        <p:cTn id="75" dur="1" fill="hold">
                                          <p:stCondLst>
                                            <p:cond delay="0"/>
                                          </p:stCondLst>
                                        </p:cTn>
                                        <p:tgtEl>
                                          <p:spTgt spid="61"/>
                                        </p:tgtEl>
                                        <p:attrNameLst>
                                          <p:attrName>style.visibility</p:attrName>
                                        </p:attrNameLst>
                                      </p:cBhvr>
                                      <p:to>
                                        <p:strVal val="visible"/>
                                      </p:to>
                                    </p:set>
                                    <p:anim calcmode="lin" valueType="num">
                                      <p:cBhvr additive="base">
                                        <p:cTn id="76" dur="150" fill="hold"/>
                                        <p:tgtEl>
                                          <p:spTgt spid="61"/>
                                        </p:tgtEl>
                                        <p:attrNameLst>
                                          <p:attrName>ppt_x</p:attrName>
                                        </p:attrNameLst>
                                      </p:cBhvr>
                                      <p:tavLst>
                                        <p:tav tm="0">
                                          <p:val>
                                            <p:strVal val="#ppt_x"/>
                                          </p:val>
                                        </p:tav>
                                        <p:tav tm="100000">
                                          <p:val>
                                            <p:strVal val="#ppt_x"/>
                                          </p:val>
                                        </p:tav>
                                      </p:tavLst>
                                    </p:anim>
                                    <p:anim calcmode="lin" valueType="num">
                                      <p:cBhvr additive="base">
                                        <p:cTn id="77" dur="150" fill="hold"/>
                                        <p:tgtEl>
                                          <p:spTgt spid="61"/>
                                        </p:tgtEl>
                                        <p:attrNameLst>
                                          <p:attrName>ppt_y</p:attrName>
                                        </p:attrNameLst>
                                      </p:cBhvr>
                                      <p:tavLst>
                                        <p:tav tm="0">
                                          <p:val>
                                            <p:strVal val="1+#ppt_h/2"/>
                                          </p:val>
                                        </p:tav>
                                        <p:tav tm="100000">
                                          <p:val>
                                            <p:strVal val="#ppt_y"/>
                                          </p:val>
                                        </p:tav>
                                      </p:tavLst>
                                    </p:anim>
                                  </p:childTnLst>
                                </p:cTn>
                              </p:par>
                            </p:childTnLst>
                          </p:cTn>
                        </p:par>
                        <p:par>
                          <p:cTn id="78" fill="hold">
                            <p:stCondLst>
                              <p:cond delay="2850"/>
                            </p:stCondLst>
                            <p:childTnLst>
                              <p:par>
                                <p:cTn id="79" presetID="2" presetClass="entr" presetSubtype="4" fill="hold" grpId="0" nodeType="afterEffect">
                                  <p:stCondLst>
                                    <p:cond delay="0"/>
                                  </p:stCondLst>
                                  <p:childTnLst>
                                    <p:set>
                                      <p:cBhvr>
                                        <p:cTn id="80" dur="1" fill="hold">
                                          <p:stCondLst>
                                            <p:cond delay="0"/>
                                          </p:stCondLst>
                                        </p:cTn>
                                        <p:tgtEl>
                                          <p:spTgt spid="62"/>
                                        </p:tgtEl>
                                        <p:attrNameLst>
                                          <p:attrName>style.visibility</p:attrName>
                                        </p:attrNameLst>
                                      </p:cBhvr>
                                      <p:to>
                                        <p:strVal val="visible"/>
                                      </p:to>
                                    </p:set>
                                    <p:anim calcmode="lin" valueType="num">
                                      <p:cBhvr additive="base">
                                        <p:cTn id="81" dur="150" fill="hold"/>
                                        <p:tgtEl>
                                          <p:spTgt spid="62"/>
                                        </p:tgtEl>
                                        <p:attrNameLst>
                                          <p:attrName>ppt_x</p:attrName>
                                        </p:attrNameLst>
                                      </p:cBhvr>
                                      <p:tavLst>
                                        <p:tav tm="0">
                                          <p:val>
                                            <p:strVal val="#ppt_x"/>
                                          </p:val>
                                        </p:tav>
                                        <p:tav tm="100000">
                                          <p:val>
                                            <p:strVal val="#ppt_x"/>
                                          </p:val>
                                        </p:tav>
                                      </p:tavLst>
                                    </p:anim>
                                    <p:anim calcmode="lin" valueType="num">
                                      <p:cBhvr additive="base">
                                        <p:cTn id="82" dur="150" fill="hold"/>
                                        <p:tgtEl>
                                          <p:spTgt spid="62"/>
                                        </p:tgtEl>
                                        <p:attrNameLst>
                                          <p:attrName>ppt_y</p:attrName>
                                        </p:attrNameLst>
                                      </p:cBhvr>
                                      <p:tavLst>
                                        <p:tav tm="0">
                                          <p:val>
                                            <p:strVal val="1+#ppt_h/2"/>
                                          </p:val>
                                        </p:tav>
                                        <p:tav tm="100000">
                                          <p:val>
                                            <p:strVal val="#ppt_y"/>
                                          </p:val>
                                        </p:tav>
                                      </p:tavLst>
                                    </p:anim>
                                  </p:childTnLst>
                                </p:cTn>
                              </p:par>
                            </p:childTnLst>
                          </p:cTn>
                        </p:par>
                        <p:par>
                          <p:cTn id="83" fill="hold">
                            <p:stCondLst>
                              <p:cond delay="3000"/>
                            </p:stCondLst>
                            <p:childTnLst>
                              <p:par>
                                <p:cTn id="84" presetID="2" presetClass="entr" presetSubtype="4" fill="hold" grpId="0" nodeType="afterEffect">
                                  <p:stCondLst>
                                    <p:cond delay="0"/>
                                  </p:stCondLst>
                                  <p:childTnLst>
                                    <p:set>
                                      <p:cBhvr>
                                        <p:cTn id="85" dur="1" fill="hold">
                                          <p:stCondLst>
                                            <p:cond delay="0"/>
                                          </p:stCondLst>
                                        </p:cTn>
                                        <p:tgtEl>
                                          <p:spTgt spid="63"/>
                                        </p:tgtEl>
                                        <p:attrNameLst>
                                          <p:attrName>style.visibility</p:attrName>
                                        </p:attrNameLst>
                                      </p:cBhvr>
                                      <p:to>
                                        <p:strVal val="visible"/>
                                      </p:to>
                                    </p:set>
                                    <p:anim calcmode="lin" valueType="num">
                                      <p:cBhvr additive="base">
                                        <p:cTn id="86" dur="150" fill="hold"/>
                                        <p:tgtEl>
                                          <p:spTgt spid="63"/>
                                        </p:tgtEl>
                                        <p:attrNameLst>
                                          <p:attrName>ppt_x</p:attrName>
                                        </p:attrNameLst>
                                      </p:cBhvr>
                                      <p:tavLst>
                                        <p:tav tm="0">
                                          <p:val>
                                            <p:strVal val="#ppt_x"/>
                                          </p:val>
                                        </p:tav>
                                        <p:tav tm="100000">
                                          <p:val>
                                            <p:strVal val="#ppt_x"/>
                                          </p:val>
                                        </p:tav>
                                      </p:tavLst>
                                    </p:anim>
                                    <p:anim calcmode="lin" valueType="num">
                                      <p:cBhvr additive="base">
                                        <p:cTn id="87" dur="150" fill="hold"/>
                                        <p:tgtEl>
                                          <p:spTgt spid="63"/>
                                        </p:tgtEl>
                                        <p:attrNameLst>
                                          <p:attrName>ppt_y</p:attrName>
                                        </p:attrNameLst>
                                      </p:cBhvr>
                                      <p:tavLst>
                                        <p:tav tm="0">
                                          <p:val>
                                            <p:strVal val="1+#ppt_h/2"/>
                                          </p:val>
                                        </p:tav>
                                        <p:tav tm="100000">
                                          <p:val>
                                            <p:strVal val="#ppt_y"/>
                                          </p:val>
                                        </p:tav>
                                      </p:tavLst>
                                    </p:anim>
                                  </p:childTnLst>
                                </p:cTn>
                              </p:par>
                            </p:childTnLst>
                          </p:cTn>
                        </p:par>
                        <p:par>
                          <p:cTn id="88" fill="hold">
                            <p:stCondLst>
                              <p:cond delay="3150"/>
                            </p:stCondLst>
                            <p:childTnLst>
                              <p:par>
                                <p:cTn id="89" presetID="2" presetClass="entr" presetSubtype="4"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 calcmode="lin" valueType="num">
                                      <p:cBhvr additive="base">
                                        <p:cTn id="91" dur="150" fill="hold"/>
                                        <p:tgtEl>
                                          <p:spTgt spid="64"/>
                                        </p:tgtEl>
                                        <p:attrNameLst>
                                          <p:attrName>ppt_x</p:attrName>
                                        </p:attrNameLst>
                                      </p:cBhvr>
                                      <p:tavLst>
                                        <p:tav tm="0">
                                          <p:val>
                                            <p:strVal val="#ppt_x"/>
                                          </p:val>
                                        </p:tav>
                                        <p:tav tm="100000">
                                          <p:val>
                                            <p:strVal val="#ppt_x"/>
                                          </p:val>
                                        </p:tav>
                                      </p:tavLst>
                                    </p:anim>
                                    <p:anim calcmode="lin" valueType="num">
                                      <p:cBhvr additive="base">
                                        <p:cTn id="92" dur="150" fill="hold"/>
                                        <p:tgtEl>
                                          <p:spTgt spid="64"/>
                                        </p:tgtEl>
                                        <p:attrNameLst>
                                          <p:attrName>ppt_y</p:attrName>
                                        </p:attrNameLst>
                                      </p:cBhvr>
                                      <p:tavLst>
                                        <p:tav tm="0">
                                          <p:val>
                                            <p:strVal val="1+#ppt_h/2"/>
                                          </p:val>
                                        </p:tav>
                                        <p:tav tm="100000">
                                          <p:val>
                                            <p:strVal val="#ppt_y"/>
                                          </p:val>
                                        </p:tav>
                                      </p:tavLst>
                                    </p:anim>
                                  </p:childTnLst>
                                </p:cTn>
                              </p:par>
                            </p:childTnLst>
                          </p:cTn>
                        </p:par>
                        <p:par>
                          <p:cTn id="93" fill="hold">
                            <p:stCondLst>
                              <p:cond delay="3300"/>
                            </p:stCondLst>
                            <p:childTnLst>
                              <p:par>
                                <p:cTn id="94" presetID="2" presetClass="entr" presetSubtype="4" fill="hold" grpId="0" nodeType="afterEffect">
                                  <p:stCondLst>
                                    <p:cond delay="0"/>
                                  </p:stCondLst>
                                  <p:childTnLst>
                                    <p:set>
                                      <p:cBhvr>
                                        <p:cTn id="95" dur="1" fill="hold">
                                          <p:stCondLst>
                                            <p:cond delay="0"/>
                                          </p:stCondLst>
                                        </p:cTn>
                                        <p:tgtEl>
                                          <p:spTgt spid="65"/>
                                        </p:tgtEl>
                                        <p:attrNameLst>
                                          <p:attrName>style.visibility</p:attrName>
                                        </p:attrNameLst>
                                      </p:cBhvr>
                                      <p:to>
                                        <p:strVal val="visible"/>
                                      </p:to>
                                    </p:set>
                                    <p:anim calcmode="lin" valueType="num">
                                      <p:cBhvr additive="base">
                                        <p:cTn id="96" dur="150" fill="hold"/>
                                        <p:tgtEl>
                                          <p:spTgt spid="65"/>
                                        </p:tgtEl>
                                        <p:attrNameLst>
                                          <p:attrName>ppt_x</p:attrName>
                                        </p:attrNameLst>
                                      </p:cBhvr>
                                      <p:tavLst>
                                        <p:tav tm="0">
                                          <p:val>
                                            <p:strVal val="#ppt_x"/>
                                          </p:val>
                                        </p:tav>
                                        <p:tav tm="100000">
                                          <p:val>
                                            <p:strVal val="#ppt_x"/>
                                          </p:val>
                                        </p:tav>
                                      </p:tavLst>
                                    </p:anim>
                                    <p:anim calcmode="lin" valueType="num">
                                      <p:cBhvr additive="base">
                                        <p:cTn id="97" dur="150" fill="hold"/>
                                        <p:tgtEl>
                                          <p:spTgt spid="65"/>
                                        </p:tgtEl>
                                        <p:attrNameLst>
                                          <p:attrName>ppt_y</p:attrName>
                                        </p:attrNameLst>
                                      </p:cBhvr>
                                      <p:tavLst>
                                        <p:tav tm="0">
                                          <p:val>
                                            <p:strVal val="1+#ppt_h/2"/>
                                          </p:val>
                                        </p:tav>
                                        <p:tav tm="100000">
                                          <p:val>
                                            <p:strVal val="#ppt_y"/>
                                          </p:val>
                                        </p:tav>
                                      </p:tavLst>
                                    </p:anim>
                                  </p:childTnLst>
                                </p:cTn>
                              </p:par>
                            </p:childTnLst>
                          </p:cTn>
                        </p:par>
                        <p:par>
                          <p:cTn id="98" fill="hold">
                            <p:stCondLst>
                              <p:cond delay="3450"/>
                            </p:stCondLst>
                            <p:childTnLst>
                              <p:par>
                                <p:cTn id="99" presetID="2" presetClass="entr" presetSubtype="4"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 calcmode="lin" valueType="num">
                                      <p:cBhvr additive="base">
                                        <p:cTn id="101" dur="150" fill="hold"/>
                                        <p:tgtEl>
                                          <p:spTgt spid="66"/>
                                        </p:tgtEl>
                                        <p:attrNameLst>
                                          <p:attrName>ppt_x</p:attrName>
                                        </p:attrNameLst>
                                      </p:cBhvr>
                                      <p:tavLst>
                                        <p:tav tm="0">
                                          <p:val>
                                            <p:strVal val="#ppt_x"/>
                                          </p:val>
                                        </p:tav>
                                        <p:tav tm="100000">
                                          <p:val>
                                            <p:strVal val="#ppt_x"/>
                                          </p:val>
                                        </p:tav>
                                      </p:tavLst>
                                    </p:anim>
                                    <p:anim calcmode="lin" valueType="num">
                                      <p:cBhvr additive="base">
                                        <p:cTn id="102" dur="150" fill="hold"/>
                                        <p:tgtEl>
                                          <p:spTgt spid="66"/>
                                        </p:tgtEl>
                                        <p:attrNameLst>
                                          <p:attrName>ppt_y</p:attrName>
                                        </p:attrNameLst>
                                      </p:cBhvr>
                                      <p:tavLst>
                                        <p:tav tm="0">
                                          <p:val>
                                            <p:strVal val="1+#ppt_h/2"/>
                                          </p:val>
                                        </p:tav>
                                        <p:tav tm="100000">
                                          <p:val>
                                            <p:strVal val="#ppt_y"/>
                                          </p:val>
                                        </p:tav>
                                      </p:tavLst>
                                    </p:anim>
                                  </p:childTnLst>
                                </p:cTn>
                              </p:par>
                            </p:childTnLst>
                          </p:cTn>
                        </p:par>
                        <p:par>
                          <p:cTn id="103" fill="hold">
                            <p:stCondLst>
                              <p:cond delay="3600"/>
                            </p:stCondLst>
                            <p:childTnLst>
                              <p:par>
                                <p:cTn id="104" presetID="2" presetClass="entr" presetSubtype="4" fill="hold" grpId="0" nodeType="afterEffect">
                                  <p:stCondLst>
                                    <p:cond delay="0"/>
                                  </p:stCondLst>
                                  <p:childTnLst>
                                    <p:set>
                                      <p:cBhvr>
                                        <p:cTn id="105" dur="1" fill="hold">
                                          <p:stCondLst>
                                            <p:cond delay="0"/>
                                          </p:stCondLst>
                                        </p:cTn>
                                        <p:tgtEl>
                                          <p:spTgt spid="67"/>
                                        </p:tgtEl>
                                        <p:attrNameLst>
                                          <p:attrName>style.visibility</p:attrName>
                                        </p:attrNameLst>
                                      </p:cBhvr>
                                      <p:to>
                                        <p:strVal val="visible"/>
                                      </p:to>
                                    </p:set>
                                    <p:anim calcmode="lin" valueType="num">
                                      <p:cBhvr additive="base">
                                        <p:cTn id="106" dur="150" fill="hold"/>
                                        <p:tgtEl>
                                          <p:spTgt spid="67"/>
                                        </p:tgtEl>
                                        <p:attrNameLst>
                                          <p:attrName>ppt_x</p:attrName>
                                        </p:attrNameLst>
                                      </p:cBhvr>
                                      <p:tavLst>
                                        <p:tav tm="0">
                                          <p:val>
                                            <p:strVal val="#ppt_x"/>
                                          </p:val>
                                        </p:tav>
                                        <p:tav tm="100000">
                                          <p:val>
                                            <p:strVal val="#ppt_x"/>
                                          </p:val>
                                        </p:tav>
                                      </p:tavLst>
                                    </p:anim>
                                    <p:anim calcmode="lin" valueType="num">
                                      <p:cBhvr additive="base">
                                        <p:cTn id="107" dur="150" fill="hold"/>
                                        <p:tgtEl>
                                          <p:spTgt spid="67"/>
                                        </p:tgtEl>
                                        <p:attrNameLst>
                                          <p:attrName>ppt_y</p:attrName>
                                        </p:attrNameLst>
                                      </p:cBhvr>
                                      <p:tavLst>
                                        <p:tav tm="0">
                                          <p:val>
                                            <p:strVal val="1+#ppt_h/2"/>
                                          </p:val>
                                        </p:tav>
                                        <p:tav tm="100000">
                                          <p:val>
                                            <p:strVal val="#ppt_y"/>
                                          </p:val>
                                        </p:tav>
                                      </p:tavLst>
                                    </p:anim>
                                  </p:childTnLst>
                                </p:cTn>
                              </p:par>
                            </p:childTnLst>
                          </p:cTn>
                        </p:par>
                        <p:par>
                          <p:cTn id="108" fill="hold">
                            <p:stCondLst>
                              <p:cond delay="3750"/>
                            </p:stCondLst>
                            <p:childTnLst>
                              <p:par>
                                <p:cTn id="109" presetID="2" presetClass="entr" presetSubtype="4" fill="hold" grpId="0" nodeType="afterEffect">
                                  <p:stCondLst>
                                    <p:cond delay="0"/>
                                  </p:stCondLst>
                                  <p:childTnLst>
                                    <p:set>
                                      <p:cBhvr>
                                        <p:cTn id="110" dur="1" fill="hold">
                                          <p:stCondLst>
                                            <p:cond delay="0"/>
                                          </p:stCondLst>
                                        </p:cTn>
                                        <p:tgtEl>
                                          <p:spTgt spid="68"/>
                                        </p:tgtEl>
                                        <p:attrNameLst>
                                          <p:attrName>style.visibility</p:attrName>
                                        </p:attrNameLst>
                                      </p:cBhvr>
                                      <p:to>
                                        <p:strVal val="visible"/>
                                      </p:to>
                                    </p:set>
                                    <p:anim calcmode="lin" valueType="num">
                                      <p:cBhvr additive="base">
                                        <p:cTn id="111" dur="150" fill="hold"/>
                                        <p:tgtEl>
                                          <p:spTgt spid="68"/>
                                        </p:tgtEl>
                                        <p:attrNameLst>
                                          <p:attrName>ppt_x</p:attrName>
                                        </p:attrNameLst>
                                      </p:cBhvr>
                                      <p:tavLst>
                                        <p:tav tm="0">
                                          <p:val>
                                            <p:strVal val="#ppt_x"/>
                                          </p:val>
                                        </p:tav>
                                        <p:tav tm="100000">
                                          <p:val>
                                            <p:strVal val="#ppt_x"/>
                                          </p:val>
                                        </p:tav>
                                      </p:tavLst>
                                    </p:anim>
                                    <p:anim calcmode="lin" valueType="num">
                                      <p:cBhvr additive="base">
                                        <p:cTn id="112" dur="150" fill="hold"/>
                                        <p:tgtEl>
                                          <p:spTgt spid="68"/>
                                        </p:tgtEl>
                                        <p:attrNameLst>
                                          <p:attrName>ppt_y</p:attrName>
                                        </p:attrNameLst>
                                      </p:cBhvr>
                                      <p:tavLst>
                                        <p:tav tm="0">
                                          <p:val>
                                            <p:strVal val="1+#ppt_h/2"/>
                                          </p:val>
                                        </p:tav>
                                        <p:tav tm="100000">
                                          <p:val>
                                            <p:strVal val="#ppt_y"/>
                                          </p:val>
                                        </p:tav>
                                      </p:tavLst>
                                    </p:anim>
                                  </p:childTnLst>
                                </p:cTn>
                              </p:par>
                            </p:childTnLst>
                          </p:cTn>
                        </p:par>
                        <p:par>
                          <p:cTn id="113" fill="hold">
                            <p:stCondLst>
                              <p:cond delay="3900"/>
                            </p:stCondLst>
                            <p:childTnLst>
                              <p:par>
                                <p:cTn id="114" presetID="2" presetClass="entr" presetSubtype="4" fill="hold" grpId="0" nodeType="afterEffect">
                                  <p:stCondLst>
                                    <p:cond delay="0"/>
                                  </p:stCondLst>
                                  <p:childTnLst>
                                    <p:set>
                                      <p:cBhvr>
                                        <p:cTn id="115" dur="1" fill="hold">
                                          <p:stCondLst>
                                            <p:cond delay="0"/>
                                          </p:stCondLst>
                                        </p:cTn>
                                        <p:tgtEl>
                                          <p:spTgt spid="69"/>
                                        </p:tgtEl>
                                        <p:attrNameLst>
                                          <p:attrName>style.visibility</p:attrName>
                                        </p:attrNameLst>
                                      </p:cBhvr>
                                      <p:to>
                                        <p:strVal val="visible"/>
                                      </p:to>
                                    </p:set>
                                    <p:anim calcmode="lin" valueType="num">
                                      <p:cBhvr additive="base">
                                        <p:cTn id="116" dur="150" fill="hold"/>
                                        <p:tgtEl>
                                          <p:spTgt spid="69"/>
                                        </p:tgtEl>
                                        <p:attrNameLst>
                                          <p:attrName>ppt_x</p:attrName>
                                        </p:attrNameLst>
                                      </p:cBhvr>
                                      <p:tavLst>
                                        <p:tav tm="0">
                                          <p:val>
                                            <p:strVal val="#ppt_x"/>
                                          </p:val>
                                        </p:tav>
                                        <p:tav tm="100000">
                                          <p:val>
                                            <p:strVal val="#ppt_x"/>
                                          </p:val>
                                        </p:tav>
                                      </p:tavLst>
                                    </p:anim>
                                    <p:anim calcmode="lin" valueType="num">
                                      <p:cBhvr additive="base">
                                        <p:cTn id="117" dur="150" fill="hold"/>
                                        <p:tgtEl>
                                          <p:spTgt spid="69"/>
                                        </p:tgtEl>
                                        <p:attrNameLst>
                                          <p:attrName>ppt_y</p:attrName>
                                        </p:attrNameLst>
                                      </p:cBhvr>
                                      <p:tavLst>
                                        <p:tav tm="0">
                                          <p:val>
                                            <p:strVal val="1+#ppt_h/2"/>
                                          </p:val>
                                        </p:tav>
                                        <p:tav tm="100000">
                                          <p:val>
                                            <p:strVal val="#ppt_y"/>
                                          </p:val>
                                        </p:tav>
                                      </p:tavLst>
                                    </p:anim>
                                  </p:childTnLst>
                                </p:cTn>
                              </p:par>
                            </p:childTnLst>
                          </p:cTn>
                        </p:par>
                        <p:par>
                          <p:cTn id="118" fill="hold">
                            <p:stCondLst>
                              <p:cond delay="4050"/>
                            </p:stCondLst>
                            <p:childTnLst>
                              <p:par>
                                <p:cTn id="119" presetID="2" presetClass="entr" presetSubtype="4"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anim calcmode="lin" valueType="num">
                                      <p:cBhvr additive="base">
                                        <p:cTn id="121" dur="150" fill="hold"/>
                                        <p:tgtEl>
                                          <p:spTgt spid="70"/>
                                        </p:tgtEl>
                                        <p:attrNameLst>
                                          <p:attrName>ppt_x</p:attrName>
                                        </p:attrNameLst>
                                      </p:cBhvr>
                                      <p:tavLst>
                                        <p:tav tm="0">
                                          <p:val>
                                            <p:strVal val="#ppt_x"/>
                                          </p:val>
                                        </p:tav>
                                        <p:tav tm="100000">
                                          <p:val>
                                            <p:strVal val="#ppt_x"/>
                                          </p:val>
                                        </p:tav>
                                      </p:tavLst>
                                    </p:anim>
                                    <p:anim calcmode="lin" valueType="num">
                                      <p:cBhvr additive="base">
                                        <p:cTn id="122" dur="150" fill="hold"/>
                                        <p:tgtEl>
                                          <p:spTgt spid="70"/>
                                        </p:tgtEl>
                                        <p:attrNameLst>
                                          <p:attrName>ppt_y</p:attrName>
                                        </p:attrNameLst>
                                      </p:cBhvr>
                                      <p:tavLst>
                                        <p:tav tm="0">
                                          <p:val>
                                            <p:strVal val="1+#ppt_h/2"/>
                                          </p:val>
                                        </p:tav>
                                        <p:tav tm="100000">
                                          <p:val>
                                            <p:strVal val="#ppt_y"/>
                                          </p:val>
                                        </p:tav>
                                      </p:tavLst>
                                    </p:anim>
                                  </p:childTnLst>
                                </p:cTn>
                              </p:par>
                            </p:childTnLst>
                          </p:cTn>
                        </p:par>
                        <p:par>
                          <p:cTn id="123" fill="hold">
                            <p:stCondLst>
                              <p:cond delay="4200"/>
                            </p:stCondLst>
                            <p:childTnLst>
                              <p:par>
                                <p:cTn id="124" presetID="2" presetClass="entr" presetSubtype="4" fill="hold" grpId="0" nodeType="afterEffect">
                                  <p:stCondLst>
                                    <p:cond delay="0"/>
                                  </p:stCondLst>
                                  <p:childTnLst>
                                    <p:set>
                                      <p:cBhvr>
                                        <p:cTn id="125" dur="1" fill="hold">
                                          <p:stCondLst>
                                            <p:cond delay="0"/>
                                          </p:stCondLst>
                                        </p:cTn>
                                        <p:tgtEl>
                                          <p:spTgt spid="71"/>
                                        </p:tgtEl>
                                        <p:attrNameLst>
                                          <p:attrName>style.visibility</p:attrName>
                                        </p:attrNameLst>
                                      </p:cBhvr>
                                      <p:to>
                                        <p:strVal val="visible"/>
                                      </p:to>
                                    </p:set>
                                    <p:anim calcmode="lin" valueType="num">
                                      <p:cBhvr additive="base">
                                        <p:cTn id="126" dur="150" fill="hold"/>
                                        <p:tgtEl>
                                          <p:spTgt spid="71"/>
                                        </p:tgtEl>
                                        <p:attrNameLst>
                                          <p:attrName>ppt_x</p:attrName>
                                        </p:attrNameLst>
                                      </p:cBhvr>
                                      <p:tavLst>
                                        <p:tav tm="0">
                                          <p:val>
                                            <p:strVal val="#ppt_x"/>
                                          </p:val>
                                        </p:tav>
                                        <p:tav tm="100000">
                                          <p:val>
                                            <p:strVal val="#ppt_x"/>
                                          </p:val>
                                        </p:tav>
                                      </p:tavLst>
                                    </p:anim>
                                    <p:anim calcmode="lin" valueType="num">
                                      <p:cBhvr additive="base">
                                        <p:cTn id="127" dur="150" fill="hold"/>
                                        <p:tgtEl>
                                          <p:spTgt spid="71"/>
                                        </p:tgtEl>
                                        <p:attrNameLst>
                                          <p:attrName>ppt_y</p:attrName>
                                        </p:attrNameLst>
                                      </p:cBhvr>
                                      <p:tavLst>
                                        <p:tav tm="0">
                                          <p:val>
                                            <p:strVal val="1+#ppt_h/2"/>
                                          </p:val>
                                        </p:tav>
                                        <p:tav tm="100000">
                                          <p:val>
                                            <p:strVal val="#ppt_y"/>
                                          </p:val>
                                        </p:tav>
                                      </p:tavLst>
                                    </p:anim>
                                  </p:childTnLst>
                                </p:cTn>
                              </p:par>
                            </p:childTnLst>
                          </p:cTn>
                        </p:par>
                        <p:par>
                          <p:cTn id="128" fill="hold">
                            <p:stCondLst>
                              <p:cond delay="4350"/>
                            </p:stCondLst>
                            <p:childTnLst>
                              <p:par>
                                <p:cTn id="129" presetID="2" presetClass="entr" presetSubtype="4"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 calcmode="lin" valueType="num">
                                      <p:cBhvr additive="base">
                                        <p:cTn id="131" dur="150" fill="hold"/>
                                        <p:tgtEl>
                                          <p:spTgt spid="72"/>
                                        </p:tgtEl>
                                        <p:attrNameLst>
                                          <p:attrName>ppt_x</p:attrName>
                                        </p:attrNameLst>
                                      </p:cBhvr>
                                      <p:tavLst>
                                        <p:tav tm="0">
                                          <p:val>
                                            <p:strVal val="#ppt_x"/>
                                          </p:val>
                                        </p:tav>
                                        <p:tav tm="100000">
                                          <p:val>
                                            <p:strVal val="#ppt_x"/>
                                          </p:val>
                                        </p:tav>
                                      </p:tavLst>
                                    </p:anim>
                                    <p:anim calcmode="lin" valueType="num">
                                      <p:cBhvr additive="base">
                                        <p:cTn id="132" dur="150" fill="hold"/>
                                        <p:tgtEl>
                                          <p:spTgt spid="72"/>
                                        </p:tgtEl>
                                        <p:attrNameLst>
                                          <p:attrName>ppt_y</p:attrName>
                                        </p:attrNameLst>
                                      </p:cBhvr>
                                      <p:tavLst>
                                        <p:tav tm="0">
                                          <p:val>
                                            <p:strVal val="1+#ppt_h/2"/>
                                          </p:val>
                                        </p:tav>
                                        <p:tav tm="100000">
                                          <p:val>
                                            <p:strVal val="#ppt_y"/>
                                          </p:val>
                                        </p:tav>
                                      </p:tavLst>
                                    </p:anim>
                                  </p:childTnLst>
                                </p:cTn>
                              </p:par>
                            </p:childTnLst>
                          </p:cTn>
                        </p:par>
                        <p:par>
                          <p:cTn id="133" fill="hold">
                            <p:stCondLst>
                              <p:cond delay="4500"/>
                            </p:stCondLst>
                            <p:childTnLst>
                              <p:par>
                                <p:cTn id="134" presetID="2" presetClass="entr" presetSubtype="4" fill="hold" grpId="0" nodeType="afterEffect">
                                  <p:stCondLst>
                                    <p:cond delay="0"/>
                                  </p:stCondLst>
                                  <p:childTnLst>
                                    <p:set>
                                      <p:cBhvr>
                                        <p:cTn id="135" dur="1" fill="hold">
                                          <p:stCondLst>
                                            <p:cond delay="0"/>
                                          </p:stCondLst>
                                        </p:cTn>
                                        <p:tgtEl>
                                          <p:spTgt spid="73"/>
                                        </p:tgtEl>
                                        <p:attrNameLst>
                                          <p:attrName>style.visibility</p:attrName>
                                        </p:attrNameLst>
                                      </p:cBhvr>
                                      <p:to>
                                        <p:strVal val="visible"/>
                                      </p:to>
                                    </p:set>
                                    <p:anim calcmode="lin" valueType="num">
                                      <p:cBhvr additive="base">
                                        <p:cTn id="136" dur="150" fill="hold"/>
                                        <p:tgtEl>
                                          <p:spTgt spid="73"/>
                                        </p:tgtEl>
                                        <p:attrNameLst>
                                          <p:attrName>ppt_x</p:attrName>
                                        </p:attrNameLst>
                                      </p:cBhvr>
                                      <p:tavLst>
                                        <p:tav tm="0">
                                          <p:val>
                                            <p:strVal val="#ppt_x"/>
                                          </p:val>
                                        </p:tav>
                                        <p:tav tm="100000">
                                          <p:val>
                                            <p:strVal val="#ppt_x"/>
                                          </p:val>
                                        </p:tav>
                                      </p:tavLst>
                                    </p:anim>
                                    <p:anim calcmode="lin" valueType="num">
                                      <p:cBhvr additive="base">
                                        <p:cTn id="137" dur="150" fill="hold"/>
                                        <p:tgtEl>
                                          <p:spTgt spid="73"/>
                                        </p:tgtEl>
                                        <p:attrNameLst>
                                          <p:attrName>ppt_y</p:attrName>
                                        </p:attrNameLst>
                                      </p:cBhvr>
                                      <p:tavLst>
                                        <p:tav tm="0">
                                          <p:val>
                                            <p:strVal val="1+#ppt_h/2"/>
                                          </p:val>
                                        </p:tav>
                                        <p:tav tm="100000">
                                          <p:val>
                                            <p:strVal val="#ppt_y"/>
                                          </p:val>
                                        </p:tav>
                                      </p:tavLst>
                                    </p:anim>
                                  </p:childTnLst>
                                </p:cTn>
                              </p:par>
                            </p:childTnLst>
                          </p:cTn>
                        </p:par>
                        <p:par>
                          <p:cTn id="138" fill="hold">
                            <p:stCondLst>
                              <p:cond delay="4650"/>
                            </p:stCondLst>
                            <p:childTnLst>
                              <p:par>
                                <p:cTn id="139" presetID="2" presetClass="entr" presetSubtype="4" fill="hold" grpId="0" nodeType="afterEffect">
                                  <p:stCondLst>
                                    <p:cond delay="0"/>
                                  </p:stCondLst>
                                  <p:childTnLst>
                                    <p:set>
                                      <p:cBhvr>
                                        <p:cTn id="140" dur="1" fill="hold">
                                          <p:stCondLst>
                                            <p:cond delay="0"/>
                                          </p:stCondLst>
                                        </p:cTn>
                                        <p:tgtEl>
                                          <p:spTgt spid="74"/>
                                        </p:tgtEl>
                                        <p:attrNameLst>
                                          <p:attrName>style.visibility</p:attrName>
                                        </p:attrNameLst>
                                      </p:cBhvr>
                                      <p:to>
                                        <p:strVal val="visible"/>
                                      </p:to>
                                    </p:set>
                                    <p:anim calcmode="lin" valueType="num">
                                      <p:cBhvr additive="base">
                                        <p:cTn id="141" dur="150" fill="hold"/>
                                        <p:tgtEl>
                                          <p:spTgt spid="74"/>
                                        </p:tgtEl>
                                        <p:attrNameLst>
                                          <p:attrName>ppt_x</p:attrName>
                                        </p:attrNameLst>
                                      </p:cBhvr>
                                      <p:tavLst>
                                        <p:tav tm="0">
                                          <p:val>
                                            <p:strVal val="#ppt_x"/>
                                          </p:val>
                                        </p:tav>
                                        <p:tav tm="100000">
                                          <p:val>
                                            <p:strVal val="#ppt_x"/>
                                          </p:val>
                                        </p:tav>
                                      </p:tavLst>
                                    </p:anim>
                                    <p:anim calcmode="lin" valueType="num">
                                      <p:cBhvr additive="base">
                                        <p:cTn id="142" dur="150" fill="hold"/>
                                        <p:tgtEl>
                                          <p:spTgt spid="74"/>
                                        </p:tgtEl>
                                        <p:attrNameLst>
                                          <p:attrName>ppt_y</p:attrName>
                                        </p:attrNameLst>
                                      </p:cBhvr>
                                      <p:tavLst>
                                        <p:tav tm="0">
                                          <p:val>
                                            <p:strVal val="1+#ppt_h/2"/>
                                          </p:val>
                                        </p:tav>
                                        <p:tav tm="100000">
                                          <p:val>
                                            <p:strVal val="#ppt_y"/>
                                          </p:val>
                                        </p:tav>
                                      </p:tavLst>
                                    </p:anim>
                                  </p:childTnLst>
                                </p:cTn>
                              </p:par>
                            </p:childTnLst>
                          </p:cTn>
                        </p:par>
                        <p:par>
                          <p:cTn id="143" fill="hold">
                            <p:stCondLst>
                              <p:cond delay="4800"/>
                            </p:stCondLst>
                            <p:childTnLst>
                              <p:par>
                                <p:cTn id="144" presetID="2" presetClass="entr" presetSubtype="4" fill="hold" grpId="0" nodeType="afterEffect">
                                  <p:stCondLst>
                                    <p:cond delay="0"/>
                                  </p:stCondLst>
                                  <p:childTnLst>
                                    <p:set>
                                      <p:cBhvr>
                                        <p:cTn id="145" dur="1" fill="hold">
                                          <p:stCondLst>
                                            <p:cond delay="0"/>
                                          </p:stCondLst>
                                        </p:cTn>
                                        <p:tgtEl>
                                          <p:spTgt spid="75"/>
                                        </p:tgtEl>
                                        <p:attrNameLst>
                                          <p:attrName>style.visibility</p:attrName>
                                        </p:attrNameLst>
                                      </p:cBhvr>
                                      <p:to>
                                        <p:strVal val="visible"/>
                                      </p:to>
                                    </p:set>
                                    <p:anim calcmode="lin" valueType="num">
                                      <p:cBhvr additive="base">
                                        <p:cTn id="146" dur="150" fill="hold"/>
                                        <p:tgtEl>
                                          <p:spTgt spid="75"/>
                                        </p:tgtEl>
                                        <p:attrNameLst>
                                          <p:attrName>ppt_x</p:attrName>
                                        </p:attrNameLst>
                                      </p:cBhvr>
                                      <p:tavLst>
                                        <p:tav tm="0">
                                          <p:val>
                                            <p:strVal val="#ppt_x"/>
                                          </p:val>
                                        </p:tav>
                                        <p:tav tm="100000">
                                          <p:val>
                                            <p:strVal val="#ppt_x"/>
                                          </p:val>
                                        </p:tav>
                                      </p:tavLst>
                                    </p:anim>
                                    <p:anim calcmode="lin" valueType="num">
                                      <p:cBhvr additive="base">
                                        <p:cTn id="147" dur="150" fill="hold"/>
                                        <p:tgtEl>
                                          <p:spTgt spid="75"/>
                                        </p:tgtEl>
                                        <p:attrNameLst>
                                          <p:attrName>ppt_y</p:attrName>
                                        </p:attrNameLst>
                                      </p:cBhvr>
                                      <p:tavLst>
                                        <p:tav tm="0">
                                          <p:val>
                                            <p:strVal val="1+#ppt_h/2"/>
                                          </p:val>
                                        </p:tav>
                                        <p:tav tm="100000">
                                          <p:val>
                                            <p:strVal val="#ppt_y"/>
                                          </p:val>
                                        </p:tav>
                                      </p:tavLst>
                                    </p:anim>
                                  </p:childTnLst>
                                </p:cTn>
                              </p:par>
                            </p:childTnLst>
                          </p:cTn>
                        </p:par>
                        <p:par>
                          <p:cTn id="148" fill="hold">
                            <p:stCondLst>
                              <p:cond delay="4950"/>
                            </p:stCondLst>
                            <p:childTnLst>
                              <p:par>
                                <p:cTn id="149" presetID="2" presetClass="entr" presetSubtype="4" fill="hold" grpId="0" nodeType="afterEffect">
                                  <p:stCondLst>
                                    <p:cond delay="0"/>
                                  </p:stCondLst>
                                  <p:childTnLst>
                                    <p:set>
                                      <p:cBhvr>
                                        <p:cTn id="150" dur="1" fill="hold">
                                          <p:stCondLst>
                                            <p:cond delay="0"/>
                                          </p:stCondLst>
                                        </p:cTn>
                                        <p:tgtEl>
                                          <p:spTgt spid="76"/>
                                        </p:tgtEl>
                                        <p:attrNameLst>
                                          <p:attrName>style.visibility</p:attrName>
                                        </p:attrNameLst>
                                      </p:cBhvr>
                                      <p:to>
                                        <p:strVal val="visible"/>
                                      </p:to>
                                    </p:set>
                                    <p:anim calcmode="lin" valueType="num">
                                      <p:cBhvr additive="base">
                                        <p:cTn id="151" dur="150" fill="hold"/>
                                        <p:tgtEl>
                                          <p:spTgt spid="76"/>
                                        </p:tgtEl>
                                        <p:attrNameLst>
                                          <p:attrName>ppt_x</p:attrName>
                                        </p:attrNameLst>
                                      </p:cBhvr>
                                      <p:tavLst>
                                        <p:tav tm="0">
                                          <p:val>
                                            <p:strVal val="#ppt_x"/>
                                          </p:val>
                                        </p:tav>
                                        <p:tav tm="100000">
                                          <p:val>
                                            <p:strVal val="#ppt_x"/>
                                          </p:val>
                                        </p:tav>
                                      </p:tavLst>
                                    </p:anim>
                                    <p:anim calcmode="lin" valueType="num">
                                      <p:cBhvr additive="base">
                                        <p:cTn id="152" dur="150" fill="hold"/>
                                        <p:tgtEl>
                                          <p:spTgt spid="76"/>
                                        </p:tgtEl>
                                        <p:attrNameLst>
                                          <p:attrName>ppt_y</p:attrName>
                                        </p:attrNameLst>
                                      </p:cBhvr>
                                      <p:tavLst>
                                        <p:tav tm="0">
                                          <p:val>
                                            <p:strVal val="1+#ppt_h/2"/>
                                          </p:val>
                                        </p:tav>
                                        <p:tav tm="100000">
                                          <p:val>
                                            <p:strVal val="#ppt_y"/>
                                          </p:val>
                                        </p:tav>
                                      </p:tavLst>
                                    </p:anim>
                                  </p:childTnLst>
                                </p:cTn>
                              </p:par>
                            </p:childTnLst>
                          </p:cTn>
                        </p:par>
                        <p:par>
                          <p:cTn id="153" fill="hold">
                            <p:stCondLst>
                              <p:cond delay="5100"/>
                            </p:stCondLst>
                            <p:childTnLst>
                              <p:par>
                                <p:cTn id="154" presetID="2" presetClass="entr" presetSubtype="4" fill="hold" grpId="0" nodeType="afterEffect">
                                  <p:stCondLst>
                                    <p:cond delay="0"/>
                                  </p:stCondLst>
                                  <p:childTnLst>
                                    <p:set>
                                      <p:cBhvr>
                                        <p:cTn id="155" dur="1" fill="hold">
                                          <p:stCondLst>
                                            <p:cond delay="0"/>
                                          </p:stCondLst>
                                        </p:cTn>
                                        <p:tgtEl>
                                          <p:spTgt spid="77"/>
                                        </p:tgtEl>
                                        <p:attrNameLst>
                                          <p:attrName>style.visibility</p:attrName>
                                        </p:attrNameLst>
                                      </p:cBhvr>
                                      <p:to>
                                        <p:strVal val="visible"/>
                                      </p:to>
                                    </p:set>
                                    <p:anim calcmode="lin" valueType="num">
                                      <p:cBhvr additive="base">
                                        <p:cTn id="156" dur="150" fill="hold"/>
                                        <p:tgtEl>
                                          <p:spTgt spid="77"/>
                                        </p:tgtEl>
                                        <p:attrNameLst>
                                          <p:attrName>ppt_x</p:attrName>
                                        </p:attrNameLst>
                                      </p:cBhvr>
                                      <p:tavLst>
                                        <p:tav tm="0">
                                          <p:val>
                                            <p:strVal val="#ppt_x"/>
                                          </p:val>
                                        </p:tav>
                                        <p:tav tm="100000">
                                          <p:val>
                                            <p:strVal val="#ppt_x"/>
                                          </p:val>
                                        </p:tav>
                                      </p:tavLst>
                                    </p:anim>
                                    <p:anim calcmode="lin" valueType="num">
                                      <p:cBhvr additive="base">
                                        <p:cTn id="157" dur="150" fill="hold"/>
                                        <p:tgtEl>
                                          <p:spTgt spid="77"/>
                                        </p:tgtEl>
                                        <p:attrNameLst>
                                          <p:attrName>ppt_y</p:attrName>
                                        </p:attrNameLst>
                                      </p:cBhvr>
                                      <p:tavLst>
                                        <p:tav tm="0">
                                          <p:val>
                                            <p:strVal val="1+#ppt_h/2"/>
                                          </p:val>
                                        </p:tav>
                                        <p:tav tm="100000">
                                          <p:val>
                                            <p:strVal val="#ppt_y"/>
                                          </p:val>
                                        </p:tav>
                                      </p:tavLst>
                                    </p:anim>
                                  </p:childTnLst>
                                </p:cTn>
                              </p:par>
                            </p:childTnLst>
                          </p:cTn>
                        </p:par>
                        <p:par>
                          <p:cTn id="158" fill="hold">
                            <p:stCondLst>
                              <p:cond delay="5250"/>
                            </p:stCondLst>
                            <p:childTnLst>
                              <p:par>
                                <p:cTn id="159" presetID="2" presetClass="entr" presetSubtype="4" fill="hold" grpId="0" nodeType="afterEffect">
                                  <p:stCondLst>
                                    <p:cond delay="0"/>
                                  </p:stCondLst>
                                  <p:childTnLst>
                                    <p:set>
                                      <p:cBhvr>
                                        <p:cTn id="160" dur="1" fill="hold">
                                          <p:stCondLst>
                                            <p:cond delay="0"/>
                                          </p:stCondLst>
                                        </p:cTn>
                                        <p:tgtEl>
                                          <p:spTgt spid="78"/>
                                        </p:tgtEl>
                                        <p:attrNameLst>
                                          <p:attrName>style.visibility</p:attrName>
                                        </p:attrNameLst>
                                      </p:cBhvr>
                                      <p:to>
                                        <p:strVal val="visible"/>
                                      </p:to>
                                    </p:set>
                                    <p:anim calcmode="lin" valueType="num">
                                      <p:cBhvr additive="base">
                                        <p:cTn id="161" dur="150" fill="hold"/>
                                        <p:tgtEl>
                                          <p:spTgt spid="78"/>
                                        </p:tgtEl>
                                        <p:attrNameLst>
                                          <p:attrName>ppt_x</p:attrName>
                                        </p:attrNameLst>
                                      </p:cBhvr>
                                      <p:tavLst>
                                        <p:tav tm="0">
                                          <p:val>
                                            <p:strVal val="#ppt_x"/>
                                          </p:val>
                                        </p:tav>
                                        <p:tav tm="100000">
                                          <p:val>
                                            <p:strVal val="#ppt_x"/>
                                          </p:val>
                                        </p:tav>
                                      </p:tavLst>
                                    </p:anim>
                                    <p:anim calcmode="lin" valueType="num">
                                      <p:cBhvr additive="base">
                                        <p:cTn id="162" dur="150" fill="hold"/>
                                        <p:tgtEl>
                                          <p:spTgt spid="78"/>
                                        </p:tgtEl>
                                        <p:attrNameLst>
                                          <p:attrName>ppt_y</p:attrName>
                                        </p:attrNameLst>
                                      </p:cBhvr>
                                      <p:tavLst>
                                        <p:tav tm="0">
                                          <p:val>
                                            <p:strVal val="1+#ppt_h/2"/>
                                          </p:val>
                                        </p:tav>
                                        <p:tav tm="100000">
                                          <p:val>
                                            <p:strVal val="#ppt_y"/>
                                          </p:val>
                                        </p:tav>
                                      </p:tavLst>
                                    </p:anim>
                                  </p:childTnLst>
                                </p:cTn>
                              </p:par>
                            </p:childTnLst>
                          </p:cTn>
                        </p:par>
                        <p:par>
                          <p:cTn id="163" fill="hold">
                            <p:stCondLst>
                              <p:cond delay="5400"/>
                            </p:stCondLst>
                            <p:childTnLst>
                              <p:par>
                                <p:cTn id="164" presetID="2" presetClass="entr" presetSubtype="4" fill="hold" grpId="0" nodeType="afterEffect">
                                  <p:stCondLst>
                                    <p:cond delay="0"/>
                                  </p:stCondLst>
                                  <p:childTnLst>
                                    <p:set>
                                      <p:cBhvr>
                                        <p:cTn id="165" dur="1" fill="hold">
                                          <p:stCondLst>
                                            <p:cond delay="0"/>
                                          </p:stCondLst>
                                        </p:cTn>
                                        <p:tgtEl>
                                          <p:spTgt spid="79"/>
                                        </p:tgtEl>
                                        <p:attrNameLst>
                                          <p:attrName>style.visibility</p:attrName>
                                        </p:attrNameLst>
                                      </p:cBhvr>
                                      <p:to>
                                        <p:strVal val="visible"/>
                                      </p:to>
                                    </p:set>
                                    <p:anim calcmode="lin" valueType="num">
                                      <p:cBhvr additive="base">
                                        <p:cTn id="166" dur="150" fill="hold"/>
                                        <p:tgtEl>
                                          <p:spTgt spid="79"/>
                                        </p:tgtEl>
                                        <p:attrNameLst>
                                          <p:attrName>ppt_x</p:attrName>
                                        </p:attrNameLst>
                                      </p:cBhvr>
                                      <p:tavLst>
                                        <p:tav tm="0">
                                          <p:val>
                                            <p:strVal val="#ppt_x"/>
                                          </p:val>
                                        </p:tav>
                                        <p:tav tm="100000">
                                          <p:val>
                                            <p:strVal val="#ppt_x"/>
                                          </p:val>
                                        </p:tav>
                                      </p:tavLst>
                                    </p:anim>
                                    <p:anim calcmode="lin" valueType="num">
                                      <p:cBhvr additive="base">
                                        <p:cTn id="167" dur="150" fill="hold"/>
                                        <p:tgtEl>
                                          <p:spTgt spid="79"/>
                                        </p:tgtEl>
                                        <p:attrNameLst>
                                          <p:attrName>ppt_y</p:attrName>
                                        </p:attrNameLst>
                                      </p:cBhvr>
                                      <p:tavLst>
                                        <p:tav tm="0">
                                          <p:val>
                                            <p:strVal val="1+#ppt_h/2"/>
                                          </p:val>
                                        </p:tav>
                                        <p:tav tm="100000">
                                          <p:val>
                                            <p:strVal val="#ppt_y"/>
                                          </p:val>
                                        </p:tav>
                                      </p:tavLst>
                                    </p:anim>
                                  </p:childTnLst>
                                </p:cTn>
                              </p:par>
                            </p:childTnLst>
                          </p:cTn>
                        </p:par>
                        <p:par>
                          <p:cTn id="168" fill="hold">
                            <p:stCondLst>
                              <p:cond delay="5550"/>
                            </p:stCondLst>
                            <p:childTnLst>
                              <p:par>
                                <p:cTn id="169" presetID="2" presetClass="entr" presetSubtype="4" fill="hold" grpId="0" nodeType="afterEffect">
                                  <p:stCondLst>
                                    <p:cond delay="0"/>
                                  </p:stCondLst>
                                  <p:childTnLst>
                                    <p:set>
                                      <p:cBhvr>
                                        <p:cTn id="170" dur="1" fill="hold">
                                          <p:stCondLst>
                                            <p:cond delay="0"/>
                                          </p:stCondLst>
                                        </p:cTn>
                                        <p:tgtEl>
                                          <p:spTgt spid="80"/>
                                        </p:tgtEl>
                                        <p:attrNameLst>
                                          <p:attrName>style.visibility</p:attrName>
                                        </p:attrNameLst>
                                      </p:cBhvr>
                                      <p:to>
                                        <p:strVal val="visible"/>
                                      </p:to>
                                    </p:set>
                                    <p:anim calcmode="lin" valueType="num">
                                      <p:cBhvr additive="base">
                                        <p:cTn id="171" dur="150" fill="hold"/>
                                        <p:tgtEl>
                                          <p:spTgt spid="80"/>
                                        </p:tgtEl>
                                        <p:attrNameLst>
                                          <p:attrName>ppt_x</p:attrName>
                                        </p:attrNameLst>
                                      </p:cBhvr>
                                      <p:tavLst>
                                        <p:tav tm="0">
                                          <p:val>
                                            <p:strVal val="#ppt_x"/>
                                          </p:val>
                                        </p:tav>
                                        <p:tav tm="100000">
                                          <p:val>
                                            <p:strVal val="#ppt_x"/>
                                          </p:val>
                                        </p:tav>
                                      </p:tavLst>
                                    </p:anim>
                                    <p:anim calcmode="lin" valueType="num">
                                      <p:cBhvr additive="base">
                                        <p:cTn id="172" dur="150" fill="hold"/>
                                        <p:tgtEl>
                                          <p:spTgt spid="80"/>
                                        </p:tgtEl>
                                        <p:attrNameLst>
                                          <p:attrName>ppt_y</p:attrName>
                                        </p:attrNameLst>
                                      </p:cBhvr>
                                      <p:tavLst>
                                        <p:tav tm="0">
                                          <p:val>
                                            <p:strVal val="1+#ppt_h/2"/>
                                          </p:val>
                                        </p:tav>
                                        <p:tav tm="100000">
                                          <p:val>
                                            <p:strVal val="#ppt_y"/>
                                          </p:val>
                                        </p:tav>
                                      </p:tavLst>
                                    </p:anim>
                                  </p:childTnLst>
                                </p:cTn>
                              </p:par>
                            </p:childTnLst>
                          </p:cTn>
                        </p:par>
                        <p:par>
                          <p:cTn id="173" fill="hold">
                            <p:stCondLst>
                              <p:cond delay="5700"/>
                            </p:stCondLst>
                            <p:childTnLst>
                              <p:par>
                                <p:cTn id="174" presetID="2" presetClass="entr" presetSubtype="4" fill="hold" grpId="0" nodeType="afterEffect">
                                  <p:stCondLst>
                                    <p:cond delay="0"/>
                                  </p:stCondLst>
                                  <p:childTnLst>
                                    <p:set>
                                      <p:cBhvr>
                                        <p:cTn id="175" dur="1" fill="hold">
                                          <p:stCondLst>
                                            <p:cond delay="0"/>
                                          </p:stCondLst>
                                        </p:cTn>
                                        <p:tgtEl>
                                          <p:spTgt spid="81"/>
                                        </p:tgtEl>
                                        <p:attrNameLst>
                                          <p:attrName>style.visibility</p:attrName>
                                        </p:attrNameLst>
                                      </p:cBhvr>
                                      <p:to>
                                        <p:strVal val="visible"/>
                                      </p:to>
                                    </p:set>
                                    <p:anim calcmode="lin" valueType="num">
                                      <p:cBhvr additive="base">
                                        <p:cTn id="176" dur="150" fill="hold"/>
                                        <p:tgtEl>
                                          <p:spTgt spid="81"/>
                                        </p:tgtEl>
                                        <p:attrNameLst>
                                          <p:attrName>ppt_x</p:attrName>
                                        </p:attrNameLst>
                                      </p:cBhvr>
                                      <p:tavLst>
                                        <p:tav tm="0">
                                          <p:val>
                                            <p:strVal val="#ppt_x"/>
                                          </p:val>
                                        </p:tav>
                                        <p:tav tm="100000">
                                          <p:val>
                                            <p:strVal val="#ppt_x"/>
                                          </p:val>
                                        </p:tav>
                                      </p:tavLst>
                                    </p:anim>
                                    <p:anim calcmode="lin" valueType="num">
                                      <p:cBhvr additive="base">
                                        <p:cTn id="177" dur="150" fill="hold"/>
                                        <p:tgtEl>
                                          <p:spTgt spid="81"/>
                                        </p:tgtEl>
                                        <p:attrNameLst>
                                          <p:attrName>ppt_y</p:attrName>
                                        </p:attrNameLst>
                                      </p:cBhvr>
                                      <p:tavLst>
                                        <p:tav tm="0">
                                          <p:val>
                                            <p:strVal val="1+#ppt_h/2"/>
                                          </p:val>
                                        </p:tav>
                                        <p:tav tm="100000">
                                          <p:val>
                                            <p:strVal val="#ppt_y"/>
                                          </p:val>
                                        </p:tav>
                                      </p:tavLst>
                                    </p:anim>
                                  </p:childTnLst>
                                </p:cTn>
                              </p:par>
                            </p:childTnLst>
                          </p:cTn>
                        </p:par>
                        <p:par>
                          <p:cTn id="178" fill="hold">
                            <p:stCondLst>
                              <p:cond delay="5850"/>
                            </p:stCondLst>
                            <p:childTnLst>
                              <p:par>
                                <p:cTn id="179" presetID="2" presetClass="entr" presetSubtype="4" fill="hold" grpId="0" nodeType="afterEffect">
                                  <p:stCondLst>
                                    <p:cond delay="0"/>
                                  </p:stCondLst>
                                  <p:childTnLst>
                                    <p:set>
                                      <p:cBhvr>
                                        <p:cTn id="180" dur="1" fill="hold">
                                          <p:stCondLst>
                                            <p:cond delay="0"/>
                                          </p:stCondLst>
                                        </p:cTn>
                                        <p:tgtEl>
                                          <p:spTgt spid="82"/>
                                        </p:tgtEl>
                                        <p:attrNameLst>
                                          <p:attrName>style.visibility</p:attrName>
                                        </p:attrNameLst>
                                      </p:cBhvr>
                                      <p:to>
                                        <p:strVal val="visible"/>
                                      </p:to>
                                    </p:set>
                                    <p:anim calcmode="lin" valueType="num">
                                      <p:cBhvr additive="base">
                                        <p:cTn id="181" dur="150" fill="hold"/>
                                        <p:tgtEl>
                                          <p:spTgt spid="82"/>
                                        </p:tgtEl>
                                        <p:attrNameLst>
                                          <p:attrName>ppt_x</p:attrName>
                                        </p:attrNameLst>
                                      </p:cBhvr>
                                      <p:tavLst>
                                        <p:tav tm="0">
                                          <p:val>
                                            <p:strVal val="#ppt_x"/>
                                          </p:val>
                                        </p:tav>
                                        <p:tav tm="100000">
                                          <p:val>
                                            <p:strVal val="#ppt_x"/>
                                          </p:val>
                                        </p:tav>
                                      </p:tavLst>
                                    </p:anim>
                                    <p:anim calcmode="lin" valueType="num">
                                      <p:cBhvr additive="base">
                                        <p:cTn id="182" dur="150" fill="hold"/>
                                        <p:tgtEl>
                                          <p:spTgt spid="82"/>
                                        </p:tgtEl>
                                        <p:attrNameLst>
                                          <p:attrName>ppt_y</p:attrName>
                                        </p:attrNameLst>
                                      </p:cBhvr>
                                      <p:tavLst>
                                        <p:tav tm="0">
                                          <p:val>
                                            <p:strVal val="1+#ppt_h/2"/>
                                          </p:val>
                                        </p:tav>
                                        <p:tav tm="100000">
                                          <p:val>
                                            <p:strVal val="#ppt_y"/>
                                          </p:val>
                                        </p:tav>
                                      </p:tavLst>
                                    </p:anim>
                                  </p:childTnLst>
                                </p:cTn>
                              </p:par>
                            </p:childTnLst>
                          </p:cTn>
                        </p:par>
                        <p:par>
                          <p:cTn id="183" fill="hold">
                            <p:stCondLst>
                              <p:cond delay="6000"/>
                            </p:stCondLst>
                            <p:childTnLst>
                              <p:par>
                                <p:cTn id="184" presetID="2" presetClass="entr" presetSubtype="4" fill="hold" grpId="0" nodeType="afterEffect">
                                  <p:stCondLst>
                                    <p:cond delay="0"/>
                                  </p:stCondLst>
                                  <p:childTnLst>
                                    <p:set>
                                      <p:cBhvr>
                                        <p:cTn id="185" dur="1" fill="hold">
                                          <p:stCondLst>
                                            <p:cond delay="0"/>
                                          </p:stCondLst>
                                        </p:cTn>
                                        <p:tgtEl>
                                          <p:spTgt spid="83"/>
                                        </p:tgtEl>
                                        <p:attrNameLst>
                                          <p:attrName>style.visibility</p:attrName>
                                        </p:attrNameLst>
                                      </p:cBhvr>
                                      <p:to>
                                        <p:strVal val="visible"/>
                                      </p:to>
                                    </p:set>
                                    <p:anim calcmode="lin" valueType="num">
                                      <p:cBhvr additive="base">
                                        <p:cTn id="186" dur="150" fill="hold"/>
                                        <p:tgtEl>
                                          <p:spTgt spid="83"/>
                                        </p:tgtEl>
                                        <p:attrNameLst>
                                          <p:attrName>ppt_x</p:attrName>
                                        </p:attrNameLst>
                                      </p:cBhvr>
                                      <p:tavLst>
                                        <p:tav tm="0">
                                          <p:val>
                                            <p:strVal val="#ppt_x"/>
                                          </p:val>
                                        </p:tav>
                                        <p:tav tm="100000">
                                          <p:val>
                                            <p:strVal val="#ppt_x"/>
                                          </p:val>
                                        </p:tav>
                                      </p:tavLst>
                                    </p:anim>
                                    <p:anim calcmode="lin" valueType="num">
                                      <p:cBhvr additive="base">
                                        <p:cTn id="187" dur="150" fill="hold"/>
                                        <p:tgtEl>
                                          <p:spTgt spid="83"/>
                                        </p:tgtEl>
                                        <p:attrNameLst>
                                          <p:attrName>ppt_y</p:attrName>
                                        </p:attrNameLst>
                                      </p:cBhvr>
                                      <p:tavLst>
                                        <p:tav tm="0">
                                          <p:val>
                                            <p:strVal val="1+#ppt_h/2"/>
                                          </p:val>
                                        </p:tav>
                                        <p:tav tm="100000">
                                          <p:val>
                                            <p:strVal val="#ppt_y"/>
                                          </p:val>
                                        </p:tav>
                                      </p:tavLst>
                                    </p:anim>
                                  </p:childTnLst>
                                </p:cTn>
                              </p:par>
                            </p:childTnLst>
                          </p:cTn>
                        </p:par>
                        <p:par>
                          <p:cTn id="188" fill="hold">
                            <p:stCondLst>
                              <p:cond delay="6150"/>
                            </p:stCondLst>
                            <p:childTnLst>
                              <p:par>
                                <p:cTn id="189" presetID="2" presetClass="entr" presetSubtype="4" fill="hold" grpId="0" nodeType="afterEffect">
                                  <p:stCondLst>
                                    <p:cond delay="0"/>
                                  </p:stCondLst>
                                  <p:childTnLst>
                                    <p:set>
                                      <p:cBhvr>
                                        <p:cTn id="190" dur="1" fill="hold">
                                          <p:stCondLst>
                                            <p:cond delay="0"/>
                                          </p:stCondLst>
                                        </p:cTn>
                                        <p:tgtEl>
                                          <p:spTgt spid="84"/>
                                        </p:tgtEl>
                                        <p:attrNameLst>
                                          <p:attrName>style.visibility</p:attrName>
                                        </p:attrNameLst>
                                      </p:cBhvr>
                                      <p:to>
                                        <p:strVal val="visible"/>
                                      </p:to>
                                    </p:set>
                                    <p:anim calcmode="lin" valueType="num">
                                      <p:cBhvr additive="base">
                                        <p:cTn id="191" dur="150" fill="hold"/>
                                        <p:tgtEl>
                                          <p:spTgt spid="84"/>
                                        </p:tgtEl>
                                        <p:attrNameLst>
                                          <p:attrName>ppt_x</p:attrName>
                                        </p:attrNameLst>
                                      </p:cBhvr>
                                      <p:tavLst>
                                        <p:tav tm="0">
                                          <p:val>
                                            <p:strVal val="#ppt_x"/>
                                          </p:val>
                                        </p:tav>
                                        <p:tav tm="100000">
                                          <p:val>
                                            <p:strVal val="#ppt_x"/>
                                          </p:val>
                                        </p:tav>
                                      </p:tavLst>
                                    </p:anim>
                                    <p:anim calcmode="lin" valueType="num">
                                      <p:cBhvr additive="base">
                                        <p:cTn id="192" dur="150" fill="hold"/>
                                        <p:tgtEl>
                                          <p:spTgt spid="84"/>
                                        </p:tgtEl>
                                        <p:attrNameLst>
                                          <p:attrName>ppt_y</p:attrName>
                                        </p:attrNameLst>
                                      </p:cBhvr>
                                      <p:tavLst>
                                        <p:tav tm="0">
                                          <p:val>
                                            <p:strVal val="1+#ppt_h/2"/>
                                          </p:val>
                                        </p:tav>
                                        <p:tav tm="100000">
                                          <p:val>
                                            <p:strVal val="#ppt_y"/>
                                          </p:val>
                                        </p:tav>
                                      </p:tavLst>
                                    </p:anim>
                                  </p:childTnLst>
                                </p:cTn>
                              </p:par>
                            </p:childTnLst>
                          </p:cTn>
                        </p:par>
                        <p:par>
                          <p:cTn id="193" fill="hold">
                            <p:stCondLst>
                              <p:cond delay="6300"/>
                            </p:stCondLst>
                            <p:childTnLst>
                              <p:par>
                                <p:cTn id="194" presetID="2" presetClass="entr" presetSubtype="4" fill="hold" grpId="0" nodeType="afterEffect">
                                  <p:stCondLst>
                                    <p:cond delay="0"/>
                                  </p:stCondLst>
                                  <p:childTnLst>
                                    <p:set>
                                      <p:cBhvr>
                                        <p:cTn id="195" dur="1" fill="hold">
                                          <p:stCondLst>
                                            <p:cond delay="0"/>
                                          </p:stCondLst>
                                        </p:cTn>
                                        <p:tgtEl>
                                          <p:spTgt spid="85"/>
                                        </p:tgtEl>
                                        <p:attrNameLst>
                                          <p:attrName>style.visibility</p:attrName>
                                        </p:attrNameLst>
                                      </p:cBhvr>
                                      <p:to>
                                        <p:strVal val="visible"/>
                                      </p:to>
                                    </p:set>
                                    <p:anim calcmode="lin" valueType="num">
                                      <p:cBhvr additive="base">
                                        <p:cTn id="196" dur="150" fill="hold"/>
                                        <p:tgtEl>
                                          <p:spTgt spid="85"/>
                                        </p:tgtEl>
                                        <p:attrNameLst>
                                          <p:attrName>ppt_x</p:attrName>
                                        </p:attrNameLst>
                                      </p:cBhvr>
                                      <p:tavLst>
                                        <p:tav tm="0">
                                          <p:val>
                                            <p:strVal val="#ppt_x"/>
                                          </p:val>
                                        </p:tav>
                                        <p:tav tm="100000">
                                          <p:val>
                                            <p:strVal val="#ppt_x"/>
                                          </p:val>
                                        </p:tav>
                                      </p:tavLst>
                                    </p:anim>
                                    <p:anim calcmode="lin" valueType="num">
                                      <p:cBhvr additive="base">
                                        <p:cTn id="197" dur="150" fill="hold"/>
                                        <p:tgtEl>
                                          <p:spTgt spid="85"/>
                                        </p:tgtEl>
                                        <p:attrNameLst>
                                          <p:attrName>ppt_y</p:attrName>
                                        </p:attrNameLst>
                                      </p:cBhvr>
                                      <p:tavLst>
                                        <p:tav tm="0">
                                          <p:val>
                                            <p:strVal val="1+#ppt_h/2"/>
                                          </p:val>
                                        </p:tav>
                                        <p:tav tm="100000">
                                          <p:val>
                                            <p:strVal val="#ppt_y"/>
                                          </p:val>
                                        </p:tav>
                                      </p:tavLst>
                                    </p:anim>
                                  </p:childTnLst>
                                </p:cTn>
                              </p:par>
                            </p:childTnLst>
                          </p:cTn>
                        </p:par>
                        <p:par>
                          <p:cTn id="198" fill="hold">
                            <p:stCondLst>
                              <p:cond delay="6450"/>
                            </p:stCondLst>
                            <p:childTnLst>
                              <p:par>
                                <p:cTn id="199" presetID="2" presetClass="entr" presetSubtype="4" fill="hold" grpId="0" nodeType="afterEffect">
                                  <p:stCondLst>
                                    <p:cond delay="0"/>
                                  </p:stCondLst>
                                  <p:childTnLst>
                                    <p:set>
                                      <p:cBhvr>
                                        <p:cTn id="200" dur="1" fill="hold">
                                          <p:stCondLst>
                                            <p:cond delay="0"/>
                                          </p:stCondLst>
                                        </p:cTn>
                                        <p:tgtEl>
                                          <p:spTgt spid="86"/>
                                        </p:tgtEl>
                                        <p:attrNameLst>
                                          <p:attrName>style.visibility</p:attrName>
                                        </p:attrNameLst>
                                      </p:cBhvr>
                                      <p:to>
                                        <p:strVal val="visible"/>
                                      </p:to>
                                    </p:set>
                                    <p:anim calcmode="lin" valueType="num">
                                      <p:cBhvr additive="base">
                                        <p:cTn id="201" dur="150" fill="hold"/>
                                        <p:tgtEl>
                                          <p:spTgt spid="86"/>
                                        </p:tgtEl>
                                        <p:attrNameLst>
                                          <p:attrName>ppt_x</p:attrName>
                                        </p:attrNameLst>
                                      </p:cBhvr>
                                      <p:tavLst>
                                        <p:tav tm="0">
                                          <p:val>
                                            <p:strVal val="#ppt_x"/>
                                          </p:val>
                                        </p:tav>
                                        <p:tav tm="100000">
                                          <p:val>
                                            <p:strVal val="#ppt_x"/>
                                          </p:val>
                                        </p:tav>
                                      </p:tavLst>
                                    </p:anim>
                                    <p:anim calcmode="lin" valueType="num">
                                      <p:cBhvr additive="base">
                                        <p:cTn id="202" dur="150" fill="hold"/>
                                        <p:tgtEl>
                                          <p:spTgt spid="86"/>
                                        </p:tgtEl>
                                        <p:attrNameLst>
                                          <p:attrName>ppt_y</p:attrName>
                                        </p:attrNameLst>
                                      </p:cBhvr>
                                      <p:tavLst>
                                        <p:tav tm="0">
                                          <p:val>
                                            <p:strVal val="1+#ppt_h/2"/>
                                          </p:val>
                                        </p:tav>
                                        <p:tav tm="100000">
                                          <p:val>
                                            <p:strVal val="#ppt_y"/>
                                          </p:val>
                                        </p:tav>
                                      </p:tavLst>
                                    </p:anim>
                                  </p:childTnLst>
                                </p:cTn>
                              </p:par>
                            </p:childTnLst>
                          </p:cTn>
                        </p:par>
                        <p:par>
                          <p:cTn id="203" fill="hold">
                            <p:stCondLst>
                              <p:cond delay="6600"/>
                            </p:stCondLst>
                            <p:childTnLst>
                              <p:par>
                                <p:cTn id="204" presetID="45" presetClass="entr" presetSubtype="0" fill="hold" grpId="0" nodeType="afterEffect">
                                  <p:stCondLst>
                                    <p:cond delay="0"/>
                                  </p:stCondLst>
                                  <p:childTnLst>
                                    <p:set>
                                      <p:cBhvr>
                                        <p:cTn id="205" dur="1" fill="hold">
                                          <p:stCondLst>
                                            <p:cond delay="0"/>
                                          </p:stCondLst>
                                        </p:cTn>
                                        <p:tgtEl>
                                          <p:spTgt spid="115"/>
                                        </p:tgtEl>
                                        <p:attrNameLst>
                                          <p:attrName>style.visibility</p:attrName>
                                        </p:attrNameLst>
                                      </p:cBhvr>
                                      <p:to>
                                        <p:strVal val="visible"/>
                                      </p:to>
                                    </p:set>
                                    <p:animEffect transition="in" filter="fade">
                                      <p:cBhvr>
                                        <p:cTn id="206" dur="2000"/>
                                        <p:tgtEl>
                                          <p:spTgt spid="115"/>
                                        </p:tgtEl>
                                      </p:cBhvr>
                                    </p:animEffect>
                                    <p:anim calcmode="lin" valueType="num">
                                      <p:cBhvr>
                                        <p:cTn id="207" dur="2000" fill="hold"/>
                                        <p:tgtEl>
                                          <p:spTgt spid="115"/>
                                        </p:tgtEl>
                                        <p:attrNameLst>
                                          <p:attrName>ppt_w</p:attrName>
                                        </p:attrNameLst>
                                      </p:cBhvr>
                                      <p:tavLst>
                                        <p:tav tm="0" fmla="#ppt_w*sin(2.5*pi*$)">
                                          <p:val>
                                            <p:fltVal val="0"/>
                                          </p:val>
                                        </p:tav>
                                        <p:tav tm="100000">
                                          <p:val>
                                            <p:fltVal val="1"/>
                                          </p:val>
                                        </p:tav>
                                      </p:tavLst>
                                    </p:anim>
                                    <p:anim calcmode="lin" valueType="num">
                                      <p:cBhvr>
                                        <p:cTn id="208" dur="2000" fill="hold"/>
                                        <p:tgtEl>
                                          <p:spTgt spid="115"/>
                                        </p:tgtEl>
                                        <p:attrNameLst>
                                          <p:attrName>ppt_h</p:attrName>
                                        </p:attrNameLst>
                                      </p:cBhvr>
                                      <p:tavLst>
                                        <p:tav tm="0">
                                          <p:val>
                                            <p:strVal val="#ppt_h"/>
                                          </p:val>
                                        </p:tav>
                                        <p:tav tm="100000">
                                          <p:val>
                                            <p:strVal val="#ppt_h"/>
                                          </p:val>
                                        </p:tav>
                                      </p:tavLst>
                                    </p:anim>
                                  </p:childTnLst>
                                </p:cTn>
                              </p:par>
                              <p:par>
                                <p:cTn id="209" presetID="45" presetClass="entr" presetSubtype="0" fill="hold" grpId="0" nodeType="withEffect">
                                  <p:stCondLst>
                                    <p:cond delay="0"/>
                                  </p:stCondLst>
                                  <p:childTnLst>
                                    <p:set>
                                      <p:cBhvr>
                                        <p:cTn id="210" dur="1" fill="hold">
                                          <p:stCondLst>
                                            <p:cond delay="0"/>
                                          </p:stCondLst>
                                        </p:cTn>
                                        <p:tgtEl>
                                          <p:spTgt spid="114"/>
                                        </p:tgtEl>
                                        <p:attrNameLst>
                                          <p:attrName>style.visibility</p:attrName>
                                        </p:attrNameLst>
                                      </p:cBhvr>
                                      <p:to>
                                        <p:strVal val="visible"/>
                                      </p:to>
                                    </p:set>
                                    <p:animEffect transition="in" filter="fade">
                                      <p:cBhvr>
                                        <p:cTn id="211" dur="2000"/>
                                        <p:tgtEl>
                                          <p:spTgt spid="114"/>
                                        </p:tgtEl>
                                      </p:cBhvr>
                                    </p:animEffect>
                                    <p:anim calcmode="lin" valueType="num">
                                      <p:cBhvr>
                                        <p:cTn id="212" dur="2000" fill="hold"/>
                                        <p:tgtEl>
                                          <p:spTgt spid="114"/>
                                        </p:tgtEl>
                                        <p:attrNameLst>
                                          <p:attrName>ppt_w</p:attrName>
                                        </p:attrNameLst>
                                      </p:cBhvr>
                                      <p:tavLst>
                                        <p:tav tm="0" fmla="#ppt_w*sin(2.5*pi*$)">
                                          <p:val>
                                            <p:fltVal val="0"/>
                                          </p:val>
                                        </p:tav>
                                        <p:tav tm="100000">
                                          <p:val>
                                            <p:fltVal val="1"/>
                                          </p:val>
                                        </p:tav>
                                      </p:tavLst>
                                    </p:anim>
                                    <p:anim calcmode="lin" valueType="num">
                                      <p:cBhvr>
                                        <p:cTn id="213" dur="2000" fill="hold"/>
                                        <p:tgtEl>
                                          <p:spTgt spid="114"/>
                                        </p:tgtEl>
                                        <p:attrNameLst>
                                          <p:attrName>ppt_h</p:attrName>
                                        </p:attrNameLst>
                                      </p:cBhvr>
                                      <p:tavLst>
                                        <p:tav tm="0">
                                          <p:val>
                                            <p:strVal val="#ppt_h"/>
                                          </p:val>
                                        </p:tav>
                                        <p:tav tm="100000">
                                          <p:val>
                                            <p:strVal val="#ppt_h"/>
                                          </p:val>
                                        </p:tav>
                                      </p:tavLst>
                                    </p:anim>
                                  </p:childTnLst>
                                </p:cTn>
                              </p:par>
                              <p:par>
                                <p:cTn id="214" presetID="2" presetClass="entr" presetSubtype="4" fill="hold" nodeType="withEffect">
                                  <p:stCondLst>
                                    <p:cond delay="0"/>
                                  </p:stCondLst>
                                  <p:childTnLst>
                                    <p:set>
                                      <p:cBhvr>
                                        <p:cTn id="215" dur="1" fill="hold">
                                          <p:stCondLst>
                                            <p:cond delay="0"/>
                                          </p:stCondLst>
                                        </p:cTn>
                                        <p:tgtEl>
                                          <p:spTgt spid="49"/>
                                        </p:tgtEl>
                                        <p:attrNameLst>
                                          <p:attrName>style.visibility</p:attrName>
                                        </p:attrNameLst>
                                      </p:cBhvr>
                                      <p:to>
                                        <p:strVal val="visible"/>
                                      </p:to>
                                    </p:set>
                                    <p:anim calcmode="lin" valueType="num">
                                      <p:cBhvr additive="base">
                                        <p:cTn id="216" dur="500" fill="hold"/>
                                        <p:tgtEl>
                                          <p:spTgt spid="49"/>
                                        </p:tgtEl>
                                        <p:attrNameLst>
                                          <p:attrName>ppt_x</p:attrName>
                                        </p:attrNameLst>
                                      </p:cBhvr>
                                      <p:tavLst>
                                        <p:tav tm="0">
                                          <p:val>
                                            <p:strVal val="#ppt_x"/>
                                          </p:val>
                                        </p:tav>
                                        <p:tav tm="100000">
                                          <p:val>
                                            <p:strVal val="#ppt_x"/>
                                          </p:val>
                                        </p:tav>
                                      </p:tavLst>
                                    </p:anim>
                                    <p:anim calcmode="lin" valueType="num">
                                      <p:cBhvr additive="base">
                                        <p:cTn id="217" dur="500" fill="hold"/>
                                        <p:tgtEl>
                                          <p:spTgt spid="49"/>
                                        </p:tgtEl>
                                        <p:attrNameLst>
                                          <p:attrName>ppt_y</p:attrName>
                                        </p:attrNameLst>
                                      </p:cBhvr>
                                      <p:tavLst>
                                        <p:tav tm="0">
                                          <p:val>
                                            <p:strVal val="1+#ppt_h/2"/>
                                          </p:val>
                                        </p:tav>
                                        <p:tav tm="100000">
                                          <p:val>
                                            <p:strVal val="#ppt_y"/>
                                          </p:val>
                                        </p:tav>
                                      </p:tavLst>
                                    </p:anim>
                                  </p:childTnLst>
                                </p:cTn>
                              </p:par>
                            </p:childTnLst>
                          </p:cTn>
                        </p:par>
                        <p:par>
                          <p:cTn id="218" fill="hold">
                            <p:stCondLst>
                              <p:cond delay="8600"/>
                            </p:stCondLst>
                            <p:childTnLst>
                              <p:par>
                                <p:cTn id="219" presetID="21" presetClass="entr" presetSubtype="1" fill="hold" grpId="0" nodeType="afterEffect">
                                  <p:stCondLst>
                                    <p:cond delay="0"/>
                                  </p:stCondLst>
                                  <p:childTnLst>
                                    <p:set>
                                      <p:cBhvr>
                                        <p:cTn id="220" dur="1" fill="hold">
                                          <p:stCondLst>
                                            <p:cond delay="0"/>
                                          </p:stCondLst>
                                        </p:cTn>
                                        <p:tgtEl>
                                          <p:spTgt spid="113"/>
                                        </p:tgtEl>
                                        <p:attrNameLst>
                                          <p:attrName>style.visibility</p:attrName>
                                        </p:attrNameLst>
                                      </p:cBhvr>
                                      <p:to>
                                        <p:strVal val="visible"/>
                                      </p:to>
                                    </p:set>
                                    <p:animEffect transition="in" filter="wheel(1)">
                                      <p:cBhvr>
                                        <p:cTn id="221" dur="2000"/>
                                        <p:tgtEl>
                                          <p:spTgt spid="113"/>
                                        </p:tgtEl>
                                      </p:cBhvr>
                                    </p:animEffect>
                                  </p:childTnLst>
                                </p:cTn>
                              </p:par>
                            </p:childTnLst>
                          </p:cTn>
                        </p:par>
                        <p:par>
                          <p:cTn id="222" fill="hold">
                            <p:stCondLst>
                              <p:cond delay="10600"/>
                            </p:stCondLst>
                            <p:childTnLst>
                              <p:par>
                                <p:cTn id="223" presetID="45" presetClass="entr" presetSubtype="0" fill="hold" grpId="0" nodeType="afterEffect">
                                  <p:stCondLst>
                                    <p:cond delay="0"/>
                                  </p:stCondLst>
                                  <p:childTnLst>
                                    <p:set>
                                      <p:cBhvr>
                                        <p:cTn id="224" dur="1" fill="hold">
                                          <p:stCondLst>
                                            <p:cond delay="0"/>
                                          </p:stCondLst>
                                        </p:cTn>
                                        <p:tgtEl>
                                          <p:spTgt spid="118"/>
                                        </p:tgtEl>
                                        <p:attrNameLst>
                                          <p:attrName>style.visibility</p:attrName>
                                        </p:attrNameLst>
                                      </p:cBhvr>
                                      <p:to>
                                        <p:strVal val="visible"/>
                                      </p:to>
                                    </p:set>
                                    <p:animEffect transition="in" filter="fade">
                                      <p:cBhvr>
                                        <p:cTn id="225" dur="2000"/>
                                        <p:tgtEl>
                                          <p:spTgt spid="118"/>
                                        </p:tgtEl>
                                      </p:cBhvr>
                                    </p:animEffect>
                                    <p:anim calcmode="lin" valueType="num">
                                      <p:cBhvr>
                                        <p:cTn id="226" dur="2000" fill="hold"/>
                                        <p:tgtEl>
                                          <p:spTgt spid="118"/>
                                        </p:tgtEl>
                                        <p:attrNameLst>
                                          <p:attrName>ppt_w</p:attrName>
                                        </p:attrNameLst>
                                      </p:cBhvr>
                                      <p:tavLst>
                                        <p:tav tm="0" fmla="#ppt_w*sin(2.5*pi*$)">
                                          <p:val>
                                            <p:fltVal val="0"/>
                                          </p:val>
                                        </p:tav>
                                        <p:tav tm="100000">
                                          <p:val>
                                            <p:fltVal val="1"/>
                                          </p:val>
                                        </p:tav>
                                      </p:tavLst>
                                    </p:anim>
                                    <p:anim calcmode="lin" valueType="num">
                                      <p:cBhvr>
                                        <p:cTn id="227" dur="2000" fill="hold"/>
                                        <p:tgtEl>
                                          <p:spTgt spid="118"/>
                                        </p:tgtEl>
                                        <p:attrNameLst>
                                          <p:attrName>ppt_h</p:attrName>
                                        </p:attrNameLst>
                                      </p:cBhvr>
                                      <p:tavLst>
                                        <p:tav tm="0">
                                          <p:val>
                                            <p:strVal val="#ppt_h"/>
                                          </p:val>
                                        </p:tav>
                                        <p:tav tm="100000">
                                          <p:val>
                                            <p:strVal val="#ppt_h"/>
                                          </p:val>
                                        </p:tav>
                                      </p:tavLst>
                                    </p:anim>
                                  </p:childTnLst>
                                </p:cTn>
                              </p:par>
                              <p:par>
                                <p:cTn id="228" presetID="45" presetClass="entr" presetSubtype="0" fill="hold" grpId="0" nodeType="withEffect">
                                  <p:stCondLst>
                                    <p:cond delay="0"/>
                                  </p:stCondLst>
                                  <p:childTnLst>
                                    <p:set>
                                      <p:cBhvr>
                                        <p:cTn id="229" dur="1" fill="hold">
                                          <p:stCondLst>
                                            <p:cond delay="0"/>
                                          </p:stCondLst>
                                        </p:cTn>
                                        <p:tgtEl>
                                          <p:spTgt spid="117"/>
                                        </p:tgtEl>
                                        <p:attrNameLst>
                                          <p:attrName>style.visibility</p:attrName>
                                        </p:attrNameLst>
                                      </p:cBhvr>
                                      <p:to>
                                        <p:strVal val="visible"/>
                                      </p:to>
                                    </p:set>
                                    <p:animEffect transition="in" filter="fade">
                                      <p:cBhvr>
                                        <p:cTn id="230" dur="2000"/>
                                        <p:tgtEl>
                                          <p:spTgt spid="117"/>
                                        </p:tgtEl>
                                      </p:cBhvr>
                                    </p:animEffect>
                                    <p:anim calcmode="lin" valueType="num">
                                      <p:cBhvr>
                                        <p:cTn id="231" dur="2000" fill="hold"/>
                                        <p:tgtEl>
                                          <p:spTgt spid="117"/>
                                        </p:tgtEl>
                                        <p:attrNameLst>
                                          <p:attrName>ppt_w</p:attrName>
                                        </p:attrNameLst>
                                      </p:cBhvr>
                                      <p:tavLst>
                                        <p:tav tm="0" fmla="#ppt_w*sin(2.5*pi*$)">
                                          <p:val>
                                            <p:fltVal val="0"/>
                                          </p:val>
                                        </p:tav>
                                        <p:tav tm="100000">
                                          <p:val>
                                            <p:fltVal val="1"/>
                                          </p:val>
                                        </p:tav>
                                      </p:tavLst>
                                    </p:anim>
                                    <p:anim calcmode="lin" valueType="num">
                                      <p:cBhvr>
                                        <p:cTn id="232" dur="2000" fill="hold"/>
                                        <p:tgtEl>
                                          <p:spTgt spid="117"/>
                                        </p:tgtEl>
                                        <p:attrNameLst>
                                          <p:attrName>ppt_h</p:attrName>
                                        </p:attrNameLst>
                                      </p:cBhvr>
                                      <p:tavLst>
                                        <p:tav tm="0">
                                          <p:val>
                                            <p:strVal val="#ppt_h"/>
                                          </p:val>
                                        </p:tav>
                                        <p:tav tm="100000">
                                          <p:val>
                                            <p:strVal val="#ppt_h"/>
                                          </p:val>
                                        </p:tav>
                                      </p:tavLst>
                                    </p:anim>
                                  </p:childTnLst>
                                </p:cTn>
                              </p:par>
                              <p:par>
                                <p:cTn id="233" presetID="2" presetClass="entr" presetSubtype="4" fill="hold" nodeType="withEffect">
                                  <p:stCondLst>
                                    <p:cond delay="0"/>
                                  </p:stCondLst>
                                  <p:childTnLst>
                                    <p:set>
                                      <p:cBhvr>
                                        <p:cTn id="234" dur="1" fill="hold">
                                          <p:stCondLst>
                                            <p:cond delay="0"/>
                                          </p:stCondLst>
                                        </p:cTn>
                                        <p:tgtEl>
                                          <p:spTgt spid="98"/>
                                        </p:tgtEl>
                                        <p:attrNameLst>
                                          <p:attrName>style.visibility</p:attrName>
                                        </p:attrNameLst>
                                      </p:cBhvr>
                                      <p:to>
                                        <p:strVal val="visible"/>
                                      </p:to>
                                    </p:set>
                                    <p:anim calcmode="lin" valueType="num">
                                      <p:cBhvr additive="base">
                                        <p:cTn id="235" dur="500" fill="hold"/>
                                        <p:tgtEl>
                                          <p:spTgt spid="98"/>
                                        </p:tgtEl>
                                        <p:attrNameLst>
                                          <p:attrName>ppt_x</p:attrName>
                                        </p:attrNameLst>
                                      </p:cBhvr>
                                      <p:tavLst>
                                        <p:tav tm="0">
                                          <p:val>
                                            <p:strVal val="#ppt_x"/>
                                          </p:val>
                                        </p:tav>
                                        <p:tav tm="100000">
                                          <p:val>
                                            <p:strVal val="#ppt_x"/>
                                          </p:val>
                                        </p:tav>
                                      </p:tavLst>
                                    </p:anim>
                                    <p:anim calcmode="lin" valueType="num">
                                      <p:cBhvr additive="base">
                                        <p:cTn id="236" dur="500" fill="hold"/>
                                        <p:tgtEl>
                                          <p:spTgt spid="98"/>
                                        </p:tgtEl>
                                        <p:attrNameLst>
                                          <p:attrName>ppt_y</p:attrName>
                                        </p:attrNameLst>
                                      </p:cBhvr>
                                      <p:tavLst>
                                        <p:tav tm="0">
                                          <p:val>
                                            <p:strVal val="1+#ppt_h/2"/>
                                          </p:val>
                                        </p:tav>
                                        <p:tav tm="100000">
                                          <p:val>
                                            <p:strVal val="#ppt_y"/>
                                          </p:val>
                                        </p:tav>
                                      </p:tavLst>
                                    </p:anim>
                                  </p:childTnLst>
                                </p:cTn>
                              </p:par>
                            </p:childTnLst>
                          </p:cTn>
                        </p:par>
                        <p:par>
                          <p:cTn id="237" fill="hold">
                            <p:stCondLst>
                              <p:cond delay="12600"/>
                            </p:stCondLst>
                            <p:childTnLst>
                              <p:par>
                                <p:cTn id="238" presetID="21" presetClass="entr" presetSubtype="1" fill="hold" grpId="0" nodeType="afterEffect">
                                  <p:stCondLst>
                                    <p:cond delay="0"/>
                                  </p:stCondLst>
                                  <p:childTnLst>
                                    <p:set>
                                      <p:cBhvr>
                                        <p:cTn id="239" dur="1" fill="hold">
                                          <p:stCondLst>
                                            <p:cond delay="0"/>
                                          </p:stCondLst>
                                        </p:cTn>
                                        <p:tgtEl>
                                          <p:spTgt spid="116"/>
                                        </p:tgtEl>
                                        <p:attrNameLst>
                                          <p:attrName>style.visibility</p:attrName>
                                        </p:attrNameLst>
                                      </p:cBhvr>
                                      <p:to>
                                        <p:strVal val="visible"/>
                                      </p:to>
                                    </p:set>
                                    <p:animEffect transition="in" filter="wheel(1)">
                                      <p:cBhvr>
                                        <p:cTn id="240" dur="2000"/>
                                        <p:tgtEl>
                                          <p:spTgt spid="116"/>
                                        </p:tgtEl>
                                      </p:cBhvr>
                                    </p:animEffect>
                                  </p:childTnLst>
                                </p:cTn>
                              </p:par>
                            </p:childTnLst>
                          </p:cTn>
                        </p:par>
                        <p:par>
                          <p:cTn id="241" fill="hold">
                            <p:stCondLst>
                              <p:cond delay="14600"/>
                            </p:stCondLst>
                            <p:childTnLst>
                              <p:par>
                                <p:cTn id="242" presetID="45" presetClass="entr" presetSubtype="0" fill="hold" grpId="0" nodeType="afterEffect">
                                  <p:stCondLst>
                                    <p:cond delay="0"/>
                                  </p:stCondLst>
                                  <p:childTnLst>
                                    <p:set>
                                      <p:cBhvr>
                                        <p:cTn id="243" dur="1" fill="hold">
                                          <p:stCondLst>
                                            <p:cond delay="0"/>
                                          </p:stCondLst>
                                        </p:cTn>
                                        <p:tgtEl>
                                          <p:spTgt spid="121"/>
                                        </p:tgtEl>
                                        <p:attrNameLst>
                                          <p:attrName>style.visibility</p:attrName>
                                        </p:attrNameLst>
                                      </p:cBhvr>
                                      <p:to>
                                        <p:strVal val="visible"/>
                                      </p:to>
                                    </p:set>
                                    <p:animEffect transition="in" filter="fade">
                                      <p:cBhvr>
                                        <p:cTn id="244" dur="2000"/>
                                        <p:tgtEl>
                                          <p:spTgt spid="121"/>
                                        </p:tgtEl>
                                      </p:cBhvr>
                                    </p:animEffect>
                                    <p:anim calcmode="lin" valueType="num">
                                      <p:cBhvr>
                                        <p:cTn id="245" dur="2000" fill="hold"/>
                                        <p:tgtEl>
                                          <p:spTgt spid="121"/>
                                        </p:tgtEl>
                                        <p:attrNameLst>
                                          <p:attrName>ppt_w</p:attrName>
                                        </p:attrNameLst>
                                      </p:cBhvr>
                                      <p:tavLst>
                                        <p:tav tm="0" fmla="#ppt_w*sin(2.5*pi*$)">
                                          <p:val>
                                            <p:fltVal val="0"/>
                                          </p:val>
                                        </p:tav>
                                        <p:tav tm="100000">
                                          <p:val>
                                            <p:fltVal val="1"/>
                                          </p:val>
                                        </p:tav>
                                      </p:tavLst>
                                    </p:anim>
                                    <p:anim calcmode="lin" valueType="num">
                                      <p:cBhvr>
                                        <p:cTn id="246" dur="2000" fill="hold"/>
                                        <p:tgtEl>
                                          <p:spTgt spid="121"/>
                                        </p:tgtEl>
                                        <p:attrNameLst>
                                          <p:attrName>ppt_h</p:attrName>
                                        </p:attrNameLst>
                                      </p:cBhvr>
                                      <p:tavLst>
                                        <p:tav tm="0">
                                          <p:val>
                                            <p:strVal val="#ppt_h"/>
                                          </p:val>
                                        </p:tav>
                                        <p:tav tm="100000">
                                          <p:val>
                                            <p:strVal val="#ppt_h"/>
                                          </p:val>
                                        </p:tav>
                                      </p:tavLst>
                                    </p:anim>
                                  </p:childTnLst>
                                </p:cTn>
                              </p:par>
                              <p:par>
                                <p:cTn id="247" presetID="45" presetClass="entr" presetSubtype="0" fill="hold" grpId="0" nodeType="with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2000"/>
                                        <p:tgtEl>
                                          <p:spTgt spid="120"/>
                                        </p:tgtEl>
                                      </p:cBhvr>
                                    </p:animEffect>
                                    <p:anim calcmode="lin" valueType="num">
                                      <p:cBhvr>
                                        <p:cTn id="250" dur="2000" fill="hold"/>
                                        <p:tgtEl>
                                          <p:spTgt spid="120"/>
                                        </p:tgtEl>
                                        <p:attrNameLst>
                                          <p:attrName>ppt_w</p:attrName>
                                        </p:attrNameLst>
                                      </p:cBhvr>
                                      <p:tavLst>
                                        <p:tav tm="0" fmla="#ppt_w*sin(2.5*pi*$)">
                                          <p:val>
                                            <p:fltVal val="0"/>
                                          </p:val>
                                        </p:tav>
                                        <p:tav tm="100000">
                                          <p:val>
                                            <p:fltVal val="1"/>
                                          </p:val>
                                        </p:tav>
                                      </p:tavLst>
                                    </p:anim>
                                    <p:anim calcmode="lin" valueType="num">
                                      <p:cBhvr>
                                        <p:cTn id="251" dur="2000" fill="hold"/>
                                        <p:tgtEl>
                                          <p:spTgt spid="120"/>
                                        </p:tgtEl>
                                        <p:attrNameLst>
                                          <p:attrName>ppt_h</p:attrName>
                                        </p:attrNameLst>
                                      </p:cBhvr>
                                      <p:tavLst>
                                        <p:tav tm="0">
                                          <p:val>
                                            <p:strVal val="#ppt_h"/>
                                          </p:val>
                                        </p:tav>
                                        <p:tav tm="100000">
                                          <p:val>
                                            <p:strVal val="#ppt_h"/>
                                          </p:val>
                                        </p:tav>
                                      </p:tavLst>
                                    </p:anim>
                                  </p:childTnLst>
                                </p:cTn>
                              </p:par>
                              <p:par>
                                <p:cTn id="252" presetID="2" presetClass="entr" presetSubtype="4" fill="hold" nodeType="withEffect">
                                  <p:stCondLst>
                                    <p:cond delay="0"/>
                                  </p:stCondLst>
                                  <p:childTnLst>
                                    <p:set>
                                      <p:cBhvr>
                                        <p:cTn id="253" dur="1" fill="hold">
                                          <p:stCondLst>
                                            <p:cond delay="0"/>
                                          </p:stCondLst>
                                        </p:cTn>
                                        <p:tgtEl>
                                          <p:spTgt spid="104"/>
                                        </p:tgtEl>
                                        <p:attrNameLst>
                                          <p:attrName>style.visibility</p:attrName>
                                        </p:attrNameLst>
                                      </p:cBhvr>
                                      <p:to>
                                        <p:strVal val="visible"/>
                                      </p:to>
                                    </p:set>
                                    <p:anim calcmode="lin" valueType="num">
                                      <p:cBhvr additive="base">
                                        <p:cTn id="254" dur="500" fill="hold"/>
                                        <p:tgtEl>
                                          <p:spTgt spid="104"/>
                                        </p:tgtEl>
                                        <p:attrNameLst>
                                          <p:attrName>ppt_x</p:attrName>
                                        </p:attrNameLst>
                                      </p:cBhvr>
                                      <p:tavLst>
                                        <p:tav tm="0">
                                          <p:val>
                                            <p:strVal val="#ppt_x"/>
                                          </p:val>
                                        </p:tav>
                                        <p:tav tm="100000">
                                          <p:val>
                                            <p:strVal val="#ppt_x"/>
                                          </p:val>
                                        </p:tav>
                                      </p:tavLst>
                                    </p:anim>
                                    <p:anim calcmode="lin" valueType="num">
                                      <p:cBhvr additive="base">
                                        <p:cTn id="255" dur="500" fill="hold"/>
                                        <p:tgtEl>
                                          <p:spTgt spid="104"/>
                                        </p:tgtEl>
                                        <p:attrNameLst>
                                          <p:attrName>ppt_y</p:attrName>
                                        </p:attrNameLst>
                                      </p:cBhvr>
                                      <p:tavLst>
                                        <p:tav tm="0">
                                          <p:val>
                                            <p:strVal val="1+#ppt_h/2"/>
                                          </p:val>
                                        </p:tav>
                                        <p:tav tm="100000">
                                          <p:val>
                                            <p:strVal val="#ppt_y"/>
                                          </p:val>
                                        </p:tav>
                                      </p:tavLst>
                                    </p:anim>
                                  </p:childTnLst>
                                </p:cTn>
                              </p:par>
                            </p:childTnLst>
                          </p:cTn>
                        </p:par>
                        <p:par>
                          <p:cTn id="256" fill="hold">
                            <p:stCondLst>
                              <p:cond delay="16600"/>
                            </p:stCondLst>
                            <p:childTnLst>
                              <p:par>
                                <p:cTn id="257" presetID="21" presetClass="entr" presetSubtype="1" fill="hold" grpId="0" nodeType="afterEffect">
                                  <p:stCondLst>
                                    <p:cond delay="0"/>
                                  </p:stCondLst>
                                  <p:childTnLst>
                                    <p:set>
                                      <p:cBhvr>
                                        <p:cTn id="258" dur="1" fill="hold">
                                          <p:stCondLst>
                                            <p:cond delay="0"/>
                                          </p:stCondLst>
                                        </p:cTn>
                                        <p:tgtEl>
                                          <p:spTgt spid="119"/>
                                        </p:tgtEl>
                                        <p:attrNameLst>
                                          <p:attrName>style.visibility</p:attrName>
                                        </p:attrNameLst>
                                      </p:cBhvr>
                                      <p:to>
                                        <p:strVal val="visible"/>
                                      </p:to>
                                    </p:set>
                                    <p:animEffect transition="in" filter="wheel(1)">
                                      <p:cBhvr>
                                        <p:cTn id="259" dur="2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0" grpId="0" animBg="1"/>
      <p:bldP spid="31"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14" grpId="0" animBg="1"/>
      <p:bldP spid="115" grpId="0" animBg="1"/>
      <p:bldP spid="117" grpId="0" animBg="1"/>
      <p:bldP spid="118" grpId="0" animBg="1"/>
      <p:bldP spid="120" grpId="0" animBg="1"/>
      <p:bldP spid="121" grpId="0" animBg="1"/>
      <p:bldP spid="113" grpId="0" animBg="1"/>
      <p:bldP spid="116" grpId="0" animBg="1"/>
      <p:bldP spid="1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2018-11-09T16:25:03Z</dcterms:modified>
</cp:coreProperties>
</file>