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0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605961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 name="Group 43"/>
          <p:cNvGrpSpPr/>
          <p:nvPr/>
        </p:nvGrpSpPr>
        <p:grpSpPr>
          <a:xfrm>
            <a:off x="6954187" y="3356697"/>
            <a:ext cx="2108968" cy="1121664"/>
            <a:chOff x="5215640" y="2517523"/>
            <a:chExt cx="1581726" cy="841248"/>
          </a:xfrm>
        </p:grpSpPr>
        <p:sp>
          <p:nvSpPr>
            <p:cNvPr id="28" name="Pentagon 27"/>
            <p:cNvSpPr/>
            <p:nvPr/>
          </p:nvSpPr>
          <p:spPr bwMode="auto">
            <a:xfrm>
              <a:off x="5215640" y="2519047"/>
              <a:ext cx="1371600" cy="838200"/>
            </a:xfrm>
            <a:prstGeom prst="homePlate">
              <a:avLst>
                <a:gd name="adj" fmla="val 39555"/>
              </a:avLst>
            </a:prstGeom>
            <a:solidFill>
              <a:srgbClr val="7A7A7A"/>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9" name="Chevron 28"/>
            <p:cNvSpPr/>
            <p:nvPr/>
          </p:nvSpPr>
          <p:spPr bwMode="auto">
            <a:xfrm>
              <a:off x="6302552" y="2517523"/>
              <a:ext cx="494814" cy="841248"/>
            </a:xfrm>
            <a:prstGeom prst="chevron">
              <a:avLst>
                <a:gd name="adj" fmla="val 67329"/>
              </a:avLst>
            </a:prstGeom>
            <a:solidFill>
              <a:srgbClr val="939393"/>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6" name="Group 15"/>
          <p:cNvGrpSpPr/>
          <p:nvPr/>
        </p:nvGrpSpPr>
        <p:grpSpPr>
          <a:xfrm>
            <a:off x="3849491" y="2194499"/>
            <a:ext cx="1929900" cy="1439235"/>
            <a:chOff x="2286001" y="1350520"/>
            <a:chExt cx="1952623" cy="1456180"/>
          </a:xfrm>
          <a:solidFill>
            <a:srgbClr val="FE4A1E"/>
          </a:solidFill>
        </p:grpSpPr>
        <p:sp>
          <p:nvSpPr>
            <p:cNvPr id="11" name="Rectangle 10"/>
            <p:cNvSpPr/>
            <p:nvPr/>
          </p:nvSpPr>
          <p:spPr bwMode="auto">
            <a:xfrm>
              <a:off x="2703830" y="1733550"/>
              <a:ext cx="384048" cy="685800"/>
            </a:xfrm>
            <a:prstGeom prst="rect">
              <a:avLst/>
            </a:prstGeom>
            <a:solidFill>
              <a:srgbClr val="E02C00"/>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53" name="Freeform 5"/>
            <p:cNvSpPr>
              <a:spLocks/>
            </p:cNvSpPr>
            <p:nvPr/>
          </p:nvSpPr>
          <p:spPr bwMode="auto">
            <a:xfrm>
              <a:off x="2286001" y="1350520"/>
              <a:ext cx="802268" cy="383736"/>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grp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57" name="Freeform 9"/>
            <p:cNvSpPr>
              <a:spLocks/>
            </p:cNvSpPr>
            <p:nvPr/>
          </p:nvSpPr>
          <p:spPr bwMode="auto">
            <a:xfrm flipH="1" flipV="1">
              <a:off x="2705103" y="2419350"/>
              <a:ext cx="1533521" cy="387350"/>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grpFill/>
            <a:ln w="9525">
              <a:noFill/>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22" name="Group 21"/>
          <p:cNvGrpSpPr/>
          <p:nvPr/>
        </p:nvGrpSpPr>
        <p:grpSpPr>
          <a:xfrm>
            <a:off x="3849491" y="4211587"/>
            <a:ext cx="1929900" cy="1439235"/>
            <a:chOff x="2286001" y="3128963"/>
            <a:chExt cx="1701905" cy="1269206"/>
          </a:xfrm>
          <a:solidFill>
            <a:srgbClr val="44546B"/>
          </a:solidFill>
        </p:grpSpPr>
        <p:sp>
          <p:nvSpPr>
            <p:cNvPr id="19" name="Rectangle 18"/>
            <p:cNvSpPr/>
            <p:nvPr/>
          </p:nvSpPr>
          <p:spPr bwMode="auto">
            <a:xfrm flipV="1">
              <a:off x="2650180" y="3466577"/>
              <a:ext cx="334736" cy="597743"/>
            </a:xfrm>
            <a:prstGeom prst="rect">
              <a:avLst/>
            </a:prstGeom>
            <a:solidFill>
              <a:srgbClr val="26364D"/>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8" name="Freeform 5"/>
            <p:cNvSpPr>
              <a:spLocks/>
            </p:cNvSpPr>
            <p:nvPr/>
          </p:nvSpPr>
          <p:spPr bwMode="auto">
            <a:xfrm flipV="1">
              <a:off x="2286001" y="4063705"/>
              <a:ext cx="699256" cy="334464"/>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grpFill/>
            <a:ln w="9525">
              <a:noFill/>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 name="Freeform 9"/>
            <p:cNvSpPr>
              <a:spLocks/>
            </p:cNvSpPr>
            <p:nvPr/>
          </p:nvSpPr>
          <p:spPr bwMode="auto">
            <a:xfrm flipH="1">
              <a:off x="2651290" y="3128963"/>
              <a:ext cx="1336616" cy="337614"/>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grp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sp>
        <p:nvSpPr>
          <p:cNvPr id="21" name="Freeform 9"/>
          <p:cNvSpPr>
            <a:spLocks/>
          </p:cNvSpPr>
          <p:nvPr/>
        </p:nvSpPr>
        <p:spPr bwMode="auto">
          <a:xfrm flipH="1">
            <a:off x="3849491" y="3730941"/>
            <a:ext cx="1929900" cy="382843"/>
          </a:xfrm>
          <a:prstGeom prst="rect">
            <a:avLst/>
          </a:prstGeom>
          <a:solidFill>
            <a:srgbClr val="5C9AD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Oval 22"/>
          <p:cNvSpPr/>
          <p:nvPr/>
        </p:nvSpPr>
        <p:spPr bwMode="auto">
          <a:xfrm>
            <a:off x="3115009" y="1997919"/>
            <a:ext cx="756071" cy="756071"/>
          </a:xfrm>
          <a:prstGeom prst="ellipse">
            <a:avLst/>
          </a:prstGeom>
          <a:noFill/>
          <a:ln w="57150">
            <a:solidFill>
              <a:srgbClr val="FE4A1E"/>
            </a:solidFill>
            <a:round/>
            <a:headEnd/>
            <a:tailEnd/>
          </a:ln>
          <a:scene3d>
            <a:camera prst="orthographicFront"/>
            <a:lightRig rig="threePt" dir="t"/>
          </a:scene3d>
          <a:sp3d>
            <a:bevelT w="152400" h="50800" prst="softRound"/>
          </a:sp3d>
        </p:spPr>
        <p:txBody>
          <a:bodyPr vert="horz" wrap="none" lIns="121920" tIns="60960" rIns="121920" bIns="60960" numCol="1" rtlCol="0" anchor="ctr" anchorCtr="1" compatLnSpc="1">
            <a:prstTxWarp prst="textNoShape">
              <a:avLst/>
            </a:prstTxWarp>
          </a:bodyPr>
          <a:lstStyle/>
          <a:p>
            <a:pPr algn="ctr"/>
            <a:r>
              <a:rPr lang="en-US" sz="2667" b="1" dirty="0">
                <a:solidFill>
                  <a:schemeClr val="bg1"/>
                </a:solidFill>
              </a:rPr>
              <a:t>01</a:t>
            </a:r>
          </a:p>
        </p:txBody>
      </p:sp>
      <p:sp>
        <p:nvSpPr>
          <p:cNvPr id="24" name="Oval 23"/>
          <p:cNvSpPr/>
          <p:nvPr/>
        </p:nvSpPr>
        <p:spPr bwMode="auto">
          <a:xfrm>
            <a:off x="3115009" y="3545165"/>
            <a:ext cx="756071" cy="756071"/>
          </a:xfrm>
          <a:prstGeom prst="ellipse">
            <a:avLst/>
          </a:prstGeom>
          <a:noFill/>
          <a:ln w="57150">
            <a:solidFill>
              <a:srgbClr val="5C9AD3"/>
            </a:solidFill>
            <a:round/>
            <a:headEnd/>
            <a:tailEnd/>
          </a:ln>
          <a:scene3d>
            <a:camera prst="orthographicFront"/>
            <a:lightRig rig="threePt" dir="t"/>
          </a:scene3d>
          <a:sp3d>
            <a:bevelT w="152400" h="50800" prst="softRound"/>
          </a:sp3d>
        </p:spPr>
        <p:txBody>
          <a:bodyPr vert="horz" wrap="none" lIns="121920" tIns="60960" rIns="121920" bIns="60960" numCol="1" rtlCol="0" anchor="ctr" anchorCtr="1" compatLnSpc="1">
            <a:prstTxWarp prst="textNoShape">
              <a:avLst/>
            </a:prstTxWarp>
          </a:bodyPr>
          <a:lstStyle/>
          <a:p>
            <a:pPr algn="ctr"/>
            <a:r>
              <a:rPr lang="en-US" sz="2667" b="1" dirty="0">
                <a:solidFill>
                  <a:schemeClr val="bg1"/>
                </a:solidFill>
              </a:rPr>
              <a:t>02</a:t>
            </a:r>
          </a:p>
        </p:txBody>
      </p:sp>
      <p:sp>
        <p:nvSpPr>
          <p:cNvPr id="25" name="Oval 24"/>
          <p:cNvSpPr/>
          <p:nvPr/>
        </p:nvSpPr>
        <p:spPr bwMode="auto">
          <a:xfrm>
            <a:off x="3115009" y="5081070"/>
            <a:ext cx="756071" cy="756071"/>
          </a:xfrm>
          <a:prstGeom prst="ellipse">
            <a:avLst/>
          </a:prstGeom>
          <a:noFill/>
          <a:ln w="57150">
            <a:solidFill>
              <a:srgbClr val="44546B"/>
            </a:solidFill>
            <a:round/>
            <a:headEnd/>
            <a:tailEnd/>
          </a:ln>
          <a:scene3d>
            <a:camera prst="orthographicFront"/>
            <a:lightRig rig="threePt" dir="t"/>
          </a:scene3d>
          <a:sp3d>
            <a:bevelT w="152400" h="50800" prst="softRound"/>
          </a:sp3d>
        </p:spPr>
        <p:txBody>
          <a:bodyPr vert="horz" wrap="none" lIns="121920" tIns="60960" rIns="121920" bIns="60960" numCol="1" rtlCol="0" anchor="ctr" anchorCtr="1" compatLnSpc="1">
            <a:prstTxWarp prst="textNoShape">
              <a:avLst/>
            </a:prstTxWarp>
          </a:bodyPr>
          <a:lstStyle/>
          <a:p>
            <a:pPr algn="ctr"/>
            <a:r>
              <a:rPr lang="en-US" sz="2667" b="1" dirty="0">
                <a:solidFill>
                  <a:schemeClr val="bg1"/>
                </a:solidFill>
              </a:rPr>
              <a:t>03</a:t>
            </a:r>
          </a:p>
        </p:txBody>
      </p:sp>
      <p:grpSp>
        <p:nvGrpSpPr>
          <p:cNvPr id="42" name="Group 41"/>
          <p:cNvGrpSpPr/>
          <p:nvPr/>
        </p:nvGrpSpPr>
        <p:grpSpPr>
          <a:xfrm>
            <a:off x="6310489" y="258228"/>
            <a:ext cx="5508978" cy="954108"/>
            <a:chOff x="3341511" y="258228"/>
            <a:chExt cx="5508978" cy="954108"/>
          </a:xfrm>
        </p:grpSpPr>
        <p:sp>
          <p:nvSpPr>
            <p:cNvPr id="43" name="TextBox 42"/>
            <p:cNvSpPr txBox="1"/>
            <p:nvPr/>
          </p:nvSpPr>
          <p:spPr>
            <a:xfrm>
              <a:off x="3341511" y="258228"/>
              <a:ext cx="5508978" cy="769441"/>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p:txBody>
        </p:sp>
        <p:sp>
          <p:nvSpPr>
            <p:cNvPr id="45" name="TextBox 44"/>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sp>
        <p:nvSpPr>
          <p:cNvPr id="46" name="TextBox 45"/>
          <p:cNvSpPr txBox="1"/>
          <p:nvPr/>
        </p:nvSpPr>
        <p:spPr>
          <a:xfrm>
            <a:off x="419022" y="1834764"/>
            <a:ext cx="2435256" cy="1369606"/>
          </a:xfrm>
          <a:prstGeom prst="rect">
            <a:avLst/>
          </a:prstGeom>
          <a:noFill/>
        </p:spPr>
        <p:txBody>
          <a:bodyPr wrap="square" rtlCol="0">
            <a:spAutoFit/>
          </a:bodyPr>
          <a:lstStyle/>
          <a:p>
            <a:r>
              <a:rPr lang="en-US" sz="1600" b="1" dirty="0">
                <a:solidFill>
                  <a:srgbClr val="FE4A1E"/>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47" name="TextBox 46"/>
          <p:cNvSpPr txBox="1"/>
          <p:nvPr/>
        </p:nvSpPr>
        <p:spPr>
          <a:xfrm>
            <a:off x="419022" y="3378920"/>
            <a:ext cx="2435256" cy="1369606"/>
          </a:xfrm>
          <a:prstGeom prst="rect">
            <a:avLst/>
          </a:prstGeom>
          <a:noFill/>
        </p:spPr>
        <p:txBody>
          <a:bodyPr wrap="square" rtlCol="0">
            <a:spAutoFit/>
          </a:bodyPr>
          <a:lstStyle/>
          <a:p>
            <a:r>
              <a:rPr lang="en-US" sz="1600" b="1" dirty="0">
                <a:solidFill>
                  <a:srgbClr val="5C9AD3"/>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48" name="TextBox 47"/>
          <p:cNvSpPr txBox="1"/>
          <p:nvPr/>
        </p:nvSpPr>
        <p:spPr>
          <a:xfrm>
            <a:off x="419022" y="4920496"/>
            <a:ext cx="2435256" cy="1369606"/>
          </a:xfrm>
          <a:prstGeom prst="rect">
            <a:avLst/>
          </a:prstGeom>
          <a:noFill/>
        </p:spPr>
        <p:txBody>
          <a:bodyPr wrap="square" rtlCol="0">
            <a:spAutoFit/>
          </a:bodyPr>
          <a:lstStyle/>
          <a:p>
            <a:r>
              <a:rPr lang="en-US" sz="1600" b="1" dirty="0">
                <a:solidFill>
                  <a:srgbClr val="44546B"/>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49" name="TextBox 48"/>
          <p:cNvSpPr txBox="1"/>
          <p:nvPr/>
        </p:nvSpPr>
        <p:spPr>
          <a:xfrm>
            <a:off x="9421040" y="3343989"/>
            <a:ext cx="2435256" cy="1369606"/>
          </a:xfrm>
          <a:prstGeom prst="rect">
            <a:avLst/>
          </a:prstGeom>
          <a:noFill/>
        </p:spPr>
        <p:txBody>
          <a:bodyPr wrap="square" rtlCol="0">
            <a:spAutoFit/>
          </a:bodyPr>
          <a:lstStyle/>
          <a:p>
            <a:r>
              <a:rPr lang="en-US" sz="1600" b="1" dirty="0">
                <a:solidFill>
                  <a:srgbClr val="939393"/>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5" name="Oval 4"/>
          <p:cNvSpPr/>
          <p:nvPr/>
        </p:nvSpPr>
        <p:spPr>
          <a:xfrm>
            <a:off x="5456770" y="3070745"/>
            <a:ext cx="1693569" cy="1693568"/>
          </a:xfrm>
          <a:prstGeom prst="ellipse">
            <a:avLst/>
          </a:prstGeom>
          <a:solidFill>
            <a:schemeClr val="bg1"/>
          </a:solidFill>
          <a:ln>
            <a:solidFill>
              <a:schemeClr val="bg1"/>
            </a:solid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50" name="Group 49"/>
          <p:cNvGrpSpPr>
            <a:grpSpLocks noChangeAspect="1"/>
          </p:cNvGrpSpPr>
          <p:nvPr/>
        </p:nvGrpSpPr>
        <p:grpSpPr>
          <a:xfrm>
            <a:off x="5846354" y="3533227"/>
            <a:ext cx="914400" cy="698742"/>
            <a:chOff x="1201738" y="1511300"/>
            <a:chExt cx="168275" cy="128588"/>
          </a:xfrm>
          <a:solidFill>
            <a:schemeClr val="bg1"/>
          </a:solidFill>
          <a:effectLst/>
        </p:grpSpPr>
        <p:sp>
          <p:nvSpPr>
            <p:cNvPr id="51" name="Freeform 159"/>
            <p:cNvSpPr>
              <a:spLocks/>
            </p:cNvSpPr>
            <p:nvPr/>
          </p:nvSpPr>
          <p:spPr bwMode="auto">
            <a:xfrm>
              <a:off x="1314450" y="1525588"/>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rgbClr val="44546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160"/>
            <p:cNvSpPr>
              <a:spLocks/>
            </p:cNvSpPr>
            <p:nvPr/>
          </p:nvSpPr>
          <p:spPr bwMode="auto">
            <a:xfrm>
              <a:off x="1201738" y="1525588"/>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rgbClr val="5C9AD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161"/>
            <p:cNvSpPr>
              <a:spLocks/>
            </p:cNvSpPr>
            <p:nvPr/>
          </p:nvSpPr>
          <p:spPr bwMode="auto">
            <a:xfrm>
              <a:off x="1241425" y="1511300"/>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FE4A1E"/>
            </a:solidFill>
            <a:ln w="9525">
              <a:noFill/>
              <a:round/>
              <a:headEnd/>
              <a:tailEnd/>
            </a:ln>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dirty="0"/>
            </a:p>
          </p:txBody>
        </p:sp>
      </p:grpSp>
      <p:pic>
        <p:nvPicPr>
          <p:cNvPr id="30" name="Picture 29">
            <a:hlinkClick r:id="rId2"/>
            <a:extLst>
              <a:ext uri="{FF2B5EF4-FFF2-40B4-BE49-F238E27FC236}">
                <a16:creationId xmlns:a16="http://schemas.microsoft.com/office/drawing/2014/main" id="{85DBF1A7-5A54-4C9F-BC01-F28CC1D912C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98162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000"/>
                            </p:stCondLst>
                            <p:childTnLst>
                              <p:par>
                                <p:cTn id="15" presetID="23" presetClass="entr" presetSubtype="16" fill="hold" nodeType="afterEffect">
                                  <p:stCondLst>
                                    <p:cond delay="0"/>
                                  </p:stCondLst>
                                  <p:childTnLst>
                                    <p:set>
                                      <p:cBhvr>
                                        <p:cTn id="16" dur="1" fill="hold">
                                          <p:stCondLst>
                                            <p:cond delay="0"/>
                                          </p:stCondLst>
                                        </p:cTn>
                                        <p:tgtEl>
                                          <p:spTgt spid="50"/>
                                        </p:tgtEl>
                                        <p:attrNameLst>
                                          <p:attrName>style.visibility</p:attrName>
                                        </p:attrNameLst>
                                      </p:cBhvr>
                                      <p:to>
                                        <p:strVal val="visible"/>
                                      </p:to>
                                    </p:set>
                                    <p:anim calcmode="lin" valueType="num">
                                      <p:cBhvr>
                                        <p:cTn id="17" dur="500" fill="hold"/>
                                        <p:tgtEl>
                                          <p:spTgt spid="50"/>
                                        </p:tgtEl>
                                        <p:attrNameLst>
                                          <p:attrName>ppt_w</p:attrName>
                                        </p:attrNameLst>
                                      </p:cBhvr>
                                      <p:tavLst>
                                        <p:tav tm="0">
                                          <p:val>
                                            <p:fltVal val="0"/>
                                          </p:val>
                                        </p:tav>
                                        <p:tav tm="100000">
                                          <p:val>
                                            <p:strVal val="#ppt_w"/>
                                          </p:val>
                                        </p:tav>
                                      </p:tavLst>
                                    </p:anim>
                                    <p:anim calcmode="lin" valueType="num">
                                      <p:cBhvr>
                                        <p:cTn id="18" dur="500" fill="hold"/>
                                        <p:tgtEl>
                                          <p:spTgt spid="50"/>
                                        </p:tgtEl>
                                        <p:attrNameLst>
                                          <p:attrName>ppt_h</p:attrName>
                                        </p:attrNameLst>
                                      </p:cBhvr>
                                      <p:tavLst>
                                        <p:tav tm="0">
                                          <p:val>
                                            <p:fltVal val="0"/>
                                          </p:val>
                                        </p:tav>
                                        <p:tav tm="100000">
                                          <p:val>
                                            <p:strVal val="#ppt_h"/>
                                          </p:val>
                                        </p:tav>
                                      </p:tavLst>
                                    </p:anim>
                                  </p:childTnLst>
                                </p:cTn>
                              </p:par>
                            </p:childTnLst>
                          </p:cTn>
                        </p:par>
                        <p:par>
                          <p:cTn id="19" fill="hold">
                            <p:stCondLst>
                              <p:cond delay="1500"/>
                            </p:stCondLst>
                            <p:childTnLst>
                              <p:par>
                                <p:cTn id="20" presetID="53" presetClass="entr" presetSubtype="528" fill="hold" grpId="0" nodeType="afterEffect">
                                  <p:stCondLst>
                                    <p:cond delay="0"/>
                                  </p:stCondLst>
                                  <p:childTnLst>
                                    <p:set>
                                      <p:cBhvr>
                                        <p:cTn id="21" dur="1" fill="hold">
                                          <p:stCondLst>
                                            <p:cond delay="0"/>
                                          </p:stCondLst>
                                        </p:cTn>
                                        <p:tgtEl>
                                          <p:spTgt spid="46"/>
                                        </p:tgtEl>
                                        <p:attrNameLst>
                                          <p:attrName>style.visibility</p:attrName>
                                        </p:attrNameLst>
                                      </p:cBhvr>
                                      <p:to>
                                        <p:strVal val="visible"/>
                                      </p:to>
                                    </p:set>
                                    <p:anim calcmode="lin" valueType="num">
                                      <p:cBhvr>
                                        <p:cTn id="22" dur="500" fill="hold"/>
                                        <p:tgtEl>
                                          <p:spTgt spid="46"/>
                                        </p:tgtEl>
                                        <p:attrNameLst>
                                          <p:attrName>ppt_w</p:attrName>
                                        </p:attrNameLst>
                                      </p:cBhvr>
                                      <p:tavLst>
                                        <p:tav tm="0">
                                          <p:val>
                                            <p:fltVal val="0"/>
                                          </p:val>
                                        </p:tav>
                                        <p:tav tm="100000">
                                          <p:val>
                                            <p:strVal val="#ppt_w"/>
                                          </p:val>
                                        </p:tav>
                                      </p:tavLst>
                                    </p:anim>
                                    <p:anim calcmode="lin" valueType="num">
                                      <p:cBhvr>
                                        <p:cTn id="23" dur="500" fill="hold"/>
                                        <p:tgtEl>
                                          <p:spTgt spid="46"/>
                                        </p:tgtEl>
                                        <p:attrNameLst>
                                          <p:attrName>ppt_h</p:attrName>
                                        </p:attrNameLst>
                                      </p:cBhvr>
                                      <p:tavLst>
                                        <p:tav tm="0">
                                          <p:val>
                                            <p:fltVal val="0"/>
                                          </p:val>
                                        </p:tav>
                                        <p:tav tm="100000">
                                          <p:val>
                                            <p:strVal val="#ppt_h"/>
                                          </p:val>
                                        </p:tav>
                                      </p:tavLst>
                                    </p:anim>
                                    <p:animEffect transition="in" filter="fade">
                                      <p:cBhvr>
                                        <p:cTn id="24" dur="500"/>
                                        <p:tgtEl>
                                          <p:spTgt spid="46"/>
                                        </p:tgtEl>
                                      </p:cBhvr>
                                    </p:animEffect>
                                    <p:anim calcmode="lin" valueType="num">
                                      <p:cBhvr>
                                        <p:cTn id="25" dur="500" fill="hold"/>
                                        <p:tgtEl>
                                          <p:spTgt spid="46"/>
                                        </p:tgtEl>
                                        <p:attrNameLst>
                                          <p:attrName>ppt_x</p:attrName>
                                        </p:attrNameLst>
                                      </p:cBhvr>
                                      <p:tavLst>
                                        <p:tav tm="0">
                                          <p:val>
                                            <p:fltVal val="0.5"/>
                                          </p:val>
                                        </p:tav>
                                        <p:tav tm="100000">
                                          <p:val>
                                            <p:strVal val="#ppt_x"/>
                                          </p:val>
                                        </p:tav>
                                      </p:tavLst>
                                    </p:anim>
                                    <p:anim calcmode="lin" valueType="num">
                                      <p:cBhvr>
                                        <p:cTn id="26" dur="500" fill="hold"/>
                                        <p:tgtEl>
                                          <p:spTgt spid="46"/>
                                        </p:tgtEl>
                                        <p:attrNameLst>
                                          <p:attrName>ppt_y</p:attrName>
                                        </p:attrNameLst>
                                      </p:cBhvr>
                                      <p:tavLst>
                                        <p:tav tm="0">
                                          <p:val>
                                            <p:fltVal val="0.5"/>
                                          </p:val>
                                        </p:tav>
                                        <p:tav tm="100000">
                                          <p:val>
                                            <p:strVal val="#ppt_y"/>
                                          </p:val>
                                        </p:tav>
                                      </p:tavLst>
                                    </p:anim>
                                  </p:childTnLst>
                                </p:cTn>
                              </p:par>
                            </p:childTnLst>
                          </p:cTn>
                        </p:par>
                        <p:par>
                          <p:cTn id="27" fill="hold">
                            <p:stCondLst>
                              <p:cond delay="2000"/>
                            </p:stCondLst>
                            <p:childTnLst>
                              <p:par>
                                <p:cTn id="28" presetID="23" presetClass="entr" presetSubtype="16" fill="hold" grpId="0" nodeType="afterEffect">
                                  <p:stCondLst>
                                    <p:cond delay="0"/>
                                  </p:stCondLst>
                                  <p:childTnLst>
                                    <p:set>
                                      <p:cBhvr>
                                        <p:cTn id="29" dur="1" fill="hold">
                                          <p:stCondLst>
                                            <p:cond delay="0"/>
                                          </p:stCondLst>
                                        </p:cTn>
                                        <p:tgtEl>
                                          <p:spTgt spid="23"/>
                                        </p:tgtEl>
                                        <p:attrNameLst>
                                          <p:attrName>style.visibility</p:attrName>
                                        </p:attrNameLst>
                                      </p:cBhvr>
                                      <p:to>
                                        <p:strVal val="visible"/>
                                      </p:to>
                                    </p:set>
                                    <p:anim calcmode="lin" valueType="num">
                                      <p:cBhvr>
                                        <p:cTn id="30" dur="500" fill="hold"/>
                                        <p:tgtEl>
                                          <p:spTgt spid="23"/>
                                        </p:tgtEl>
                                        <p:attrNameLst>
                                          <p:attrName>ppt_w</p:attrName>
                                        </p:attrNameLst>
                                      </p:cBhvr>
                                      <p:tavLst>
                                        <p:tav tm="0">
                                          <p:val>
                                            <p:fltVal val="0"/>
                                          </p:val>
                                        </p:tav>
                                        <p:tav tm="100000">
                                          <p:val>
                                            <p:strVal val="#ppt_w"/>
                                          </p:val>
                                        </p:tav>
                                      </p:tavLst>
                                    </p:anim>
                                    <p:anim calcmode="lin" valueType="num">
                                      <p:cBhvr>
                                        <p:cTn id="31" dur="500" fill="hold"/>
                                        <p:tgtEl>
                                          <p:spTgt spid="23"/>
                                        </p:tgtEl>
                                        <p:attrNameLst>
                                          <p:attrName>ppt_h</p:attrName>
                                        </p:attrNameLst>
                                      </p:cBhvr>
                                      <p:tavLst>
                                        <p:tav tm="0">
                                          <p:val>
                                            <p:fltVal val="0"/>
                                          </p:val>
                                        </p:tav>
                                        <p:tav tm="100000">
                                          <p:val>
                                            <p:strVal val="#ppt_h"/>
                                          </p:val>
                                        </p:tav>
                                      </p:tavLst>
                                    </p:anim>
                                  </p:childTnLst>
                                </p:cTn>
                              </p:par>
                            </p:childTnLst>
                          </p:cTn>
                        </p:par>
                        <p:par>
                          <p:cTn id="32" fill="hold">
                            <p:stCondLst>
                              <p:cond delay="2500"/>
                            </p:stCondLst>
                            <p:childTnLst>
                              <p:par>
                                <p:cTn id="33" presetID="18" presetClass="entr" presetSubtype="6" fill="hold" nodeType="after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strips(downRight)">
                                      <p:cBhvr>
                                        <p:cTn id="35" dur="500"/>
                                        <p:tgtEl>
                                          <p:spTgt spid="16"/>
                                        </p:tgtEl>
                                      </p:cBhvr>
                                    </p:animEffect>
                                  </p:childTnLst>
                                </p:cTn>
                              </p:par>
                            </p:childTnLst>
                          </p:cTn>
                        </p:par>
                        <p:par>
                          <p:cTn id="36" fill="hold">
                            <p:stCondLst>
                              <p:cond delay="3000"/>
                            </p:stCondLst>
                            <p:childTnLst>
                              <p:par>
                                <p:cTn id="37" presetID="53" presetClass="entr" presetSubtype="528" fill="hold" grpId="0" nodeType="afterEffect">
                                  <p:stCondLst>
                                    <p:cond delay="0"/>
                                  </p:stCondLst>
                                  <p:childTnLst>
                                    <p:set>
                                      <p:cBhvr>
                                        <p:cTn id="38" dur="1" fill="hold">
                                          <p:stCondLst>
                                            <p:cond delay="0"/>
                                          </p:stCondLst>
                                        </p:cTn>
                                        <p:tgtEl>
                                          <p:spTgt spid="47"/>
                                        </p:tgtEl>
                                        <p:attrNameLst>
                                          <p:attrName>style.visibility</p:attrName>
                                        </p:attrNameLst>
                                      </p:cBhvr>
                                      <p:to>
                                        <p:strVal val="visible"/>
                                      </p:to>
                                    </p:set>
                                    <p:anim calcmode="lin" valueType="num">
                                      <p:cBhvr>
                                        <p:cTn id="39" dur="500" fill="hold"/>
                                        <p:tgtEl>
                                          <p:spTgt spid="47"/>
                                        </p:tgtEl>
                                        <p:attrNameLst>
                                          <p:attrName>ppt_w</p:attrName>
                                        </p:attrNameLst>
                                      </p:cBhvr>
                                      <p:tavLst>
                                        <p:tav tm="0">
                                          <p:val>
                                            <p:fltVal val="0"/>
                                          </p:val>
                                        </p:tav>
                                        <p:tav tm="100000">
                                          <p:val>
                                            <p:strVal val="#ppt_w"/>
                                          </p:val>
                                        </p:tav>
                                      </p:tavLst>
                                    </p:anim>
                                    <p:anim calcmode="lin" valueType="num">
                                      <p:cBhvr>
                                        <p:cTn id="40" dur="500" fill="hold"/>
                                        <p:tgtEl>
                                          <p:spTgt spid="47"/>
                                        </p:tgtEl>
                                        <p:attrNameLst>
                                          <p:attrName>ppt_h</p:attrName>
                                        </p:attrNameLst>
                                      </p:cBhvr>
                                      <p:tavLst>
                                        <p:tav tm="0">
                                          <p:val>
                                            <p:fltVal val="0"/>
                                          </p:val>
                                        </p:tav>
                                        <p:tav tm="100000">
                                          <p:val>
                                            <p:strVal val="#ppt_h"/>
                                          </p:val>
                                        </p:tav>
                                      </p:tavLst>
                                    </p:anim>
                                    <p:animEffect transition="in" filter="fade">
                                      <p:cBhvr>
                                        <p:cTn id="41" dur="500"/>
                                        <p:tgtEl>
                                          <p:spTgt spid="47"/>
                                        </p:tgtEl>
                                      </p:cBhvr>
                                    </p:animEffect>
                                    <p:anim calcmode="lin" valueType="num">
                                      <p:cBhvr>
                                        <p:cTn id="42" dur="500" fill="hold"/>
                                        <p:tgtEl>
                                          <p:spTgt spid="47"/>
                                        </p:tgtEl>
                                        <p:attrNameLst>
                                          <p:attrName>ppt_x</p:attrName>
                                        </p:attrNameLst>
                                      </p:cBhvr>
                                      <p:tavLst>
                                        <p:tav tm="0">
                                          <p:val>
                                            <p:fltVal val="0.5"/>
                                          </p:val>
                                        </p:tav>
                                        <p:tav tm="100000">
                                          <p:val>
                                            <p:strVal val="#ppt_x"/>
                                          </p:val>
                                        </p:tav>
                                      </p:tavLst>
                                    </p:anim>
                                    <p:anim calcmode="lin" valueType="num">
                                      <p:cBhvr>
                                        <p:cTn id="43" dur="500" fill="hold"/>
                                        <p:tgtEl>
                                          <p:spTgt spid="47"/>
                                        </p:tgtEl>
                                        <p:attrNameLst>
                                          <p:attrName>ppt_y</p:attrName>
                                        </p:attrNameLst>
                                      </p:cBhvr>
                                      <p:tavLst>
                                        <p:tav tm="0">
                                          <p:val>
                                            <p:fltVal val="0.5"/>
                                          </p:val>
                                        </p:tav>
                                        <p:tav tm="100000">
                                          <p:val>
                                            <p:strVal val="#ppt_y"/>
                                          </p:val>
                                        </p:tav>
                                      </p:tavLst>
                                    </p:anim>
                                  </p:childTnLst>
                                </p:cTn>
                              </p:par>
                            </p:childTnLst>
                          </p:cTn>
                        </p:par>
                        <p:par>
                          <p:cTn id="44" fill="hold">
                            <p:stCondLst>
                              <p:cond delay="3500"/>
                            </p:stCondLst>
                            <p:childTnLst>
                              <p:par>
                                <p:cTn id="45" presetID="23" presetClass="entr" presetSubtype="16" fill="hold" grpId="0" nodeType="afterEffect">
                                  <p:stCondLst>
                                    <p:cond delay="0"/>
                                  </p:stCondLst>
                                  <p:childTnLst>
                                    <p:set>
                                      <p:cBhvr>
                                        <p:cTn id="46" dur="1" fill="hold">
                                          <p:stCondLst>
                                            <p:cond delay="0"/>
                                          </p:stCondLst>
                                        </p:cTn>
                                        <p:tgtEl>
                                          <p:spTgt spid="24"/>
                                        </p:tgtEl>
                                        <p:attrNameLst>
                                          <p:attrName>style.visibility</p:attrName>
                                        </p:attrNameLst>
                                      </p:cBhvr>
                                      <p:to>
                                        <p:strVal val="visible"/>
                                      </p:to>
                                    </p:set>
                                    <p:anim calcmode="lin" valueType="num">
                                      <p:cBhvr>
                                        <p:cTn id="47" dur="500" fill="hold"/>
                                        <p:tgtEl>
                                          <p:spTgt spid="24"/>
                                        </p:tgtEl>
                                        <p:attrNameLst>
                                          <p:attrName>ppt_w</p:attrName>
                                        </p:attrNameLst>
                                      </p:cBhvr>
                                      <p:tavLst>
                                        <p:tav tm="0">
                                          <p:val>
                                            <p:fltVal val="0"/>
                                          </p:val>
                                        </p:tav>
                                        <p:tav tm="100000">
                                          <p:val>
                                            <p:strVal val="#ppt_w"/>
                                          </p:val>
                                        </p:tav>
                                      </p:tavLst>
                                    </p:anim>
                                    <p:anim calcmode="lin" valueType="num">
                                      <p:cBhvr>
                                        <p:cTn id="48" dur="500" fill="hold"/>
                                        <p:tgtEl>
                                          <p:spTgt spid="24"/>
                                        </p:tgtEl>
                                        <p:attrNameLst>
                                          <p:attrName>ppt_h</p:attrName>
                                        </p:attrNameLst>
                                      </p:cBhvr>
                                      <p:tavLst>
                                        <p:tav tm="0">
                                          <p:val>
                                            <p:fltVal val="0"/>
                                          </p:val>
                                        </p:tav>
                                        <p:tav tm="100000">
                                          <p:val>
                                            <p:strVal val="#ppt_h"/>
                                          </p:val>
                                        </p:tav>
                                      </p:tavLst>
                                    </p:anim>
                                  </p:childTnLst>
                                </p:cTn>
                              </p:par>
                            </p:childTnLst>
                          </p:cTn>
                        </p:par>
                        <p:par>
                          <p:cTn id="49" fill="hold">
                            <p:stCondLst>
                              <p:cond delay="4000"/>
                            </p:stCondLst>
                            <p:childTnLst>
                              <p:par>
                                <p:cTn id="50" presetID="22" presetClass="entr" presetSubtype="8" fill="hold" grpId="0" nodeType="after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wipe(left)">
                                      <p:cBhvr>
                                        <p:cTn id="52" dur="500"/>
                                        <p:tgtEl>
                                          <p:spTgt spid="21"/>
                                        </p:tgtEl>
                                      </p:cBhvr>
                                    </p:animEffect>
                                  </p:childTnLst>
                                </p:cTn>
                              </p:par>
                            </p:childTnLst>
                          </p:cTn>
                        </p:par>
                        <p:par>
                          <p:cTn id="53" fill="hold">
                            <p:stCondLst>
                              <p:cond delay="4500"/>
                            </p:stCondLst>
                            <p:childTnLst>
                              <p:par>
                                <p:cTn id="54" presetID="53" presetClass="entr" presetSubtype="528" fill="hold" grpId="0" nodeType="afterEffect">
                                  <p:stCondLst>
                                    <p:cond delay="0"/>
                                  </p:stCondLst>
                                  <p:childTnLst>
                                    <p:set>
                                      <p:cBhvr>
                                        <p:cTn id="55" dur="1" fill="hold">
                                          <p:stCondLst>
                                            <p:cond delay="0"/>
                                          </p:stCondLst>
                                        </p:cTn>
                                        <p:tgtEl>
                                          <p:spTgt spid="48"/>
                                        </p:tgtEl>
                                        <p:attrNameLst>
                                          <p:attrName>style.visibility</p:attrName>
                                        </p:attrNameLst>
                                      </p:cBhvr>
                                      <p:to>
                                        <p:strVal val="visible"/>
                                      </p:to>
                                    </p:set>
                                    <p:anim calcmode="lin" valueType="num">
                                      <p:cBhvr>
                                        <p:cTn id="56" dur="500" fill="hold"/>
                                        <p:tgtEl>
                                          <p:spTgt spid="48"/>
                                        </p:tgtEl>
                                        <p:attrNameLst>
                                          <p:attrName>ppt_w</p:attrName>
                                        </p:attrNameLst>
                                      </p:cBhvr>
                                      <p:tavLst>
                                        <p:tav tm="0">
                                          <p:val>
                                            <p:fltVal val="0"/>
                                          </p:val>
                                        </p:tav>
                                        <p:tav tm="100000">
                                          <p:val>
                                            <p:strVal val="#ppt_w"/>
                                          </p:val>
                                        </p:tav>
                                      </p:tavLst>
                                    </p:anim>
                                    <p:anim calcmode="lin" valueType="num">
                                      <p:cBhvr>
                                        <p:cTn id="57" dur="500" fill="hold"/>
                                        <p:tgtEl>
                                          <p:spTgt spid="48"/>
                                        </p:tgtEl>
                                        <p:attrNameLst>
                                          <p:attrName>ppt_h</p:attrName>
                                        </p:attrNameLst>
                                      </p:cBhvr>
                                      <p:tavLst>
                                        <p:tav tm="0">
                                          <p:val>
                                            <p:fltVal val="0"/>
                                          </p:val>
                                        </p:tav>
                                        <p:tav tm="100000">
                                          <p:val>
                                            <p:strVal val="#ppt_h"/>
                                          </p:val>
                                        </p:tav>
                                      </p:tavLst>
                                    </p:anim>
                                    <p:animEffect transition="in" filter="fade">
                                      <p:cBhvr>
                                        <p:cTn id="58" dur="500"/>
                                        <p:tgtEl>
                                          <p:spTgt spid="48"/>
                                        </p:tgtEl>
                                      </p:cBhvr>
                                    </p:animEffect>
                                    <p:anim calcmode="lin" valueType="num">
                                      <p:cBhvr>
                                        <p:cTn id="59" dur="500" fill="hold"/>
                                        <p:tgtEl>
                                          <p:spTgt spid="48"/>
                                        </p:tgtEl>
                                        <p:attrNameLst>
                                          <p:attrName>ppt_x</p:attrName>
                                        </p:attrNameLst>
                                      </p:cBhvr>
                                      <p:tavLst>
                                        <p:tav tm="0">
                                          <p:val>
                                            <p:fltVal val="0.5"/>
                                          </p:val>
                                        </p:tav>
                                        <p:tav tm="100000">
                                          <p:val>
                                            <p:strVal val="#ppt_x"/>
                                          </p:val>
                                        </p:tav>
                                      </p:tavLst>
                                    </p:anim>
                                    <p:anim calcmode="lin" valueType="num">
                                      <p:cBhvr>
                                        <p:cTn id="60" dur="500" fill="hold"/>
                                        <p:tgtEl>
                                          <p:spTgt spid="48"/>
                                        </p:tgtEl>
                                        <p:attrNameLst>
                                          <p:attrName>ppt_y</p:attrName>
                                        </p:attrNameLst>
                                      </p:cBhvr>
                                      <p:tavLst>
                                        <p:tav tm="0">
                                          <p:val>
                                            <p:fltVal val="0.5"/>
                                          </p:val>
                                        </p:tav>
                                        <p:tav tm="100000">
                                          <p:val>
                                            <p:strVal val="#ppt_y"/>
                                          </p:val>
                                        </p:tav>
                                      </p:tavLst>
                                    </p:anim>
                                  </p:childTnLst>
                                </p:cTn>
                              </p:par>
                            </p:childTnLst>
                          </p:cTn>
                        </p:par>
                        <p:par>
                          <p:cTn id="61" fill="hold">
                            <p:stCondLst>
                              <p:cond delay="5000"/>
                            </p:stCondLst>
                            <p:childTnLst>
                              <p:par>
                                <p:cTn id="62" presetID="23" presetClass="entr" presetSubtype="16" fill="hold" grpId="0" nodeType="afterEffect">
                                  <p:stCondLst>
                                    <p:cond delay="0"/>
                                  </p:stCondLst>
                                  <p:childTnLst>
                                    <p:set>
                                      <p:cBhvr>
                                        <p:cTn id="63" dur="1" fill="hold">
                                          <p:stCondLst>
                                            <p:cond delay="0"/>
                                          </p:stCondLst>
                                        </p:cTn>
                                        <p:tgtEl>
                                          <p:spTgt spid="25"/>
                                        </p:tgtEl>
                                        <p:attrNameLst>
                                          <p:attrName>style.visibility</p:attrName>
                                        </p:attrNameLst>
                                      </p:cBhvr>
                                      <p:to>
                                        <p:strVal val="visible"/>
                                      </p:to>
                                    </p:set>
                                    <p:anim calcmode="lin" valueType="num">
                                      <p:cBhvr>
                                        <p:cTn id="64" dur="500" fill="hold"/>
                                        <p:tgtEl>
                                          <p:spTgt spid="25"/>
                                        </p:tgtEl>
                                        <p:attrNameLst>
                                          <p:attrName>ppt_w</p:attrName>
                                        </p:attrNameLst>
                                      </p:cBhvr>
                                      <p:tavLst>
                                        <p:tav tm="0">
                                          <p:val>
                                            <p:fltVal val="0"/>
                                          </p:val>
                                        </p:tav>
                                        <p:tav tm="100000">
                                          <p:val>
                                            <p:strVal val="#ppt_w"/>
                                          </p:val>
                                        </p:tav>
                                      </p:tavLst>
                                    </p:anim>
                                    <p:anim calcmode="lin" valueType="num">
                                      <p:cBhvr>
                                        <p:cTn id="65" dur="500" fill="hold"/>
                                        <p:tgtEl>
                                          <p:spTgt spid="25"/>
                                        </p:tgtEl>
                                        <p:attrNameLst>
                                          <p:attrName>ppt_h</p:attrName>
                                        </p:attrNameLst>
                                      </p:cBhvr>
                                      <p:tavLst>
                                        <p:tav tm="0">
                                          <p:val>
                                            <p:fltVal val="0"/>
                                          </p:val>
                                        </p:tav>
                                        <p:tav tm="100000">
                                          <p:val>
                                            <p:strVal val="#ppt_h"/>
                                          </p:val>
                                        </p:tav>
                                      </p:tavLst>
                                    </p:anim>
                                  </p:childTnLst>
                                </p:cTn>
                              </p:par>
                            </p:childTnLst>
                          </p:cTn>
                        </p:par>
                        <p:par>
                          <p:cTn id="66" fill="hold">
                            <p:stCondLst>
                              <p:cond delay="5500"/>
                            </p:stCondLst>
                            <p:childTnLst>
                              <p:par>
                                <p:cTn id="67" presetID="18" presetClass="entr" presetSubtype="3" fill="hold" nodeType="afterEffect">
                                  <p:stCondLst>
                                    <p:cond delay="0"/>
                                  </p:stCondLst>
                                  <p:childTnLst>
                                    <p:set>
                                      <p:cBhvr>
                                        <p:cTn id="68" dur="1" fill="hold">
                                          <p:stCondLst>
                                            <p:cond delay="0"/>
                                          </p:stCondLst>
                                        </p:cTn>
                                        <p:tgtEl>
                                          <p:spTgt spid="22"/>
                                        </p:tgtEl>
                                        <p:attrNameLst>
                                          <p:attrName>style.visibility</p:attrName>
                                        </p:attrNameLst>
                                      </p:cBhvr>
                                      <p:to>
                                        <p:strVal val="visible"/>
                                      </p:to>
                                    </p:set>
                                    <p:animEffect transition="in" filter="strips(upRight)">
                                      <p:cBhvr>
                                        <p:cTn id="69" dur="500"/>
                                        <p:tgtEl>
                                          <p:spTgt spid="22"/>
                                        </p:tgtEl>
                                      </p:cBhvr>
                                    </p:animEffect>
                                  </p:childTnLst>
                                </p:cTn>
                              </p:par>
                            </p:childTnLst>
                          </p:cTn>
                        </p:par>
                        <p:par>
                          <p:cTn id="70" fill="hold">
                            <p:stCondLst>
                              <p:cond delay="6000"/>
                            </p:stCondLst>
                            <p:childTnLst>
                              <p:par>
                                <p:cTn id="71" presetID="22" presetClass="entr" presetSubtype="8" fill="hold" nodeType="afterEffect">
                                  <p:stCondLst>
                                    <p:cond delay="0"/>
                                  </p:stCondLst>
                                  <p:childTnLst>
                                    <p:set>
                                      <p:cBhvr>
                                        <p:cTn id="72" dur="1" fill="hold">
                                          <p:stCondLst>
                                            <p:cond delay="0"/>
                                          </p:stCondLst>
                                        </p:cTn>
                                        <p:tgtEl>
                                          <p:spTgt spid="44"/>
                                        </p:tgtEl>
                                        <p:attrNameLst>
                                          <p:attrName>style.visibility</p:attrName>
                                        </p:attrNameLst>
                                      </p:cBhvr>
                                      <p:to>
                                        <p:strVal val="visible"/>
                                      </p:to>
                                    </p:set>
                                    <p:animEffect transition="in" filter="wipe(left)">
                                      <p:cBhvr>
                                        <p:cTn id="73" dur="500"/>
                                        <p:tgtEl>
                                          <p:spTgt spid="44"/>
                                        </p:tgtEl>
                                      </p:cBhvr>
                                    </p:animEffect>
                                  </p:childTnLst>
                                </p:cTn>
                              </p:par>
                            </p:childTnLst>
                          </p:cTn>
                        </p:par>
                        <p:par>
                          <p:cTn id="74" fill="hold">
                            <p:stCondLst>
                              <p:cond delay="6500"/>
                            </p:stCondLst>
                            <p:childTnLst>
                              <p:par>
                                <p:cTn id="75" presetID="53" presetClass="entr" presetSubtype="528" fill="hold" grpId="0" nodeType="afterEffect">
                                  <p:stCondLst>
                                    <p:cond delay="0"/>
                                  </p:stCondLst>
                                  <p:childTnLst>
                                    <p:set>
                                      <p:cBhvr>
                                        <p:cTn id="76" dur="1" fill="hold">
                                          <p:stCondLst>
                                            <p:cond delay="0"/>
                                          </p:stCondLst>
                                        </p:cTn>
                                        <p:tgtEl>
                                          <p:spTgt spid="49"/>
                                        </p:tgtEl>
                                        <p:attrNameLst>
                                          <p:attrName>style.visibility</p:attrName>
                                        </p:attrNameLst>
                                      </p:cBhvr>
                                      <p:to>
                                        <p:strVal val="visible"/>
                                      </p:to>
                                    </p:set>
                                    <p:anim calcmode="lin" valueType="num">
                                      <p:cBhvr>
                                        <p:cTn id="77" dur="500" fill="hold"/>
                                        <p:tgtEl>
                                          <p:spTgt spid="49"/>
                                        </p:tgtEl>
                                        <p:attrNameLst>
                                          <p:attrName>ppt_w</p:attrName>
                                        </p:attrNameLst>
                                      </p:cBhvr>
                                      <p:tavLst>
                                        <p:tav tm="0">
                                          <p:val>
                                            <p:fltVal val="0"/>
                                          </p:val>
                                        </p:tav>
                                        <p:tav tm="100000">
                                          <p:val>
                                            <p:strVal val="#ppt_w"/>
                                          </p:val>
                                        </p:tav>
                                      </p:tavLst>
                                    </p:anim>
                                    <p:anim calcmode="lin" valueType="num">
                                      <p:cBhvr>
                                        <p:cTn id="78" dur="500" fill="hold"/>
                                        <p:tgtEl>
                                          <p:spTgt spid="49"/>
                                        </p:tgtEl>
                                        <p:attrNameLst>
                                          <p:attrName>ppt_h</p:attrName>
                                        </p:attrNameLst>
                                      </p:cBhvr>
                                      <p:tavLst>
                                        <p:tav tm="0">
                                          <p:val>
                                            <p:fltVal val="0"/>
                                          </p:val>
                                        </p:tav>
                                        <p:tav tm="100000">
                                          <p:val>
                                            <p:strVal val="#ppt_h"/>
                                          </p:val>
                                        </p:tav>
                                      </p:tavLst>
                                    </p:anim>
                                    <p:animEffect transition="in" filter="fade">
                                      <p:cBhvr>
                                        <p:cTn id="79" dur="500"/>
                                        <p:tgtEl>
                                          <p:spTgt spid="49"/>
                                        </p:tgtEl>
                                      </p:cBhvr>
                                    </p:animEffect>
                                    <p:anim calcmode="lin" valueType="num">
                                      <p:cBhvr>
                                        <p:cTn id="80" dur="500" fill="hold"/>
                                        <p:tgtEl>
                                          <p:spTgt spid="49"/>
                                        </p:tgtEl>
                                        <p:attrNameLst>
                                          <p:attrName>ppt_x</p:attrName>
                                        </p:attrNameLst>
                                      </p:cBhvr>
                                      <p:tavLst>
                                        <p:tav tm="0">
                                          <p:val>
                                            <p:fltVal val="0.5"/>
                                          </p:val>
                                        </p:tav>
                                        <p:tav tm="100000">
                                          <p:val>
                                            <p:strVal val="#ppt_x"/>
                                          </p:val>
                                        </p:tav>
                                      </p:tavLst>
                                    </p:anim>
                                    <p:anim calcmode="lin" valueType="num">
                                      <p:cBhvr>
                                        <p:cTn id="81" dur="500" fill="hold"/>
                                        <p:tgtEl>
                                          <p:spTgt spid="4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animBg="1"/>
      <p:bldP spid="24" grpId="0" animBg="1"/>
      <p:bldP spid="25" grpId="0" animBg="1"/>
      <p:bldP spid="46" grpId="0"/>
      <p:bldP spid="47" grpId="0"/>
      <p:bldP spid="48" grpId="0"/>
      <p:bldP spid="49" grpId="0"/>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1553</TotalTime>
  <Words>1285</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317</cp:revision>
  <dcterms:created xsi:type="dcterms:W3CDTF">2016-09-28T22:08:47Z</dcterms:created>
  <dcterms:modified xsi:type="dcterms:W3CDTF">2018-11-09T16:23:17Z</dcterms:modified>
</cp:coreProperties>
</file>