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4681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a:extLst>
              <a:ext uri="{FF2B5EF4-FFF2-40B4-BE49-F238E27FC236}">
                <a16:creationId xmlns:a16="http://schemas.microsoft.com/office/drawing/2014/main" id="{96A5AEB8-DEB7-480E-A565-8D6ADD264225}"/>
              </a:ext>
            </a:extLst>
          </p:cNvPr>
          <p:cNvGrpSpPr/>
          <p:nvPr/>
        </p:nvGrpSpPr>
        <p:grpSpPr>
          <a:xfrm>
            <a:off x="212068" y="862839"/>
            <a:ext cx="6450943" cy="369332"/>
            <a:chOff x="212068" y="862839"/>
            <a:chExt cx="6450943" cy="369332"/>
          </a:xfrm>
        </p:grpSpPr>
        <p:cxnSp>
          <p:nvCxnSpPr>
            <p:cNvPr id="53" name="Straight Connector 52">
              <a:extLst>
                <a:ext uri="{FF2B5EF4-FFF2-40B4-BE49-F238E27FC236}">
                  <a16:creationId xmlns:a16="http://schemas.microsoft.com/office/drawing/2014/main" id="{F8C2CA43-81D0-4CC7-A41C-2DCECC128C41}"/>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65F60BEC-E1C7-4EDE-8DC5-6DC68AAC7987}"/>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500k</a:t>
              </a:r>
            </a:p>
          </p:txBody>
        </p:sp>
      </p:grpSp>
      <p:grpSp>
        <p:nvGrpSpPr>
          <p:cNvPr id="73" name="Group 72">
            <a:extLst>
              <a:ext uri="{FF2B5EF4-FFF2-40B4-BE49-F238E27FC236}">
                <a16:creationId xmlns:a16="http://schemas.microsoft.com/office/drawing/2014/main" id="{100241EC-7ABC-44EB-9ED8-C283C49C0FCB}"/>
              </a:ext>
            </a:extLst>
          </p:cNvPr>
          <p:cNvGrpSpPr/>
          <p:nvPr/>
        </p:nvGrpSpPr>
        <p:grpSpPr>
          <a:xfrm>
            <a:off x="212068" y="1790860"/>
            <a:ext cx="6450943" cy="369332"/>
            <a:chOff x="212068" y="862839"/>
            <a:chExt cx="6450943" cy="369332"/>
          </a:xfrm>
        </p:grpSpPr>
        <p:cxnSp>
          <p:nvCxnSpPr>
            <p:cNvPr id="74" name="Straight Connector 73">
              <a:extLst>
                <a:ext uri="{FF2B5EF4-FFF2-40B4-BE49-F238E27FC236}">
                  <a16:creationId xmlns:a16="http://schemas.microsoft.com/office/drawing/2014/main" id="{A8A2A71C-51C7-49F3-99E4-D10F31F84828}"/>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4862609F-C082-463B-B55C-19E1AF7DC6E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400k</a:t>
              </a:r>
            </a:p>
          </p:txBody>
        </p:sp>
      </p:grpSp>
      <p:grpSp>
        <p:nvGrpSpPr>
          <p:cNvPr id="77" name="Group 76">
            <a:extLst>
              <a:ext uri="{FF2B5EF4-FFF2-40B4-BE49-F238E27FC236}">
                <a16:creationId xmlns:a16="http://schemas.microsoft.com/office/drawing/2014/main" id="{C00D03A2-9E78-49FD-B18A-994E195F96E6}"/>
              </a:ext>
            </a:extLst>
          </p:cNvPr>
          <p:cNvGrpSpPr/>
          <p:nvPr/>
        </p:nvGrpSpPr>
        <p:grpSpPr>
          <a:xfrm>
            <a:off x="220979" y="2667707"/>
            <a:ext cx="6450943" cy="369332"/>
            <a:chOff x="212068" y="862839"/>
            <a:chExt cx="6450943" cy="369332"/>
          </a:xfrm>
        </p:grpSpPr>
        <p:cxnSp>
          <p:nvCxnSpPr>
            <p:cNvPr id="78" name="Straight Connector 77">
              <a:extLst>
                <a:ext uri="{FF2B5EF4-FFF2-40B4-BE49-F238E27FC236}">
                  <a16:creationId xmlns:a16="http://schemas.microsoft.com/office/drawing/2014/main" id="{5C311711-2B0B-4B7F-A4F2-6279B3F29DAA}"/>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2BF133CE-F2CD-461F-934A-AB5C9C6E18E8}"/>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300k</a:t>
              </a:r>
            </a:p>
          </p:txBody>
        </p:sp>
      </p:grpSp>
      <p:grpSp>
        <p:nvGrpSpPr>
          <p:cNvPr id="80" name="Group 79">
            <a:extLst>
              <a:ext uri="{FF2B5EF4-FFF2-40B4-BE49-F238E27FC236}">
                <a16:creationId xmlns:a16="http://schemas.microsoft.com/office/drawing/2014/main" id="{CE1F0CA6-D02A-46F1-81CE-F3DDEDBEE9AE}"/>
              </a:ext>
            </a:extLst>
          </p:cNvPr>
          <p:cNvGrpSpPr/>
          <p:nvPr/>
        </p:nvGrpSpPr>
        <p:grpSpPr>
          <a:xfrm>
            <a:off x="220979" y="3602719"/>
            <a:ext cx="6450943" cy="369332"/>
            <a:chOff x="212068" y="862839"/>
            <a:chExt cx="6450943" cy="369332"/>
          </a:xfrm>
          <a:solidFill>
            <a:schemeClr val="bg2">
              <a:lumMod val="50000"/>
            </a:schemeClr>
          </a:solidFill>
        </p:grpSpPr>
        <p:cxnSp>
          <p:nvCxnSpPr>
            <p:cNvPr id="81" name="Straight Connector 80">
              <a:extLst>
                <a:ext uri="{FF2B5EF4-FFF2-40B4-BE49-F238E27FC236}">
                  <a16:creationId xmlns:a16="http://schemas.microsoft.com/office/drawing/2014/main" id="{CFA93ABB-D12A-4EFA-A39A-8096431B043B}"/>
                </a:ext>
              </a:extLst>
            </p:cNvPr>
            <p:cNvCxnSpPr>
              <a:cxnSpLocks/>
            </p:cNvCxnSpPr>
            <p:nvPr/>
          </p:nvCxnSpPr>
          <p:spPr>
            <a:xfrm>
              <a:off x="212068" y="1210905"/>
              <a:ext cx="6400800" cy="2524"/>
            </a:xfrm>
            <a:prstGeom prst="line">
              <a:avLst/>
            </a:prstGeom>
            <a:grpFill/>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0E0A6A69-458C-471B-B71C-C33867EDD781}"/>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200k</a:t>
              </a:r>
            </a:p>
          </p:txBody>
        </p:sp>
      </p:grpSp>
      <p:grpSp>
        <p:nvGrpSpPr>
          <p:cNvPr id="83" name="Group 82">
            <a:extLst>
              <a:ext uri="{FF2B5EF4-FFF2-40B4-BE49-F238E27FC236}">
                <a16:creationId xmlns:a16="http://schemas.microsoft.com/office/drawing/2014/main" id="{89954CFE-D3CB-4A76-9109-05E0DCE6D49F}"/>
              </a:ext>
            </a:extLst>
          </p:cNvPr>
          <p:cNvGrpSpPr/>
          <p:nvPr/>
        </p:nvGrpSpPr>
        <p:grpSpPr>
          <a:xfrm>
            <a:off x="170836" y="4498589"/>
            <a:ext cx="6450943" cy="369332"/>
            <a:chOff x="212068" y="862839"/>
            <a:chExt cx="6450943" cy="369332"/>
          </a:xfrm>
        </p:grpSpPr>
        <p:cxnSp>
          <p:nvCxnSpPr>
            <p:cNvPr id="84" name="Straight Connector 83">
              <a:extLst>
                <a:ext uri="{FF2B5EF4-FFF2-40B4-BE49-F238E27FC236}">
                  <a16:creationId xmlns:a16="http://schemas.microsoft.com/office/drawing/2014/main" id="{82D5504D-7FDA-43C2-8084-BD5E1CDBDB0E}"/>
                </a:ext>
              </a:extLst>
            </p:cNvPr>
            <p:cNvCxnSpPr>
              <a:cxnSpLocks/>
            </p:cNvCxnSpPr>
            <p:nvPr/>
          </p:nvCxnSpPr>
          <p:spPr>
            <a:xfrm>
              <a:off x="212068" y="1210905"/>
              <a:ext cx="6400800" cy="2524"/>
            </a:xfrm>
            <a:prstGeom prst="line">
              <a:avLst/>
            </a:prstGeom>
            <a:ln w="9525">
              <a:solidFill>
                <a:schemeClr val="bg1">
                  <a:alpha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85" name="TextBox 84">
              <a:extLst>
                <a:ext uri="{FF2B5EF4-FFF2-40B4-BE49-F238E27FC236}">
                  <a16:creationId xmlns:a16="http://schemas.microsoft.com/office/drawing/2014/main" id="{85DACAEE-75F9-4AA3-AA34-B58093A22DEB}"/>
                </a:ext>
              </a:extLst>
            </p:cNvPr>
            <p:cNvSpPr txBox="1"/>
            <p:nvPr/>
          </p:nvSpPr>
          <p:spPr>
            <a:xfrm>
              <a:off x="5921106" y="862839"/>
              <a:ext cx="741905" cy="369332"/>
            </a:xfrm>
            <a:prstGeom prst="rect">
              <a:avLst/>
            </a:prstGeom>
            <a:noFill/>
          </p:spPr>
          <p:txBody>
            <a:bodyPr wrap="square" rtlCol="0">
              <a:spAutoFit/>
            </a:bodyPr>
            <a:lstStyle/>
            <a:p>
              <a:pPr algn="ctr"/>
              <a:r>
                <a:rPr lang="en-US" dirty="0">
                  <a:solidFill>
                    <a:schemeClr val="bg1"/>
                  </a:solidFill>
                </a:rPr>
                <a:t>100k</a:t>
              </a:r>
            </a:p>
          </p:txBody>
        </p:sp>
      </p:grpSp>
      <p:sp>
        <p:nvSpPr>
          <p:cNvPr id="18" name="TextBox 17">
            <a:extLst>
              <a:ext uri="{FF2B5EF4-FFF2-40B4-BE49-F238E27FC236}">
                <a16:creationId xmlns:a16="http://schemas.microsoft.com/office/drawing/2014/main" id="{3E685491-50A6-4FCC-9589-31C7DE4B7A6A}"/>
              </a:ext>
            </a:extLst>
          </p:cNvPr>
          <p:cNvSpPr txBox="1"/>
          <p:nvPr/>
        </p:nvSpPr>
        <p:spPr>
          <a:xfrm>
            <a:off x="739547" y="6111745"/>
            <a:ext cx="806733" cy="461665"/>
          </a:xfrm>
          <a:prstGeom prst="rect">
            <a:avLst/>
          </a:prstGeom>
          <a:noFill/>
        </p:spPr>
        <p:txBody>
          <a:bodyPr wrap="square" rtlCol="0">
            <a:spAutoFit/>
          </a:bodyPr>
          <a:lstStyle/>
          <a:p>
            <a:r>
              <a:rPr lang="en-US" sz="2400" b="1" dirty="0">
                <a:solidFill>
                  <a:schemeClr val="bg1"/>
                </a:solidFill>
              </a:rPr>
              <a:t>2016</a:t>
            </a:r>
          </a:p>
        </p:txBody>
      </p:sp>
      <p:sp>
        <p:nvSpPr>
          <p:cNvPr id="25" name="TextBox 24">
            <a:extLst>
              <a:ext uri="{FF2B5EF4-FFF2-40B4-BE49-F238E27FC236}">
                <a16:creationId xmlns:a16="http://schemas.microsoft.com/office/drawing/2014/main" id="{D3090C8B-AED8-4A12-93FE-3343A573877F}"/>
              </a:ext>
            </a:extLst>
          </p:cNvPr>
          <p:cNvSpPr txBox="1"/>
          <p:nvPr/>
        </p:nvSpPr>
        <p:spPr>
          <a:xfrm>
            <a:off x="1799651" y="6111745"/>
            <a:ext cx="806733" cy="461665"/>
          </a:xfrm>
          <a:prstGeom prst="rect">
            <a:avLst/>
          </a:prstGeom>
          <a:noFill/>
        </p:spPr>
        <p:txBody>
          <a:bodyPr wrap="square" rtlCol="0">
            <a:spAutoFit/>
          </a:bodyPr>
          <a:lstStyle/>
          <a:p>
            <a:r>
              <a:rPr lang="en-US" sz="2400" b="1" dirty="0">
                <a:solidFill>
                  <a:schemeClr val="bg1"/>
                </a:solidFill>
              </a:rPr>
              <a:t>2017</a:t>
            </a:r>
          </a:p>
        </p:txBody>
      </p:sp>
      <p:sp>
        <p:nvSpPr>
          <p:cNvPr id="30" name="TextBox 29">
            <a:extLst>
              <a:ext uri="{FF2B5EF4-FFF2-40B4-BE49-F238E27FC236}">
                <a16:creationId xmlns:a16="http://schemas.microsoft.com/office/drawing/2014/main" id="{65914165-A2B3-4C1E-B47E-2BD733D7F9A5}"/>
              </a:ext>
            </a:extLst>
          </p:cNvPr>
          <p:cNvSpPr txBox="1"/>
          <p:nvPr/>
        </p:nvSpPr>
        <p:spPr>
          <a:xfrm>
            <a:off x="2859755" y="6111745"/>
            <a:ext cx="806733" cy="461665"/>
          </a:xfrm>
          <a:prstGeom prst="rect">
            <a:avLst/>
          </a:prstGeom>
          <a:noFill/>
        </p:spPr>
        <p:txBody>
          <a:bodyPr wrap="square" rtlCol="0">
            <a:spAutoFit/>
          </a:bodyPr>
          <a:lstStyle/>
          <a:p>
            <a:r>
              <a:rPr lang="en-US" sz="2400" b="1" dirty="0">
                <a:solidFill>
                  <a:schemeClr val="bg1"/>
                </a:solidFill>
              </a:rPr>
              <a:t>2018</a:t>
            </a:r>
          </a:p>
        </p:txBody>
      </p:sp>
      <p:sp>
        <p:nvSpPr>
          <p:cNvPr id="35" name="TextBox 34">
            <a:extLst>
              <a:ext uri="{FF2B5EF4-FFF2-40B4-BE49-F238E27FC236}">
                <a16:creationId xmlns:a16="http://schemas.microsoft.com/office/drawing/2014/main" id="{82E33AAF-EE06-4D8B-A13E-9CD98D071540}"/>
              </a:ext>
            </a:extLst>
          </p:cNvPr>
          <p:cNvSpPr txBox="1"/>
          <p:nvPr/>
        </p:nvSpPr>
        <p:spPr>
          <a:xfrm>
            <a:off x="3919859" y="6111745"/>
            <a:ext cx="806733" cy="461665"/>
          </a:xfrm>
          <a:prstGeom prst="rect">
            <a:avLst/>
          </a:prstGeom>
          <a:noFill/>
        </p:spPr>
        <p:txBody>
          <a:bodyPr wrap="square" rtlCol="0">
            <a:spAutoFit/>
          </a:bodyPr>
          <a:lstStyle/>
          <a:p>
            <a:r>
              <a:rPr lang="en-US" sz="2400" b="1" dirty="0">
                <a:solidFill>
                  <a:schemeClr val="bg1"/>
                </a:solidFill>
              </a:rPr>
              <a:t>2019</a:t>
            </a:r>
          </a:p>
        </p:txBody>
      </p:sp>
      <p:sp>
        <p:nvSpPr>
          <p:cNvPr id="40" name="TextBox 39">
            <a:extLst>
              <a:ext uri="{FF2B5EF4-FFF2-40B4-BE49-F238E27FC236}">
                <a16:creationId xmlns:a16="http://schemas.microsoft.com/office/drawing/2014/main" id="{7DBF3617-CC19-48DB-BC30-6962A9B7C548}"/>
              </a:ext>
            </a:extLst>
          </p:cNvPr>
          <p:cNvSpPr txBox="1"/>
          <p:nvPr/>
        </p:nvSpPr>
        <p:spPr>
          <a:xfrm>
            <a:off x="4979963" y="6111745"/>
            <a:ext cx="806733" cy="461665"/>
          </a:xfrm>
          <a:prstGeom prst="rect">
            <a:avLst/>
          </a:prstGeom>
          <a:noFill/>
        </p:spPr>
        <p:txBody>
          <a:bodyPr wrap="square" rtlCol="0">
            <a:spAutoFit/>
          </a:bodyPr>
          <a:lstStyle/>
          <a:p>
            <a:r>
              <a:rPr lang="en-US" sz="2400" b="1" dirty="0">
                <a:solidFill>
                  <a:schemeClr val="bg1"/>
                </a:solidFill>
              </a:rPr>
              <a:t>2020</a:t>
            </a:r>
          </a:p>
        </p:txBody>
      </p:sp>
      <p:sp>
        <p:nvSpPr>
          <p:cNvPr id="41" name="TextBox 40">
            <a:extLst>
              <a:ext uri="{FF2B5EF4-FFF2-40B4-BE49-F238E27FC236}">
                <a16:creationId xmlns:a16="http://schemas.microsoft.com/office/drawing/2014/main" id="{9EA8381B-B1F9-4138-8109-7DFB27C3EA96}"/>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grpSp>
        <p:nvGrpSpPr>
          <p:cNvPr id="42" name="Group 41">
            <a:extLst>
              <a:ext uri="{FF2B5EF4-FFF2-40B4-BE49-F238E27FC236}">
                <a16:creationId xmlns:a16="http://schemas.microsoft.com/office/drawing/2014/main" id="{DE9B37E1-75D9-4831-9855-CBF143E8D0C9}"/>
              </a:ext>
            </a:extLst>
          </p:cNvPr>
          <p:cNvGrpSpPr/>
          <p:nvPr/>
        </p:nvGrpSpPr>
        <p:grpSpPr>
          <a:xfrm>
            <a:off x="7319785" y="1743656"/>
            <a:ext cx="4535512" cy="930020"/>
            <a:chOff x="7142434" y="1640347"/>
            <a:chExt cx="4535512" cy="930020"/>
          </a:xfrm>
        </p:grpSpPr>
        <p:sp>
          <p:nvSpPr>
            <p:cNvPr id="43" name="TextBox 42">
              <a:extLst>
                <a:ext uri="{FF2B5EF4-FFF2-40B4-BE49-F238E27FC236}">
                  <a16:creationId xmlns:a16="http://schemas.microsoft.com/office/drawing/2014/main" id="{6CC87E22-252A-4C40-ADB8-405B3914701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4" name="TextBox 43">
              <a:extLst>
                <a:ext uri="{FF2B5EF4-FFF2-40B4-BE49-F238E27FC236}">
                  <a16:creationId xmlns:a16="http://schemas.microsoft.com/office/drawing/2014/main" id="{24F1F03C-83CF-4906-B233-A50DED5A5436}"/>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FE4A1E"/>
                  </a:solidFill>
                  <a:latin typeface="Candara" panose="020E0502030303020204" pitchFamily="34" charset="0"/>
                </a:rPr>
                <a:t>LOREM IPSUM</a:t>
              </a:r>
            </a:p>
          </p:txBody>
        </p:sp>
      </p:grpSp>
      <p:sp>
        <p:nvSpPr>
          <p:cNvPr id="45" name="Rounded Rectangle 47">
            <a:extLst>
              <a:ext uri="{FF2B5EF4-FFF2-40B4-BE49-F238E27FC236}">
                <a16:creationId xmlns:a16="http://schemas.microsoft.com/office/drawing/2014/main" id="{6BE837E9-EAF0-4C2E-A256-FD0A86C59F15}"/>
              </a:ext>
            </a:extLst>
          </p:cNvPr>
          <p:cNvSpPr/>
          <p:nvPr/>
        </p:nvSpPr>
        <p:spPr>
          <a:xfrm>
            <a:off x="7127789" y="1824799"/>
            <a:ext cx="98677" cy="640080"/>
          </a:xfrm>
          <a:prstGeom prst="roundRect">
            <a:avLst/>
          </a:prstGeom>
          <a:solidFill>
            <a:srgbClr val="FE4A1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5" name="Group 54">
            <a:extLst>
              <a:ext uri="{FF2B5EF4-FFF2-40B4-BE49-F238E27FC236}">
                <a16:creationId xmlns:a16="http://schemas.microsoft.com/office/drawing/2014/main" id="{511F84F0-76E6-469B-8242-FFB5F70F50BB}"/>
              </a:ext>
            </a:extLst>
          </p:cNvPr>
          <p:cNvGrpSpPr/>
          <p:nvPr/>
        </p:nvGrpSpPr>
        <p:grpSpPr>
          <a:xfrm>
            <a:off x="7319785" y="2690102"/>
            <a:ext cx="4535512" cy="930020"/>
            <a:chOff x="7142434" y="1640347"/>
            <a:chExt cx="4535512" cy="930020"/>
          </a:xfrm>
        </p:grpSpPr>
        <p:sp>
          <p:nvSpPr>
            <p:cNvPr id="56" name="TextBox 55">
              <a:extLst>
                <a:ext uri="{FF2B5EF4-FFF2-40B4-BE49-F238E27FC236}">
                  <a16:creationId xmlns:a16="http://schemas.microsoft.com/office/drawing/2014/main" id="{30576FF0-36C1-422F-B0CC-C4DA21C7071D}"/>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7" name="TextBox 56">
              <a:extLst>
                <a:ext uri="{FF2B5EF4-FFF2-40B4-BE49-F238E27FC236}">
                  <a16:creationId xmlns:a16="http://schemas.microsoft.com/office/drawing/2014/main" id="{DB9782AD-FFC4-4177-B759-AC458DF72384}"/>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5C9AD3"/>
                  </a:solidFill>
                  <a:latin typeface="Candara" panose="020E0502030303020204" pitchFamily="34" charset="0"/>
                </a:rPr>
                <a:t>LOREM IPSUM</a:t>
              </a:r>
            </a:p>
          </p:txBody>
        </p:sp>
      </p:grpSp>
      <p:sp>
        <p:nvSpPr>
          <p:cNvPr id="58" name="Rounded Rectangle 47">
            <a:extLst>
              <a:ext uri="{FF2B5EF4-FFF2-40B4-BE49-F238E27FC236}">
                <a16:creationId xmlns:a16="http://schemas.microsoft.com/office/drawing/2014/main" id="{1DB7D6FA-A468-4CAB-AE3C-9FFF2D0B74D9}"/>
              </a:ext>
            </a:extLst>
          </p:cNvPr>
          <p:cNvSpPr/>
          <p:nvPr/>
        </p:nvSpPr>
        <p:spPr>
          <a:xfrm>
            <a:off x="7127789" y="2771245"/>
            <a:ext cx="98677" cy="640080"/>
          </a:xfrm>
          <a:prstGeom prst="roundRect">
            <a:avLst/>
          </a:prstGeom>
          <a:solidFill>
            <a:srgbClr val="5C9AD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59" name="Group 58">
            <a:extLst>
              <a:ext uri="{FF2B5EF4-FFF2-40B4-BE49-F238E27FC236}">
                <a16:creationId xmlns:a16="http://schemas.microsoft.com/office/drawing/2014/main" id="{9FEF6117-AA27-4AEF-9D62-A2CB524BCB3E}"/>
              </a:ext>
            </a:extLst>
          </p:cNvPr>
          <p:cNvGrpSpPr/>
          <p:nvPr/>
        </p:nvGrpSpPr>
        <p:grpSpPr>
          <a:xfrm>
            <a:off x="7319785" y="3636183"/>
            <a:ext cx="4535512" cy="930020"/>
            <a:chOff x="7142434" y="1640347"/>
            <a:chExt cx="4535512" cy="930020"/>
          </a:xfrm>
        </p:grpSpPr>
        <p:sp>
          <p:nvSpPr>
            <p:cNvPr id="60" name="TextBox 59">
              <a:extLst>
                <a:ext uri="{FF2B5EF4-FFF2-40B4-BE49-F238E27FC236}">
                  <a16:creationId xmlns:a16="http://schemas.microsoft.com/office/drawing/2014/main" id="{E740D169-6BFE-4AAE-9F38-86FD797E67F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D66E91CA-17E4-466A-9087-7F9BAD7A1D07}"/>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44546B"/>
                  </a:solidFill>
                  <a:latin typeface="Candara" panose="020E0502030303020204" pitchFamily="34" charset="0"/>
                </a:rPr>
                <a:t>LOREM IPSUM</a:t>
              </a:r>
            </a:p>
          </p:txBody>
        </p:sp>
      </p:grpSp>
      <p:sp>
        <p:nvSpPr>
          <p:cNvPr id="62" name="Rounded Rectangle 47">
            <a:extLst>
              <a:ext uri="{FF2B5EF4-FFF2-40B4-BE49-F238E27FC236}">
                <a16:creationId xmlns:a16="http://schemas.microsoft.com/office/drawing/2014/main" id="{762DB288-1C8B-46B5-9000-ABD0EA7E66AF}"/>
              </a:ext>
            </a:extLst>
          </p:cNvPr>
          <p:cNvSpPr/>
          <p:nvPr/>
        </p:nvSpPr>
        <p:spPr>
          <a:xfrm>
            <a:off x="7127789" y="3717326"/>
            <a:ext cx="98677" cy="640080"/>
          </a:xfrm>
          <a:prstGeom prst="roundRect">
            <a:avLst/>
          </a:prstGeom>
          <a:solidFill>
            <a:srgbClr val="44546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3" name="Group 62">
            <a:extLst>
              <a:ext uri="{FF2B5EF4-FFF2-40B4-BE49-F238E27FC236}">
                <a16:creationId xmlns:a16="http://schemas.microsoft.com/office/drawing/2014/main" id="{ED982893-EAA1-4D4A-B2A2-4CEF2928B0D3}"/>
              </a:ext>
            </a:extLst>
          </p:cNvPr>
          <p:cNvGrpSpPr/>
          <p:nvPr/>
        </p:nvGrpSpPr>
        <p:grpSpPr>
          <a:xfrm>
            <a:off x="7319785" y="4695306"/>
            <a:ext cx="4535512" cy="930020"/>
            <a:chOff x="7142434" y="1640347"/>
            <a:chExt cx="4535512" cy="930020"/>
          </a:xfrm>
        </p:grpSpPr>
        <p:sp>
          <p:nvSpPr>
            <p:cNvPr id="64" name="TextBox 63">
              <a:extLst>
                <a:ext uri="{FF2B5EF4-FFF2-40B4-BE49-F238E27FC236}">
                  <a16:creationId xmlns:a16="http://schemas.microsoft.com/office/drawing/2014/main" id="{54857B03-AF54-471D-9DAA-02411FC15130}"/>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a:extLst>
                <a:ext uri="{FF2B5EF4-FFF2-40B4-BE49-F238E27FC236}">
                  <a16:creationId xmlns:a16="http://schemas.microsoft.com/office/drawing/2014/main" id="{EBB9F540-0A04-419A-8C7D-786995E66772}"/>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7A7A7A"/>
                  </a:solidFill>
                  <a:latin typeface="Candara" panose="020E0502030303020204" pitchFamily="34" charset="0"/>
                </a:rPr>
                <a:t>LOREM IPSUM</a:t>
              </a:r>
            </a:p>
          </p:txBody>
        </p:sp>
      </p:grpSp>
      <p:sp>
        <p:nvSpPr>
          <p:cNvPr id="66" name="Rounded Rectangle 47">
            <a:extLst>
              <a:ext uri="{FF2B5EF4-FFF2-40B4-BE49-F238E27FC236}">
                <a16:creationId xmlns:a16="http://schemas.microsoft.com/office/drawing/2014/main" id="{38353131-3EDE-41FB-895C-B8748DE62821}"/>
              </a:ext>
            </a:extLst>
          </p:cNvPr>
          <p:cNvSpPr/>
          <p:nvPr/>
        </p:nvSpPr>
        <p:spPr>
          <a:xfrm>
            <a:off x="7127789" y="4776449"/>
            <a:ext cx="98677" cy="640080"/>
          </a:xfrm>
          <a:prstGeom prst="roundRect">
            <a:avLst/>
          </a:pr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67" name="Group 66">
            <a:extLst>
              <a:ext uri="{FF2B5EF4-FFF2-40B4-BE49-F238E27FC236}">
                <a16:creationId xmlns:a16="http://schemas.microsoft.com/office/drawing/2014/main" id="{4EF93CC6-AD46-4671-B757-7275B8502E30}"/>
              </a:ext>
            </a:extLst>
          </p:cNvPr>
          <p:cNvGrpSpPr/>
          <p:nvPr/>
        </p:nvGrpSpPr>
        <p:grpSpPr>
          <a:xfrm>
            <a:off x="7319785" y="5715272"/>
            <a:ext cx="4535512" cy="930020"/>
            <a:chOff x="7142434" y="1640347"/>
            <a:chExt cx="4535512" cy="930020"/>
          </a:xfrm>
        </p:grpSpPr>
        <p:sp>
          <p:nvSpPr>
            <p:cNvPr id="68" name="TextBox 67">
              <a:extLst>
                <a:ext uri="{FF2B5EF4-FFF2-40B4-BE49-F238E27FC236}">
                  <a16:creationId xmlns:a16="http://schemas.microsoft.com/office/drawing/2014/main" id="{7FC09B0A-E079-4C04-AA0E-536E0DC5F48A}"/>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9" name="TextBox 68">
              <a:extLst>
                <a:ext uri="{FF2B5EF4-FFF2-40B4-BE49-F238E27FC236}">
                  <a16:creationId xmlns:a16="http://schemas.microsoft.com/office/drawing/2014/main" id="{A94C386B-A0FB-4C38-8315-485BF37FF925}"/>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p:txBody>
        </p:sp>
      </p:grpSp>
      <p:sp>
        <p:nvSpPr>
          <p:cNvPr id="70" name="Rounded Rectangle 47">
            <a:extLst>
              <a:ext uri="{FF2B5EF4-FFF2-40B4-BE49-F238E27FC236}">
                <a16:creationId xmlns:a16="http://schemas.microsoft.com/office/drawing/2014/main" id="{77D3B4C9-4219-4D54-97E0-A3BCFD76D99F}"/>
              </a:ext>
            </a:extLst>
          </p:cNvPr>
          <p:cNvSpPr/>
          <p:nvPr/>
        </p:nvSpPr>
        <p:spPr>
          <a:xfrm>
            <a:off x="7127789" y="5796415"/>
            <a:ext cx="98677" cy="640080"/>
          </a:xfrm>
          <a:prstGeom prst="roundRect">
            <a:avLst/>
          </a:prstGeom>
          <a:solidFill>
            <a:srgbClr val="93939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103" name="Group 102">
            <a:extLst>
              <a:ext uri="{FF2B5EF4-FFF2-40B4-BE49-F238E27FC236}">
                <a16:creationId xmlns:a16="http://schemas.microsoft.com/office/drawing/2014/main" id="{5C6AEF4B-BB4B-4739-8258-24DF2E2714E8}"/>
              </a:ext>
            </a:extLst>
          </p:cNvPr>
          <p:cNvGrpSpPr>
            <a:grpSpLocks noChangeAspect="1"/>
          </p:cNvGrpSpPr>
          <p:nvPr/>
        </p:nvGrpSpPr>
        <p:grpSpPr>
          <a:xfrm>
            <a:off x="834727" y="2771245"/>
            <a:ext cx="640080" cy="2874883"/>
            <a:chOff x="3211620" y="750306"/>
            <a:chExt cx="1586849" cy="5303520"/>
          </a:xfrm>
          <a:solidFill>
            <a:srgbClr val="FE4A1E"/>
          </a:solidFill>
        </p:grpSpPr>
        <p:sp>
          <p:nvSpPr>
            <p:cNvPr id="100" name="Freeform: Shape 99">
              <a:extLst>
                <a:ext uri="{FF2B5EF4-FFF2-40B4-BE49-F238E27FC236}">
                  <a16:creationId xmlns:a16="http://schemas.microsoft.com/office/drawing/2014/main" id="{E0C0C796-9E56-42A2-BD0C-DF30449F1916}"/>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2" name="Freeform: Shape 101">
              <a:extLst>
                <a:ext uri="{FF2B5EF4-FFF2-40B4-BE49-F238E27FC236}">
                  <a16:creationId xmlns:a16="http://schemas.microsoft.com/office/drawing/2014/main" id="{2B7B0FC5-C44F-4BC5-9830-D0F20A91170D}"/>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FF7A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4" name="Rectangle 93">
              <a:extLst>
                <a:ext uri="{FF2B5EF4-FFF2-40B4-BE49-F238E27FC236}">
                  <a16:creationId xmlns:a16="http://schemas.microsoft.com/office/drawing/2014/main" id="{EA4EE6B3-0870-4D51-B1A6-0C99DF5823C9}"/>
                </a:ext>
              </a:extLst>
            </p:cNvPr>
            <p:cNvSpPr/>
            <p:nvPr/>
          </p:nvSpPr>
          <p:spPr>
            <a:xfrm>
              <a:off x="3211620" y="940452"/>
              <a:ext cx="1319973" cy="5102983"/>
            </a:xfrm>
            <a:prstGeom prst="rect">
              <a:avLst/>
            </a:prstGeom>
            <a:grp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4" name="Group 103">
            <a:extLst>
              <a:ext uri="{FF2B5EF4-FFF2-40B4-BE49-F238E27FC236}">
                <a16:creationId xmlns:a16="http://schemas.microsoft.com/office/drawing/2014/main" id="{A7956533-2919-4FA8-8F51-326D1EFD60A2}"/>
              </a:ext>
            </a:extLst>
          </p:cNvPr>
          <p:cNvGrpSpPr>
            <a:grpSpLocks noChangeAspect="1"/>
          </p:cNvGrpSpPr>
          <p:nvPr/>
        </p:nvGrpSpPr>
        <p:grpSpPr>
          <a:xfrm>
            <a:off x="1900252" y="1845961"/>
            <a:ext cx="640080" cy="3800166"/>
            <a:chOff x="3211620" y="750306"/>
            <a:chExt cx="1586849" cy="5303520"/>
          </a:xfrm>
          <a:solidFill>
            <a:srgbClr val="ED7D31"/>
          </a:solidFill>
        </p:grpSpPr>
        <p:sp>
          <p:nvSpPr>
            <p:cNvPr id="105" name="Freeform: Shape 104">
              <a:extLst>
                <a:ext uri="{FF2B5EF4-FFF2-40B4-BE49-F238E27FC236}">
                  <a16:creationId xmlns:a16="http://schemas.microsoft.com/office/drawing/2014/main" id="{576B158C-F3F9-4B4D-90CC-7BAE995BAA5A}"/>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6" name="Freeform: Shape 105">
              <a:extLst>
                <a:ext uri="{FF2B5EF4-FFF2-40B4-BE49-F238E27FC236}">
                  <a16:creationId xmlns:a16="http://schemas.microsoft.com/office/drawing/2014/main" id="{A6AFC4D9-DE73-4466-8B30-B363083E0BE9}"/>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7AB8F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7" name="Rectangle 106">
              <a:extLst>
                <a:ext uri="{FF2B5EF4-FFF2-40B4-BE49-F238E27FC236}">
                  <a16:creationId xmlns:a16="http://schemas.microsoft.com/office/drawing/2014/main" id="{55785EB7-8784-42D8-BFB5-AE328F9B70D4}"/>
                </a:ext>
              </a:extLst>
            </p:cNvPr>
            <p:cNvSpPr/>
            <p:nvPr/>
          </p:nvSpPr>
          <p:spPr>
            <a:xfrm>
              <a:off x="3211620" y="940452"/>
              <a:ext cx="1319973" cy="5102983"/>
            </a:xfrm>
            <a:prstGeom prst="rect">
              <a:avLst/>
            </a:prstGeom>
            <a:solidFill>
              <a:srgbClr val="5C9AD3"/>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8" name="Group 107">
            <a:extLst>
              <a:ext uri="{FF2B5EF4-FFF2-40B4-BE49-F238E27FC236}">
                <a16:creationId xmlns:a16="http://schemas.microsoft.com/office/drawing/2014/main" id="{36D182C9-0FAA-4724-85DE-460A9BDF0905}"/>
              </a:ext>
            </a:extLst>
          </p:cNvPr>
          <p:cNvGrpSpPr>
            <a:grpSpLocks noChangeAspect="1"/>
          </p:cNvGrpSpPr>
          <p:nvPr/>
        </p:nvGrpSpPr>
        <p:grpSpPr>
          <a:xfrm>
            <a:off x="2969640" y="3158744"/>
            <a:ext cx="640080" cy="2479700"/>
            <a:chOff x="3211620" y="750306"/>
            <a:chExt cx="1586849" cy="5303520"/>
          </a:xfrm>
          <a:solidFill>
            <a:srgbClr val="A5A5A5"/>
          </a:solidFill>
        </p:grpSpPr>
        <p:sp>
          <p:nvSpPr>
            <p:cNvPr id="109" name="Freeform: Shape 108">
              <a:extLst>
                <a:ext uri="{FF2B5EF4-FFF2-40B4-BE49-F238E27FC236}">
                  <a16:creationId xmlns:a16="http://schemas.microsoft.com/office/drawing/2014/main" id="{E2C108A2-4F27-4B3A-8400-2027C51EC30C}"/>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0" name="Freeform: Shape 109">
              <a:extLst>
                <a:ext uri="{FF2B5EF4-FFF2-40B4-BE49-F238E27FC236}">
                  <a16:creationId xmlns:a16="http://schemas.microsoft.com/office/drawing/2014/main" id="{170B4C59-4240-4E6C-884D-8EA2AD55C414}"/>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1" name="Rectangle 110">
              <a:extLst>
                <a:ext uri="{FF2B5EF4-FFF2-40B4-BE49-F238E27FC236}">
                  <a16:creationId xmlns:a16="http://schemas.microsoft.com/office/drawing/2014/main" id="{D26B7083-D23E-4F76-B81B-222532DBBCBF}"/>
                </a:ext>
              </a:extLst>
            </p:cNvPr>
            <p:cNvSpPr/>
            <p:nvPr/>
          </p:nvSpPr>
          <p:spPr>
            <a:xfrm>
              <a:off x="3211620" y="940452"/>
              <a:ext cx="1319973" cy="5102983"/>
            </a:xfrm>
            <a:prstGeom prst="rect">
              <a:avLst/>
            </a:prstGeom>
            <a:solidFill>
              <a:srgbClr val="44546B"/>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2" name="Group 111">
            <a:extLst>
              <a:ext uri="{FF2B5EF4-FFF2-40B4-BE49-F238E27FC236}">
                <a16:creationId xmlns:a16="http://schemas.microsoft.com/office/drawing/2014/main" id="{46A8C8F2-F936-4B2D-8038-9736AE7AAB3D}"/>
              </a:ext>
            </a:extLst>
          </p:cNvPr>
          <p:cNvGrpSpPr>
            <a:grpSpLocks noChangeAspect="1"/>
          </p:cNvGrpSpPr>
          <p:nvPr/>
        </p:nvGrpSpPr>
        <p:grpSpPr>
          <a:xfrm>
            <a:off x="4042369" y="2690102"/>
            <a:ext cx="640080" cy="2956025"/>
            <a:chOff x="3211620" y="750306"/>
            <a:chExt cx="1586849" cy="5303520"/>
          </a:xfrm>
          <a:solidFill>
            <a:srgbClr val="548235"/>
          </a:solidFill>
        </p:grpSpPr>
        <p:sp>
          <p:nvSpPr>
            <p:cNvPr id="113" name="Freeform: Shape 112">
              <a:extLst>
                <a:ext uri="{FF2B5EF4-FFF2-40B4-BE49-F238E27FC236}">
                  <a16:creationId xmlns:a16="http://schemas.microsoft.com/office/drawing/2014/main" id="{54A53105-08DE-44C3-A82C-E1096A00D263}"/>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4" name="Freeform: Shape 113">
              <a:extLst>
                <a:ext uri="{FF2B5EF4-FFF2-40B4-BE49-F238E27FC236}">
                  <a16:creationId xmlns:a16="http://schemas.microsoft.com/office/drawing/2014/main" id="{A53B0031-6E82-4666-87C5-C8B292F39BD7}"/>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98989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5" name="Rectangle 114">
              <a:extLst>
                <a:ext uri="{FF2B5EF4-FFF2-40B4-BE49-F238E27FC236}">
                  <a16:creationId xmlns:a16="http://schemas.microsoft.com/office/drawing/2014/main" id="{2C9108EE-D74F-455C-AB2D-4EFB50FB0DB7}"/>
                </a:ext>
              </a:extLst>
            </p:cNvPr>
            <p:cNvSpPr/>
            <p:nvPr/>
          </p:nvSpPr>
          <p:spPr>
            <a:xfrm>
              <a:off x="3211620" y="940452"/>
              <a:ext cx="1319973" cy="5102983"/>
            </a:xfrm>
            <a:prstGeom prst="rect">
              <a:avLst/>
            </a:prstGeom>
            <a:solidFill>
              <a:srgbClr val="7A7A7A"/>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a:extLst>
              <a:ext uri="{FF2B5EF4-FFF2-40B4-BE49-F238E27FC236}">
                <a16:creationId xmlns:a16="http://schemas.microsoft.com/office/drawing/2014/main" id="{9E6F9756-4891-4A33-B84D-7C9254AFA0AA}"/>
              </a:ext>
            </a:extLst>
          </p:cNvPr>
          <p:cNvGrpSpPr>
            <a:grpSpLocks noChangeAspect="1"/>
          </p:cNvGrpSpPr>
          <p:nvPr/>
        </p:nvGrpSpPr>
        <p:grpSpPr>
          <a:xfrm>
            <a:off x="5109911" y="706582"/>
            <a:ext cx="640080" cy="4918744"/>
            <a:chOff x="3211620" y="750306"/>
            <a:chExt cx="1586849" cy="5303520"/>
          </a:xfrm>
          <a:solidFill>
            <a:srgbClr val="FFC000"/>
          </a:solidFill>
        </p:grpSpPr>
        <p:sp>
          <p:nvSpPr>
            <p:cNvPr id="117" name="Freeform: Shape 116">
              <a:extLst>
                <a:ext uri="{FF2B5EF4-FFF2-40B4-BE49-F238E27FC236}">
                  <a16:creationId xmlns:a16="http://schemas.microsoft.com/office/drawing/2014/main" id="{6BE8E23A-A10E-4785-A682-5433FDF5BD6E}"/>
                </a:ext>
              </a:extLst>
            </p:cNvPr>
            <p:cNvSpPr/>
            <p:nvPr/>
          </p:nvSpPr>
          <p:spPr>
            <a:xfrm>
              <a:off x="4505831" y="750306"/>
              <a:ext cx="272031" cy="5303520"/>
            </a:xfrm>
            <a:custGeom>
              <a:avLst/>
              <a:gdLst>
                <a:gd name="connsiteX0" fmla="*/ 236061 w 249799"/>
                <a:gd name="connsiteY0" fmla="*/ 0 h 5303520"/>
                <a:gd name="connsiteX1" fmla="*/ 249799 w 249799"/>
                <a:gd name="connsiteY1" fmla="*/ 0 h 5303520"/>
                <a:gd name="connsiteX2" fmla="*/ 249799 w 249799"/>
                <a:gd name="connsiteY2" fmla="*/ 5094954 h 5303520"/>
                <a:gd name="connsiteX3" fmla="*/ 7138 w 249799"/>
                <a:gd name="connsiteY3" fmla="*/ 5303520 h 5303520"/>
                <a:gd name="connsiteX4" fmla="*/ 0 w 249799"/>
                <a:gd name="connsiteY4" fmla="*/ 5303520 h 5303520"/>
                <a:gd name="connsiteX5" fmla="*/ 0 w 249799"/>
                <a:gd name="connsiteY5" fmla="*/ 187828 h 5303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99" h="5303520">
                  <a:moveTo>
                    <a:pt x="236061" y="0"/>
                  </a:moveTo>
                  <a:lnTo>
                    <a:pt x="249799" y="0"/>
                  </a:lnTo>
                  <a:lnTo>
                    <a:pt x="249799" y="5094954"/>
                  </a:lnTo>
                  <a:lnTo>
                    <a:pt x="7138" y="5303520"/>
                  </a:lnTo>
                  <a:lnTo>
                    <a:pt x="0" y="5303520"/>
                  </a:lnTo>
                  <a:lnTo>
                    <a:pt x="0" y="187828"/>
                  </a:lnTo>
                  <a:close/>
                </a:path>
              </a:pathLst>
            </a:custGeom>
            <a:solidFill>
              <a:srgbClr val="75757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9" name="Rectangle 118">
              <a:extLst>
                <a:ext uri="{FF2B5EF4-FFF2-40B4-BE49-F238E27FC236}">
                  <a16:creationId xmlns:a16="http://schemas.microsoft.com/office/drawing/2014/main" id="{86B52E8C-454D-456E-A3E2-8AD936711785}"/>
                </a:ext>
              </a:extLst>
            </p:cNvPr>
            <p:cNvSpPr/>
            <p:nvPr/>
          </p:nvSpPr>
          <p:spPr>
            <a:xfrm>
              <a:off x="3211620" y="940452"/>
              <a:ext cx="1319973" cy="5102983"/>
            </a:xfrm>
            <a:prstGeom prst="rect">
              <a:avLst/>
            </a:prstGeom>
            <a:solidFill>
              <a:srgbClr val="939393"/>
            </a:solidFill>
            <a:ln>
              <a:noFill/>
            </a:ln>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59928B7A-F028-4070-BAF8-9DD8F0341565}"/>
                </a:ext>
              </a:extLst>
            </p:cNvPr>
            <p:cNvSpPr/>
            <p:nvPr/>
          </p:nvSpPr>
          <p:spPr>
            <a:xfrm>
              <a:off x="3211620" y="750306"/>
              <a:ext cx="1586849" cy="192007"/>
            </a:xfrm>
            <a:custGeom>
              <a:avLst/>
              <a:gdLst>
                <a:gd name="connsiteX0" fmla="*/ 1569771 w 1569772"/>
                <a:gd name="connsiteY0" fmla="*/ 0 h 192007"/>
                <a:gd name="connsiteX1" fmla="*/ 1569772 w 1569772"/>
                <a:gd name="connsiteY1" fmla="*/ 0 h 192007"/>
                <a:gd name="connsiteX2" fmla="*/ 1569772 w 1569772"/>
                <a:gd name="connsiteY2" fmla="*/ 192007 h 192007"/>
                <a:gd name="connsiteX3" fmla="*/ 1569771 w 1569772"/>
                <a:gd name="connsiteY3" fmla="*/ 192007 h 192007"/>
                <a:gd name="connsiteX4" fmla="*/ 234134 w 1569772"/>
                <a:gd name="connsiteY4" fmla="*/ 0 h 192007"/>
                <a:gd name="connsiteX5" fmla="*/ 1556033 w 1569772"/>
                <a:gd name="connsiteY5" fmla="*/ 0 h 192007"/>
                <a:gd name="connsiteX6" fmla="*/ 1319972 w 1569772"/>
                <a:gd name="connsiteY6" fmla="*/ 187828 h 192007"/>
                <a:gd name="connsiteX7" fmla="*/ 1319972 w 1569772"/>
                <a:gd name="connsiteY7" fmla="*/ 192007 h 192007"/>
                <a:gd name="connsiteX8" fmla="*/ 0 w 1569772"/>
                <a:gd name="connsiteY8" fmla="*/ 192007 h 192007"/>
                <a:gd name="connsiteX9" fmla="*/ 0 w 1569772"/>
                <a:gd name="connsiteY9" fmla="*/ 186294 h 192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69772" h="192007">
                  <a:moveTo>
                    <a:pt x="1569771" y="0"/>
                  </a:moveTo>
                  <a:lnTo>
                    <a:pt x="1569772" y="0"/>
                  </a:lnTo>
                  <a:lnTo>
                    <a:pt x="1569772" y="192007"/>
                  </a:lnTo>
                  <a:lnTo>
                    <a:pt x="1569771" y="192007"/>
                  </a:lnTo>
                  <a:close/>
                  <a:moveTo>
                    <a:pt x="234134" y="0"/>
                  </a:moveTo>
                  <a:lnTo>
                    <a:pt x="1556033" y="0"/>
                  </a:lnTo>
                  <a:lnTo>
                    <a:pt x="1319972" y="187828"/>
                  </a:lnTo>
                  <a:lnTo>
                    <a:pt x="1319972" y="192007"/>
                  </a:lnTo>
                  <a:lnTo>
                    <a:pt x="0" y="192007"/>
                  </a:lnTo>
                  <a:lnTo>
                    <a:pt x="0" y="186294"/>
                  </a:lnTo>
                  <a:close/>
                </a:path>
              </a:pathLst>
            </a:custGeom>
            <a:solidFill>
              <a:srgbClr val="B1B1B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cxnSp>
        <p:nvCxnSpPr>
          <p:cNvPr id="3" name="Straight Connector 2">
            <a:extLst>
              <a:ext uri="{FF2B5EF4-FFF2-40B4-BE49-F238E27FC236}">
                <a16:creationId xmlns:a16="http://schemas.microsoft.com/office/drawing/2014/main" id="{BA7010B0-2657-4277-8906-EEA5E8D0B761}"/>
              </a:ext>
            </a:extLst>
          </p:cNvPr>
          <p:cNvCxnSpPr>
            <a:cxnSpLocks/>
            <a:stCxn id="94" idx="0"/>
            <a:endCxn id="107" idx="0"/>
          </p:cNvCxnSpPr>
          <p:nvPr/>
        </p:nvCxnSpPr>
        <p:spPr>
          <a:xfrm flipV="1">
            <a:off x="1100943" y="1982208"/>
            <a:ext cx="1065525" cy="892110"/>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86" name="Straight Connector 85">
            <a:extLst>
              <a:ext uri="{FF2B5EF4-FFF2-40B4-BE49-F238E27FC236}">
                <a16:creationId xmlns:a16="http://schemas.microsoft.com/office/drawing/2014/main" id="{991304DC-7F21-4AA2-A64C-8270DC31B8CC}"/>
              </a:ext>
            </a:extLst>
          </p:cNvPr>
          <p:cNvCxnSpPr>
            <a:cxnSpLocks/>
            <a:stCxn id="115" idx="0"/>
            <a:endCxn id="111" idx="0"/>
          </p:cNvCxnSpPr>
          <p:nvPr/>
        </p:nvCxnSpPr>
        <p:spPr>
          <a:xfrm flipH="1">
            <a:off x="3235856" y="2796084"/>
            <a:ext cx="1072729" cy="451564"/>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87" name="Straight Connector 86">
            <a:extLst>
              <a:ext uri="{FF2B5EF4-FFF2-40B4-BE49-F238E27FC236}">
                <a16:creationId xmlns:a16="http://schemas.microsoft.com/office/drawing/2014/main" id="{ECEA80E1-ACCC-41D7-BEED-18C523C2F4F7}"/>
              </a:ext>
            </a:extLst>
          </p:cNvPr>
          <p:cNvCxnSpPr>
            <a:cxnSpLocks/>
            <a:stCxn id="119" idx="0"/>
            <a:endCxn id="115" idx="0"/>
          </p:cNvCxnSpPr>
          <p:nvPr/>
        </p:nvCxnSpPr>
        <p:spPr>
          <a:xfrm flipH="1">
            <a:off x="4308585" y="882933"/>
            <a:ext cx="1067542" cy="1913151"/>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cxnSp>
        <p:nvCxnSpPr>
          <p:cNvPr id="93" name="Straight Connector 92">
            <a:extLst>
              <a:ext uri="{FF2B5EF4-FFF2-40B4-BE49-F238E27FC236}">
                <a16:creationId xmlns:a16="http://schemas.microsoft.com/office/drawing/2014/main" id="{30A28326-540D-4AD3-A998-D0E42F3AE00D}"/>
              </a:ext>
            </a:extLst>
          </p:cNvPr>
          <p:cNvCxnSpPr>
            <a:cxnSpLocks/>
            <a:stCxn id="111" idx="0"/>
            <a:endCxn id="107" idx="0"/>
          </p:cNvCxnSpPr>
          <p:nvPr/>
        </p:nvCxnSpPr>
        <p:spPr>
          <a:xfrm flipH="1" flipV="1">
            <a:off x="2166468" y="1982208"/>
            <a:ext cx="1069388" cy="1265440"/>
          </a:xfrm>
          <a:prstGeom prst="line">
            <a:avLst/>
          </a:prstGeom>
          <a:ln w="25400" cap="flat" cmpd="sng" algn="ctr">
            <a:solidFill>
              <a:schemeClr val="bg1"/>
            </a:solidFill>
            <a:prstDash val="dash"/>
            <a:round/>
            <a:headEnd type="none" w="med" len="med"/>
            <a:tailEnd type="none" w="med" len="med"/>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tx1"/>
          </a:fontRef>
        </p:style>
      </p:cxnSp>
      <p:pic>
        <p:nvPicPr>
          <p:cNvPr id="76" name="Picture 75">
            <a:hlinkClick r:id="rId2"/>
            <a:extLst>
              <a:ext uri="{FF2B5EF4-FFF2-40B4-BE49-F238E27FC236}">
                <a16:creationId xmlns:a16="http://schemas.microsoft.com/office/drawing/2014/main" id="{E6737BFF-B077-4B8C-9A41-6FAE7A2311A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3735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500"/>
                                        <p:tgtEl>
                                          <p:spTgt spid="41"/>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additive="base">
                                        <p:cTn id="11" dur="1000" fill="hold"/>
                                        <p:tgtEl>
                                          <p:spTgt spid="83"/>
                                        </p:tgtEl>
                                        <p:attrNameLst>
                                          <p:attrName>ppt_x</p:attrName>
                                        </p:attrNameLst>
                                      </p:cBhvr>
                                      <p:tavLst>
                                        <p:tav tm="0">
                                          <p:val>
                                            <p:strVal val="#ppt_x"/>
                                          </p:val>
                                        </p:tav>
                                        <p:tav tm="100000">
                                          <p:val>
                                            <p:strVal val="#ppt_x"/>
                                          </p:val>
                                        </p:tav>
                                      </p:tavLst>
                                    </p:anim>
                                    <p:anim calcmode="lin" valueType="num">
                                      <p:cBhvr additive="base">
                                        <p:cTn id="12" dur="1000" fill="hold"/>
                                        <p:tgtEl>
                                          <p:spTgt spid="8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0"/>
                                        </p:tgtEl>
                                        <p:attrNameLst>
                                          <p:attrName>style.visibility</p:attrName>
                                        </p:attrNameLst>
                                      </p:cBhvr>
                                      <p:to>
                                        <p:strVal val="visible"/>
                                      </p:to>
                                    </p:set>
                                    <p:anim calcmode="lin" valueType="num">
                                      <p:cBhvr additive="base">
                                        <p:cTn id="15" dur="1000" fill="hold"/>
                                        <p:tgtEl>
                                          <p:spTgt spid="80"/>
                                        </p:tgtEl>
                                        <p:attrNameLst>
                                          <p:attrName>ppt_x</p:attrName>
                                        </p:attrNameLst>
                                      </p:cBhvr>
                                      <p:tavLst>
                                        <p:tav tm="0">
                                          <p:val>
                                            <p:strVal val="#ppt_x"/>
                                          </p:val>
                                        </p:tav>
                                        <p:tav tm="100000">
                                          <p:val>
                                            <p:strVal val="#ppt_x"/>
                                          </p:val>
                                        </p:tav>
                                      </p:tavLst>
                                    </p:anim>
                                    <p:anim calcmode="lin" valueType="num">
                                      <p:cBhvr additive="base">
                                        <p:cTn id="16" dur="1000" fill="hold"/>
                                        <p:tgtEl>
                                          <p:spTgt spid="8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7"/>
                                        </p:tgtEl>
                                        <p:attrNameLst>
                                          <p:attrName>style.visibility</p:attrName>
                                        </p:attrNameLst>
                                      </p:cBhvr>
                                      <p:to>
                                        <p:strVal val="visible"/>
                                      </p:to>
                                    </p:set>
                                    <p:anim calcmode="lin" valueType="num">
                                      <p:cBhvr additive="base">
                                        <p:cTn id="19" dur="1000" fill="hold"/>
                                        <p:tgtEl>
                                          <p:spTgt spid="77"/>
                                        </p:tgtEl>
                                        <p:attrNameLst>
                                          <p:attrName>ppt_x</p:attrName>
                                        </p:attrNameLst>
                                      </p:cBhvr>
                                      <p:tavLst>
                                        <p:tav tm="0">
                                          <p:val>
                                            <p:strVal val="#ppt_x"/>
                                          </p:val>
                                        </p:tav>
                                        <p:tav tm="100000">
                                          <p:val>
                                            <p:strVal val="#ppt_x"/>
                                          </p:val>
                                        </p:tav>
                                      </p:tavLst>
                                    </p:anim>
                                    <p:anim calcmode="lin" valueType="num">
                                      <p:cBhvr additive="base">
                                        <p:cTn id="20" dur="1000" fill="hold"/>
                                        <p:tgtEl>
                                          <p:spTgt spid="7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3"/>
                                        </p:tgtEl>
                                        <p:attrNameLst>
                                          <p:attrName>style.visibility</p:attrName>
                                        </p:attrNameLst>
                                      </p:cBhvr>
                                      <p:to>
                                        <p:strVal val="visible"/>
                                      </p:to>
                                    </p:set>
                                    <p:anim calcmode="lin" valueType="num">
                                      <p:cBhvr additive="base">
                                        <p:cTn id="23" dur="1000" fill="hold"/>
                                        <p:tgtEl>
                                          <p:spTgt spid="73"/>
                                        </p:tgtEl>
                                        <p:attrNameLst>
                                          <p:attrName>ppt_x</p:attrName>
                                        </p:attrNameLst>
                                      </p:cBhvr>
                                      <p:tavLst>
                                        <p:tav tm="0">
                                          <p:val>
                                            <p:strVal val="#ppt_x"/>
                                          </p:val>
                                        </p:tav>
                                        <p:tav tm="100000">
                                          <p:val>
                                            <p:strVal val="#ppt_x"/>
                                          </p:val>
                                        </p:tav>
                                      </p:tavLst>
                                    </p:anim>
                                    <p:anim calcmode="lin" valueType="num">
                                      <p:cBhvr additive="base">
                                        <p:cTn id="24" dur="1000" fill="hold"/>
                                        <p:tgtEl>
                                          <p:spTgt spid="73"/>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2"/>
                                        </p:tgtEl>
                                        <p:attrNameLst>
                                          <p:attrName>style.visibility</p:attrName>
                                        </p:attrNameLst>
                                      </p:cBhvr>
                                      <p:to>
                                        <p:strVal val="visible"/>
                                      </p:to>
                                    </p:set>
                                    <p:anim calcmode="lin" valueType="num">
                                      <p:cBhvr additive="base">
                                        <p:cTn id="27" dur="1000" fill="hold"/>
                                        <p:tgtEl>
                                          <p:spTgt spid="72"/>
                                        </p:tgtEl>
                                        <p:attrNameLst>
                                          <p:attrName>ppt_x</p:attrName>
                                        </p:attrNameLst>
                                      </p:cBhvr>
                                      <p:tavLst>
                                        <p:tav tm="0">
                                          <p:val>
                                            <p:strVal val="#ppt_x"/>
                                          </p:val>
                                        </p:tav>
                                        <p:tav tm="100000">
                                          <p:val>
                                            <p:strVal val="#ppt_x"/>
                                          </p:val>
                                        </p:tav>
                                      </p:tavLst>
                                    </p:anim>
                                    <p:anim calcmode="lin" valueType="num">
                                      <p:cBhvr additive="base">
                                        <p:cTn id="28" dur="1000" fill="hold"/>
                                        <p:tgtEl>
                                          <p:spTgt spid="72"/>
                                        </p:tgtEl>
                                        <p:attrNameLst>
                                          <p:attrName>ppt_y</p:attrName>
                                        </p:attrNameLst>
                                      </p:cBhvr>
                                      <p:tavLst>
                                        <p:tav tm="0">
                                          <p:val>
                                            <p:strVal val="1+#ppt_h/2"/>
                                          </p:val>
                                        </p:tav>
                                        <p:tav tm="100000">
                                          <p:val>
                                            <p:strVal val="#ppt_y"/>
                                          </p:val>
                                        </p:tav>
                                      </p:tavLst>
                                    </p:anim>
                                  </p:childTnLst>
                                </p:cTn>
                              </p:par>
                            </p:childTnLst>
                          </p:cTn>
                        </p:par>
                        <p:par>
                          <p:cTn id="29" fill="hold">
                            <p:stCondLst>
                              <p:cond delay="1500"/>
                            </p:stCondLst>
                            <p:childTnLst>
                              <p:par>
                                <p:cTn id="30" presetID="53" presetClass="entr" presetSubtype="16" fill="hold" grpId="0" nodeType="after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2000"/>
                            </p:stCondLst>
                            <p:childTnLst>
                              <p:par>
                                <p:cTn id="36" presetID="22" presetClass="entr" presetSubtype="4" fill="hold" nodeType="afterEffect">
                                  <p:stCondLst>
                                    <p:cond delay="0"/>
                                  </p:stCondLst>
                                  <p:childTnLst>
                                    <p:set>
                                      <p:cBhvr>
                                        <p:cTn id="37" dur="1" fill="hold">
                                          <p:stCondLst>
                                            <p:cond delay="0"/>
                                          </p:stCondLst>
                                        </p:cTn>
                                        <p:tgtEl>
                                          <p:spTgt spid="103"/>
                                        </p:tgtEl>
                                        <p:attrNameLst>
                                          <p:attrName>style.visibility</p:attrName>
                                        </p:attrNameLst>
                                      </p:cBhvr>
                                      <p:to>
                                        <p:strVal val="visible"/>
                                      </p:to>
                                    </p:set>
                                    <p:animEffect transition="in" filter="wipe(down)">
                                      <p:cBhvr>
                                        <p:cTn id="38" dur="1000"/>
                                        <p:tgtEl>
                                          <p:spTgt spid="103"/>
                                        </p:tgtEl>
                                      </p:cBhvr>
                                    </p:animEffect>
                                  </p:childTnLst>
                                </p:cTn>
                              </p:par>
                            </p:childTnLst>
                          </p:cTn>
                        </p:par>
                        <p:par>
                          <p:cTn id="39" fill="hold">
                            <p:stCondLst>
                              <p:cond delay="3000"/>
                            </p:stCondLst>
                            <p:childTnLst>
                              <p:par>
                                <p:cTn id="40" presetID="37" presetClass="entr" presetSubtype="0"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1000"/>
                                        <p:tgtEl>
                                          <p:spTgt spid="45"/>
                                        </p:tgtEl>
                                      </p:cBhvr>
                                    </p:animEffect>
                                    <p:anim calcmode="lin" valueType="num">
                                      <p:cBhvr>
                                        <p:cTn id="43" dur="1000" fill="hold"/>
                                        <p:tgtEl>
                                          <p:spTgt spid="45"/>
                                        </p:tgtEl>
                                        <p:attrNameLst>
                                          <p:attrName>ppt_x</p:attrName>
                                        </p:attrNameLst>
                                      </p:cBhvr>
                                      <p:tavLst>
                                        <p:tav tm="0">
                                          <p:val>
                                            <p:strVal val="#ppt_x"/>
                                          </p:val>
                                        </p:tav>
                                        <p:tav tm="100000">
                                          <p:val>
                                            <p:strVal val="#ppt_x"/>
                                          </p:val>
                                        </p:tav>
                                      </p:tavLst>
                                    </p:anim>
                                    <p:anim calcmode="lin" valueType="num">
                                      <p:cBhvr>
                                        <p:cTn id="44" dur="900" decel="100000" fill="hold"/>
                                        <p:tgtEl>
                                          <p:spTgt spid="45"/>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childTnLst>
                          </p:cTn>
                        </p:par>
                        <p:par>
                          <p:cTn id="50" fill="hold">
                            <p:stCondLst>
                              <p:cond delay="4500"/>
                            </p:stCondLst>
                            <p:childTnLst>
                              <p:par>
                                <p:cTn id="51" presetID="53" presetClass="entr" presetSubtype="16"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ppt_w</p:attrName>
                                        </p:attrNameLst>
                                      </p:cBhvr>
                                      <p:tavLst>
                                        <p:tav tm="0">
                                          <p:val>
                                            <p:fltVal val="0"/>
                                          </p:val>
                                        </p:tav>
                                        <p:tav tm="100000">
                                          <p:val>
                                            <p:strVal val="#ppt_w"/>
                                          </p:val>
                                        </p:tav>
                                      </p:tavLst>
                                    </p:anim>
                                    <p:anim calcmode="lin" valueType="num">
                                      <p:cBhvr>
                                        <p:cTn id="54" dur="500" fill="hold"/>
                                        <p:tgtEl>
                                          <p:spTgt spid="25"/>
                                        </p:tgtEl>
                                        <p:attrNameLst>
                                          <p:attrName>ppt_h</p:attrName>
                                        </p:attrNameLst>
                                      </p:cBhvr>
                                      <p:tavLst>
                                        <p:tav tm="0">
                                          <p:val>
                                            <p:fltVal val="0"/>
                                          </p:val>
                                        </p:tav>
                                        <p:tav tm="100000">
                                          <p:val>
                                            <p:strVal val="#ppt_h"/>
                                          </p:val>
                                        </p:tav>
                                      </p:tavLst>
                                    </p:anim>
                                    <p:animEffect transition="in" filter="fade">
                                      <p:cBhvr>
                                        <p:cTn id="55" dur="500"/>
                                        <p:tgtEl>
                                          <p:spTgt spid="25"/>
                                        </p:tgtEl>
                                      </p:cBhvr>
                                    </p:animEffect>
                                  </p:childTnLst>
                                </p:cTn>
                              </p:par>
                            </p:childTnLst>
                          </p:cTn>
                        </p:par>
                        <p:par>
                          <p:cTn id="56" fill="hold">
                            <p:stCondLst>
                              <p:cond delay="5000"/>
                            </p:stCondLst>
                            <p:childTnLst>
                              <p:par>
                                <p:cTn id="57" presetID="22" presetClass="entr" presetSubtype="4" fill="hold" nodeType="afterEffect">
                                  <p:stCondLst>
                                    <p:cond delay="0"/>
                                  </p:stCondLst>
                                  <p:childTnLst>
                                    <p:set>
                                      <p:cBhvr>
                                        <p:cTn id="58" dur="1" fill="hold">
                                          <p:stCondLst>
                                            <p:cond delay="0"/>
                                          </p:stCondLst>
                                        </p:cTn>
                                        <p:tgtEl>
                                          <p:spTgt spid="104"/>
                                        </p:tgtEl>
                                        <p:attrNameLst>
                                          <p:attrName>style.visibility</p:attrName>
                                        </p:attrNameLst>
                                      </p:cBhvr>
                                      <p:to>
                                        <p:strVal val="visible"/>
                                      </p:to>
                                    </p:set>
                                    <p:animEffect transition="in" filter="wipe(down)">
                                      <p:cBhvr>
                                        <p:cTn id="59" dur="1000"/>
                                        <p:tgtEl>
                                          <p:spTgt spid="104"/>
                                        </p:tgtEl>
                                      </p:cBhvr>
                                    </p:animEffect>
                                  </p:childTnLst>
                                </p:cTn>
                              </p:par>
                              <p:par>
                                <p:cTn id="60" presetID="22" presetClass="entr" presetSubtype="4"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wipe(down)">
                                      <p:cBhvr>
                                        <p:cTn id="62" dur="1000"/>
                                        <p:tgtEl>
                                          <p:spTgt spid="3"/>
                                        </p:tgtEl>
                                      </p:cBhvr>
                                    </p:animEffect>
                                  </p:childTnLst>
                                </p:cTn>
                              </p:par>
                            </p:childTnLst>
                          </p:cTn>
                        </p:par>
                        <p:par>
                          <p:cTn id="63" fill="hold">
                            <p:stCondLst>
                              <p:cond delay="6000"/>
                            </p:stCondLst>
                            <p:childTnLst>
                              <p:par>
                                <p:cTn id="64" presetID="37"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anim calcmode="lin" valueType="num">
                                      <p:cBhvr>
                                        <p:cTn id="67" dur="1000" fill="hold"/>
                                        <p:tgtEl>
                                          <p:spTgt spid="58"/>
                                        </p:tgtEl>
                                        <p:attrNameLst>
                                          <p:attrName>ppt_x</p:attrName>
                                        </p:attrNameLst>
                                      </p:cBhvr>
                                      <p:tavLst>
                                        <p:tav tm="0">
                                          <p:val>
                                            <p:strVal val="#ppt_x"/>
                                          </p:val>
                                        </p:tav>
                                        <p:tav tm="100000">
                                          <p:val>
                                            <p:strVal val="#ppt_x"/>
                                          </p:val>
                                        </p:tav>
                                      </p:tavLst>
                                    </p:anim>
                                    <p:anim calcmode="lin" valueType="num">
                                      <p:cBhvr>
                                        <p:cTn id="68" dur="900" decel="100000" fill="hold"/>
                                        <p:tgtEl>
                                          <p:spTgt spid="58"/>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70" fill="hold">
                            <p:stCondLst>
                              <p:cond delay="7000"/>
                            </p:stCondLst>
                            <p:childTnLst>
                              <p:par>
                                <p:cTn id="71" presetID="22" presetClass="entr" presetSubtype="8"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left)">
                                      <p:cBhvr>
                                        <p:cTn id="73" dur="500"/>
                                        <p:tgtEl>
                                          <p:spTgt spid="55"/>
                                        </p:tgtEl>
                                      </p:cBhvr>
                                    </p:animEffect>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childTnLst>
                          </p:cTn>
                        </p:par>
                        <p:par>
                          <p:cTn id="80" fill="hold">
                            <p:stCondLst>
                              <p:cond delay="8000"/>
                            </p:stCondLst>
                            <p:childTnLst>
                              <p:par>
                                <p:cTn id="81" presetID="22" presetClass="entr" presetSubtype="4" fill="hold" nodeType="afterEffect">
                                  <p:stCondLst>
                                    <p:cond delay="0"/>
                                  </p:stCondLst>
                                  <p:childTnLst>
                                    <p:set>
                                      <p:cBhvr>
                                        <p:cTn id="82" dur="1" fill="hold">
                                          <p:stCondLst>
                                            <p:cond delay="0"/>
                                          </p:stCondLst>
                                        </p:cTn>
                                        <p:tgtEl>
                                          <p:spTgt spid="108"/>
                                        </p:tgtEl>
                                        <p:attrNameLst>
                                          <p:attrName>style.visibility</p:attrName>
                                        </p:attrNameLst>
                                      </p:cBhvr>
                                      <p:to>
                                        <p:strVal val="visible"/>
                                      </p:to>
                                    </p:set>
                                    <p:animEffect transition="in" filter="wipe(down)">
                                      <p:cBhvr>
                                        <p:cTn id="83" dur="1000"/>
                                        <p:tgtEl>
                                          <p:spTgt spid="108"/>
                                        </p:tgtEl>
                                      </p:cBhvr>
                                    </p:animEffect>
                                  </p:childTnLst>
                                </p:cTn>
                              </p:par>
                              <p:par>
                                <p:cTn id="84" presetID="22" presetClass="entr" presetSubtype="8" fill="hold" nodeType="withEffect">
                                  <p:stCondLst>
                                    <p:cond delay="0"/>
                                  </p:stCondLst>
                                  <p:childTnLst>
                                    <p:set>
                                      <p:cBhvr>
                                        <p:cTn id="85" dur="1" fill="hold">
                                          <p:stCondLst>
                                            <p:cond delay="0"/>
                                          </p:stCondLst>
                                        </p:cTn>
                                        <p:tgtEl>
                                          <p:spTgt spid="93"/>
                                        </p:tgtEl>
                                        <p:attrNameLst>
                                          <p:attrName>style.visibility</p:attrName>
                                        </p:attrNameLst>
                                      </p:cBhvr>
                                      <p:to>
                                        <p:strVal val="visible"/>
                                      </p:to>
                                    </p:set>
                                    <p:animEffect transition="in" filter="wipe(left)">
                                      <p:cBhvr>
                                        <p:cTn id="86" dur="1000"/>
                                        <p:tgtEl>
                                          <p:spTgt spid="93"/>
                                        </p:tgtEl>
                                      </p:cBhvr>
                                    </p:animEffect>
                                  </p:childTnLst>
                                </p:cTn>
                              </p:par>
                            </p:childTnLst>
                          </p:cTn>
                        </p:par>
                        <p:par>
                          <p:cTn id="87" fill="hold">
                            <p:stCondLst>
                              <p:cond delay="9000"/>
                            </p:stCondLst>
                            <p:childTnLst>
                              <p:par>
                                <p:cTn id="88" presetID="37" presetClass="entr" presetSubtype="0" fill="hold" grpId="0" nodeType="afterEffect">
                                  <p:stCondLst>
                                    <p:cond delay="0"/>
                                  </p:stCondLst>
                                  <p:childTnLst>
                                    <p:set>
                                      <p:cBhvr>
                                        <p:cTn id="89" dur="1" fill="hold">
                                          <p:stCondLst>
                                            <p:cond delay="0"/>
                                          </p:stCondLst>
                                        </p:cTn>
                                        <p:tgtEl>
                                          <p:spTgt spid="62"/>
                                        </p:tgtEl>
                                        <p:attrNameLst>
                                          <p:attrName>style.visibility</p:attrName>
                                        </p:attrNameLst>
                                      </p:cBhvr>
                                      <p:to>
                                        <p:strVal val="visible"/>
                                      </p:to>
                                    </p:set>
                                    <p:animEffect transition="in" filter="fade">
                                      <p:cBhvr>
                                        <p:cTn id="90" dur="1000"/>
                                        <p:tgtEl>
                                          <p:spTgt spid="62"/>
                                        </p:tgtEl>
                                      </p:cBhvr>
                                    </p:animEffect>
                                    <p:anim calcmode="lin" valueType="num">
                                      <p:cBhvr>
                                        <p:cTn id="91" dur="1000" fill="hold"/>
                                        <p:tgtEl>
                                          <p:spTgt spid="62"/>
                                        </p:tgtEl>
                                        <p:attrNameLst>
                                          <p:attrName>ppt_x</p:attrName>
                                        </p:attrNameLst>
                                      </p:cBhvr>
                                      <p:tavLst>
                                        <p:tav tm="0">
                                          <p:val>
                                            <p:strVal val="#ppt_x"/>
                                          </p:val>
                                        </p:tav>
                                        <p:tav tm="100000">
                                          <p:val>
                                            <p:strVal val="#ppt_x"/>
                                          </p:val>
                                        </p:tav>
                                      </p:tavLst>
                                    </p:anim>
                                    <p:anim calcmode="lin" valueType="num">
                                      <p:cBhvr>
                                        <p:cTn id="92" dur="900" decel="100000" fill="hold"/>
                                        <p:tgtEl>
                                          <p:spTgt spid="62"/>
                                        </p:tgtEl>
                                        <p:attrNameLst>
                                          <p:attrName>ppt_y</p:attrName>
                                        </p:attrNameLst>
                                      </p:cBhvr>
                                      <p:tavLst>
                                        <p:tav tm="0">
                                          <p:val>
                                            <p:strVal val="#ppt_y+1"/>
                                          </p:val>
                                        </p:tav>
                                        <p:tav tm="100000">
                                          <p:val>
                                            <p:strVal val="#ppt_y-.03"/>
                                          </p:val>
                                        </p:tav>
                                      </p:tavLst>
                                    </p:anim>
                                    <p:anim calcmode="lin" valueType="num">
                                      <p:cBhvr>
                                        <p:cTn id="93"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94" fill="hold">
                            <p:stCondLst>
                              <p:cond delay="10000"/>
                            </p:stCondLst>
                            <p:childTnLst>
                              <p:par>
                                <p:cTn id="95" presetID="22" presetClass="entr" presetSubtype="8" fill="hold" nodeType="afterEffect">
                                  <p:stCondLst>
                                    <p:cond delay="0"/>
                                  </p:stCondLst>
                                  <p:childTnLst>
                                    <p:set>
                                      <p:cBhvr>
                                        <p:cTn id="96" dur="1" fill="hold">
                                          <p:stCondLst>
                                            <p:cond delay="0"/>
                                          </p:stCondLst>
                                        </p:cTn>
                                        <p:tgtEl>
                                          <p:spTgt spid="59"/>
                                        </p:tgtEl>
                                        <p:attrNameLst>
                                          <p:attrName>style.visibility</p:attrName>
                                        </p:attrNameLst>
                                      </p:cBhvr>
                                      <p:to>
                                        <p:strVal val="visible"/>
                                      </p:to>
                                    </p:set>
                                    <p:animEffect transition="in" filter="wipe(left)">
                                      <p:cBhvr>
                                        <p:cTn id="97" dur="500"/>
                                        <p:tgtEl>
                                          <p:spTgt spid="59"/>
                                        </p:tgtEl>
                                      </p:cBhvr>
                                    </p:animEffect>
                                  </p:childTnLst>
                                </p:cTn>
                              </p:par>
                            </p:childTnLst>
                          </p:cTn>
                        </p:par>
                        <p:par>
                          <p:cTn id="98" fill="hold">
                            <p:stCondLst>
                              <p:cond delay="10500"/>
                            </p:stCondLst>
                            <p:childTnLst>
                              <p:par>
                                <p:cTn id="99" presetID="53" presetClass="entr" presetSubtype="16" fill="hold" grpId="0" nodeType="afterEffect">
                                  <p:stCondLst>
                                    <p:cond delay="0"/>
                                  </p:stCondLst>
                                  <p:childTnLst>
                                    <p:set>
                                      <p:cBhvr>
                                        <p:cTn id="100" dur="1" fill="hold">
                                          <p:stCondLst>
                                            <p:cond delay="0"/>
                                          </p:stCondLst>
                                        </p:cTn>
                                        <p:tgtEl>
                                          <p:spTgt spid="35"/>
                                        </p:tgtEl>
                                        <p:attrNameLst>
                                          <p:attrName>style.visibility</p:attrName>
                                        </p:attrNameLst>
                                      </p:cBhvr>
                                      <p:to>
                                        <p:strVal val="visible"/>
                                      </p:to>
                                    </p:set>
                                    <p:anim calcmode="lin" valueType="num">
                                      <p:cBhvr>
                                        <p:cTn id="101" dur="500" fill="hold"/>
                                        <p:tgtEl>
                                          <p:spTgt spid="35"/>
                                        </p:tgtEl>
                                        <p:attrNameLst>
                                          <p:attrName>ppt_w</p:attrName>
                                        </p:attrNameLst>
                                      </p:cBhvr>
                                      <p:tavLst>
                                        <p:tav tm="0">
                                          <p:val>
                                            <p:fltVal val="0"/>
                                          </p:val>
                                        </p:tav>
                                        <p:tav tm="100000">
                                          <p:val>
                                            <p:strVal val="#ppt_w"/>
                                          </p:val>
                                        </p:tav>
                                      </p:tavLst>
                                    </p:anim>
                                    <p:anim calcmode="lin" valueType="num">
                                      <p:cBhvr>
                                        <p:cTn id="102" dur="500" fill="hold"/>
                                        <p:tgtEl>
                                          <p:spTgt spid="35"/>
                                        </p:tgtEl>
                                        <p:attrNameLst>
                                          <p:attrName>ppt_h</p:attrName>
                                        </p:attrNameLst>
                                      </p:cBhvr>
                                      <p:tavLst>
                                        <p:tav tm="0">
                                          <p:val>
                                            <p:fltVal val="0"/>
                                          </p:val>
                                        </p:tav>
                                        <p:tav tm="100000">
                                          <p:val>
                                            <p:strVal val="#ppt_h"/>
                                          </p:val>
                                        </p:tav>
                                      </p:tavLst>
                                    </p:anim>
                                    <p:animEffect transition="in" filter="fade">
                                      <p:cBhvr>
                                        <p:cTn id="103" dur="500"/>
                                        <p:tgtEl>
                                          <p:spTgt spid="35"/>
                                        </p:tgtEl>
                                      </p:cBhvr>
                                    </p:animEffect>
                                  </p:childTnLst>
                                </p:cTn>
                              </p:par>
                            </p:childTnLst>
                          </p:cTn>
                        </p:par>
                        <p:par>
                          <p:cTn id="104" fill="hold">
                            <p:stCondLst>
                              <p:cond delay="11000"/>
                            </p:stCondLst>
                            <p:childTnLst>
                              <p:par>
                                <p:cTn id="105" presetID="22" presetClass="entr" presetSubtype="4" fill="hold" nodeType="afterEffect">
                                  <p:stCondLst>
                                    <p:cond delay="0"/>
                                  </p:stCondLst>
                                  <p:childTnLst>
                                    <p:set>
                                      <p:cBhvr>
                                        <p:cTn id="106" dur="1" fill="hold">
                                          <p:stCondLst>
                                            <p:cond delay="0"/>
                                          </p:stCondLst>
                                        </p:cTn>
                                        <p:tgtEl>
                                          <p:spTgt spid="112"/>
                                        </p:tgtEl>
                                        <p:attrNameLst>
                                          <p:attrName>style.visibility</p:attrName>
                                        </p:attrNameLst>
                                      </p:cBhvr>
                                      <p:to>
                                        <p:strVal val="visible"/>
                                      </p:to>
                                    </p:set>
                                    <p:animEffect transition="in" filter="wipe(down)">
                                      <p:cBhvr>
                                        <p:cTn id="107" dur="1000"/>
                                        <p:tgtEl>
                                          <p:spTgt spid="112"/>
                                        </p:tgtEl>
                                      </p:cBhvr>
                                    </p:animEffect>
                                  </p:childTnLst>
                                </p:cTn>
                              </p:par>
                              <p:par>
                                <p:cTn id="108" presetID="22" presetClass="entr" presetSubtype="8" fill="hold" nodeType="withEffect">
                                  <p:stCondLst>
                                    <p:cond delay="0"/>
                                  </p:stCondLst>
                                  <p:childTnLst>
                                    <p:set>
                                      <p:cBhvr>
                                        <p:cTn id="109" dur="1" fill="hold">
                                          <p:stCondLst>
                                            <p:cond delay="0"/>
                                          </p:stCondLst>
                                        </p:cTn>
                                        <p:tgtEl>
                                          <p:spTgt spid="86"/>
                                        </p:tgtEl>
                                        <p:attrNameLst>
                                          <p:attrName>style.visibility</p:attrName>
                                        </p:attrNameLst>
                                      </p:cBhvr>
                                      <p:to>
                                        <p:strVal val="visible"/>
                                      </p:to>
                                    </p:set>
                                    <p:animEffect transition="in" filter="wipe(left)">
                                      <p:cBhvr>
                                        <p:cTn id="110" dur="1000"/>
                                        <p:tgtEl>
                                          <p:spTgt spid="86"/>
                                        </p:tgtEl>
                                      </p:cBhvr>
                                    </p:animEffect>
                                  </p:childTnLst>
                                </p:cTn>
                              </p:par>
                            </p:childTnLst>
                          </p:cTn>
                        </p:par>
                        <p:par>
                          <p:cTn id="111" fill="hold">
                            <p:stCondLst>
                              <p:cond delay="12000"/>
                            </p:stCondLst>
                            <p:childTnLst>
                              <p:par>
                                <p:cTn id="112" presetID="37" presetClass="entr" presetSubtype="0" fill="hold" grpId="0" nodeType="afterEffect">
                                  <p:stCondLst>
                                    <p:cond delay="0"/>
                                  </p:stCondLst>
                                  <p:childTnLst>
                                    <p:set>
                                      <p:cBhvr>
                                        <p:cTn id="113" dur="1" fill="hold">
                                          <p:stCondLst>
                                            <p:cond delay="0"/>
                                          </p:stCondLst>
                                        </p:cTn>
                                        <p:tgtEl>
                                          <p:spTgt spid="66"/>
                                        </p:tgtEl>
                                        <p:attrNameLst>
                                          <p:attrName>style.visibility</p:attrName>
                                        </p:attrNameLst>
                                      </p:cBhvr>
                                      <p:to>
                                        <p:strVal val="visible"/>
                                      </p:to>
                                    </p:set>
                                    <p:animEffect transition="in" filter="fade">
                                      <p:cBhvr>
                                        <p:cTn id="114" dur="1000"/>
                                        <p:tgtEl>
                                          <p:spTgt spid="66"/>
                                        </p:tgtEl>
                                      </p:cBhvr>
                                    </p:animEffect>
                                    <p:anim calcmode="lin" valueType="num">
                                      <p:cBhvr>
                                        <p:cTn id="115" dur="1000" fill="hold"/>
                                        <p:tgtEl>
                                          <p:spTgt spid="66"/>
                                        </p:tgtEl>
                                        <p:attrNameLst>
                                          <p:attrName>ppt_x</p:attrName>
                                        </p:attrNameLst>
                                      </p:cBhvr>
                                      <p:tavLst>
                                        <p:tav tm="0">
                                          <p:val>
                                            <p:strVal val="#ppt_x"/>
                                          </p:val>
                                        </p:tav>
                                        <p:tav tm="100000">
                                          <p:val>
                                            <p:strVal val="#ppt_x"/>
                                          </p:val>
                                        </p:tav>
                                      </p:tavLst>
                                    </p:anim>
                                    <p:anim calcmode="lin" valueType="num">
                                      <p:cBhvr>
                                        <p:cTn id="116" dur="900" decel="100000" fill="hold"/>
                                        <p:tgtEl>
                                          <p:spTgt spid="66"/>
                                        </p:tgtEl>
                                        <p:attrNameLst>
                                          <p:attrName>ppt_y</p:attrName>
                                        </p:attrNameLst>
                                      </p:cBhvr>
                                      <p:tavLst>
                                        <p:tav tm="0">
                                          <p:val>
                                            <p:strVal val="#ppt_y+1"/>
                                          </p:val>
                                        </p:tav>
                                        <p:tav tm="100000">
                                          <p:val>
                                            <p:strVal val="#ppt_y-.03"/>
                                          </p:val>
                                        </p:tav>
                                      </p:tavLst>
                                    </p:anim>
                                    <p:anim calcmode="lin" valueType="num">
                                      <p:cBhvr>
                                        <p:cTn id="117"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118" fill="hold">
                            <p:stCondLst>
                              <p:cond delay="13000"/>
                            </p:stCondLst>
                            <p:childTnLst>
                              <p:par>
                                <p:cTn id="119" presetID="22" presetClass="entr" presetSubtype="8" fill="hold" nodeType="afterEffect">
                                  <p:stCondLst>
                                    <p:cond delay="0"/>
                                  </p:stCondLst>
                                  <p:childTnLst>
                                    <p:set>
                                      <p:cBhvr>
                                        <p:cTn id="120" dur="1" fill="hold">
                                          <p:stCondLst>
                                            <p:cond delay="0"/>
                                          </p:stCondLst>
                                        </p:cTn>
                                        <p:tgtEl>
                                          <p:spTgt spid="63"/>
                                        </p:tgtEl>
                                        <p:attrNameLst>
                                          <p:attrName>style.visibility</p:attrName>
                                        </p:attrNameLst>
                                      </p:cBhvr>
                                      <p:to>
                                        <p:strVal val="visible"/>
                                      </p:to>
                                    </p:set>
                                    <p:animEffect transition="in" filter="wipe(left)">
                                      <p:cBhvr>
                                        <p:cTn id="121" dur="500"/>
                                        <p:tgtEl>
                                          <p:spTgt spid="63"/>
                                        </p:tgtEl>
                                      </p:cBhvr>
                                    </p:animEffect>
                                  </p:childTnLst>
                                </p:cTn>
                              </p:par>
                            </p:childTnLst>
                          </p:cTn>
                        </p:par>
                        <p:par>
                          <p:cTn id="122" fill="hold">
                            <p:stCondLst>
                              <p:cond delay="13500"/>
                            </p:stCondLst>
                            <p:childTnLst>
                              <p:par>
                                <p:cTn id="123" presetID="53" presetClass="entr" presetSubtype="16" fill="hold" grpId="0" nodeType="after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500" fill="hold"/>
                                        <p:tgtEl>
                                          <p:spTgt spid="40"/>
                                        </p:tgtEl>
                                        <p:attrNameLst>
                                          <p:attrName>ppt_w</p:attrName>
                                        </p:attrNameLst>
                                      </p:cBhvr>
                                      <p:tavLst>
                                        <p:tav tm="0">
                                          <p:val>
                                            <p:fltVal val="0"/>
                                          </p:val>
                                        </p:tav>
                                        <p:tav tm="100000">
                                          <p:val>
                                            <p:strVal val="#ppt_w"/>
                                          </p:val>
                                        </p:tav>
                                      </p:tavLst>
                                    </p:anim>
                                    <p:anim calcmode="lin" valueType="num">
                                      <p:cBhvr>
                                        <p:cTn id="126" dur="500" fill="hold"/>
                                        <p:tgtEl>
                                          <p:spTgt spid="40"/>
                                        </p:tgtEl>
                                        <p:attrNameLst>
                                          <p:attrName>ppt_h</p:attrName>
                                        </p:attrNameLst>
                                      </p:cBhvr>
                                      <p:tavLst>
                                        <p:tav tm="0">
                                          <p:val>
                                            <p:fltVal val="0"/>
                                          </p:val>
                                        </p:tav>
                                        <p:tav tm="100000">
                                          <p:val>
                                            <p:strVal val="#ppt_h"/>
                                          </p:val>
                                        </p:tav>
                                      </p:tavLst>
                                    </p:anim>
                                    <p:animEffect transition="in" filter="fade">
                                      <p:cBhvr>
                                        <p:cTn id="127" dur="500"/>
                                        <p:tgtEl>
                                          <p:spTgt spid="40"/>
                                        </p:tgtEl>
                                      </p:cBhvr>
                                    </p:animEffect>
                                  </p:childTnLst>
                                </p:cTn>
                              </p:par>
                            </p:childTnLst>
                          </p:cTn>
                        </p:par>
                        <p:par>
                          <p:cTn id="128" fill="hold">
                            <p:stCondLst>
                              <p:cond delay="14000"/>
                            </p:stCondLst>
                            <p:childTnLst>
                              <p:par>
                                <p:cTn id="129" presetID="22" presetClass="entr" presetSubtype="4" fill="hold" nodeType="afterEffect">
                                  <p:stCondLst>
                                    <p:cond delay="0"/>
                                  </p:stCondLst>
                                  <p:childTnLst>
                                    <p:set>
                                      <p:cBhvr>
                                        <p:cTn id="130" dur="1" fill="hold">
                                          <p:stCondLst>
                                            <p:cond delay="0"/>
                                          </p:stCondLst>
                                        </p:cTn>
                                        <p:tgtEl>
                                          <p:spTgt spid="116"/>
                                        </p:tgtEl>
                                        <p:attrNameLst>
                                          <p:attrName>style.visibility</p:attrName>
                                        </p:attrNameLst>
                                      </p:cBhvr>
                                      <p:to>
                                        <p:strVal val="visible"/>
                                      </p:to>
                                    </p:set>
                                    <p:animEffect transition="in" filter="wipe(down)">
                                      <p:cBhvr>
                                        <p:cTn id="131" dur="1000"/>
                                        <p:tgtEl>
                                          <p:spTgt spid="116"/>
                                        </p:tgtEl>
                                      </p:cBhvr>
                                    </p:animEffect>
                                  </p:childTnLst>
                                </p:cTn>
                              </p:par>
                              <p:par>
                                <p:cTn id="132" presetID="22" presetClass="entr" presetSubtype="4" fill="hold" nodeType="withEffect">
                                  <p:stCondLst>
                                    <p:cond delay="0"/>
                                  </p:stCondLst>
                                  <p:childTnLst>
                                    <p:set>
                                      <p:cBhvr>
                                        <p:cTn id="133" dur="1" fill="hold">
                                          <p:stCondLst>
                                            <p:cond delay="0"/>
                                          </p:stCondLst>
                                        </p:cTn>
                                        <p:tgtEl>
                                          <p:spTgt spid="87"/>
                                        </p:tgtEl>
                                        <p:attrNameLst>
                                          <p:attrName>style.visibility</p:attrName>
                                        </p:attrNameLst>
                                      </p:cBhvr>
                                      <p:to>
                                        <p:strVal val="visible"/>
                                      </p:to>
                                    </p:set>
                                    <p:animEffect transition="in" filter="wipe(down)">
                                      <p:cBhvr>
                                        <p:cTn id="134" dur="1000"/>
                                        <p:tgtEl>
                                          <p:spTgt spid="87"/>
                                        </p:tgtEl>
                                      </p:cBhvr>
                                    </p:animEffect>
                                  </p:childTnLst>
                                </p:cTn>
                              </p:par>
                            </p:childTnLst>
                          </p:cTn>
                        </p:par>
                        <p:par>
                          <p:cTn id="135" fill="hold">
                            <p:stCondLst>
                              <p:cond delay="15000"/>
                            </p:stCondLst>
                            <p:childTnLst>
                              <p:par>
                                <p:cTn id="136" presetID="37" presetClass="entr" presetSubtype="0" fill="hold" grpId="0" nodeType="afterEffect">
                                  <p:stCondLst>
                                    <p:cond delay="0"/>
                                  </p:stCondLst>
                                  <p:childTnLst>
                                    <p:set>
                                      <p:cBhvr>
                                        <p:cTn id="137" dur="1" fill="hold">
                                          <p:stCondLst>
                                            <p:cond delay="0"/>
                                          </p:stCondLst>
                                        </p:cTn>
                                        <p:tgtEl>
                                          <p:spTgt spid="70"/>
                                        </p:tgtEl>
                                        <p:attrNameLst>
                                          <p:attrName>style.visibility</p:attrName>
                                        </p:attrNameLst>
                                      </p:cBhvr>
                                      <p:to>
                                        <p:strVal val="visible"/>
                                      </p:to>
                                    </p:set>
                                    <p:animEffect transition="in" filter="fade">
                                      <p:cBhvr>
                                        <p:cTn id="138" dur="1000"/>
                                        <p:tgtEl>
                                          <p:spTgt spid="70"/>
                                        </p:tgtEl>
                                      </p:cBhvr>
                                    </p:animEffect>
                                    <p:anim calcmode="lin" valueType="num">
                                      <p:cBhvr>
                                        <p:cTn id="139" dur="1000" fill="hold"/>
                                        <p:tgtEl>
                                          <p:spTgt spid="70"/>
                                        </p:tgtEl>
                                        <p:attrNameLst>
                                          <p:attrName>ppt_x</p:attrName>
                                        </p:attrNameLst>
                                      </p:cBhvr>
                                      <p:tavLst>
                                        <p:tav tm="0">
                                          <p:val>
                                            <p:strVal val="#ppt_x"/>
                                          </p:val>
                                        </p:tav>
                                        <p:tav tm="100000">
                                          <p:val>
                                            <p:strVal val="#ppt_x"/>
                                          </p:val>
                                        </p:tav>
                                      </p:tavLst>
                                    </p:anim>
                                    <p:anim calcmode="lin" valueType="num">
                                      <p:cBhvr>
                                        <p:cTn id="140" dur="900" decel="100000" fill="hold"/>
                                        <p:tgtEl>
                                          <p:spTgt spid="70"/>
                                        </p:tgtEl>
                                        <p:attrNameLst>
                                          <p:attrName>ppt_y</p:attrName>
                                        </p:attrNameLst>
                                      </p:cBhvr>
                                      <p:tavLst>
                                        <p:tav tm="0">
                                          <p:val>
                                            <p:strVal val="#ppt_y+1"/>
                                          </p:val>
                                        </p:tav>
                                        <p:tav tm="100000">
                                          <p:val>
                                            <p:strVal val="#ppt_y-.03"/>
                                          </p:val>
                                        </p:tav>
                                      </p:tavLst>
                                    </p:anim>
                                    <p:anim calcmode="lin" valueType="num">
                                      <p:cBhvr>
                                        <p:cTn id="141"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142" fill="hold">
                            <p:stCondLst>
                              <p:cond delay="16000"/>
                            </p:stCondLst>
                            <p:childTnLst>
                              <p:par>
                                <p:cTn id="143" presetID="22" presetClass="entr" presetSubtype="8" fill="hold" nodeType="afterEffect">
                                  <p:stCondLst>
                                    <p:cond delay="0"/>
                                  </p:stCondLst>
                                  <p:childTnLst>
                                    <p:set>
                                      <p:cBhvr>
                                        <p:cTn id="144" dur="1" fill="hold">
                                          <p:stCondLst>
                                            <p:cond delay="0"/>
                                          </p:stCondLst>
                                        </p:cTn>
                                        <p:tgtEl>
                                          <p:spTgt spid="67"/>
                                        </p:tgtEl>
                                        <p:attrNameLst>
                                          <p:attrName>style.visibility</p:attrName>
                                        </p:attrNameLst>
                                      </p:cBhvr>
                                      <p:to>
                                        <p:strVal val="visible"/>
                                      </p:to>
                                    </p:set>
                                    <p:animEffect transition="in" filter="wipe(left)">
                                      <p:cBhvr>
                                        <p:cTn id="145"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5" grpId="0"/>
      <p:bldP spid="30" grpId="0"/>
      <p:bldP spid="35" grpId="0"/>
      <p:bldP spid="40" grpId="0"/>
      <p:bldP spid="41" grpId="0"/>
      <p:bldP spid="45" grpId="0" animBg="1"/>
      <p:bldP spid="58" grpId="0" animBg="1"/>
      <p:bldP spid="62" grpId="0" animBg="1"/>
      <p:bldP spid="66" grpId="0" animBg="1"/>
      <p:bldP spid="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1316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2018-11-09T16:22:02Z</dcterms:modified>
</cp:coreProperties>
</file>