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3047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F92AE91-A82E-400D-9C3C-D132142DC114}"/>
              </a:ext>
            </a:extLst>
          </p:cNvPr>
          <p:cNvSpPr/>
          <p:nvPr/>
        </p:nvSpPr>
        <p:spPr>
          <a:xfrm>
            <a:off x="1036" y="4289"/>
            <a:ext cx="3872089" cy="6853709"/>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E6991BD-DD94-4BB1-A326-62989A3421FD}"/>
              </a:ext>
            </a:extLst>
          </p:cNvPr>
          <p:cNvSpPr/>
          <p:nvPr/>
        </p:nvSpPr>
        <p:spPr>
          <a:xfrm>
            <a:off x="1710" y="0"/>
            <a:ext cx="387208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2EC2C9F-E7DC-4378-BCED-F300EB416DB7}"/>
              </a:ext>
            </a:extLst>
          </p:cNvPr>
          <p:cNvSpPr/>
          <p:nvPr/>
        </p:nvSpPr>
        <p:spPr>
          <a:xfrm>
            <a:off x="-4179" y="-2"/>
            <a:ext cx="3872089" cy="6852358"/>
          </a:xfrm>
          <a:prstGeom prst="rect">
            <a:avLst/>
          </a:prstGeom>
          <a:blipFill dpi="0" rotWithShape="1">
            <a:blip r:embed="rId2">
              <a:alphaModFix amt="6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347BE79B-01EC-4F10-9929-7C40A3CFFC8A}"/>
              </a:ext>
            </a:extLst>
          </p:cNvPr>
          <p:cNvGrpSpPr/>
          <p:nvPr/>
        </p:nvGrpSpPr>
        <p:grpSpPr>
          <a:xfrm>
            <a:off x="3314144" y="-1"/>
            <a:ext cx="3341511" cy="6876288"/>
            <a:chOff x="3314144" y="-1"/>
            <a:chExt cx="3341511" cy="6876288"/>
          </a:xfrm>
        </p:grpSpPr>
        <p:sp>
          <p:nvSpPr>
            <p:cNvPr id="9" name="Freeform: Shape 8">
              <a:extLst>
                <a:ext uri="{FF2B5EF4-FFF2-40B4-BE49-F238E27FC236}">
                  <a16:creationId xmlns:a16="http://schemas.microsoft.com/office/drawing/2014/main" id="{952A5A8F-0B3F-45EF-810E-72664CB4A21F}"/>
                </a:ext>
              </a:extLst>
            </p:cNvPr>
            <p:cNvSpPr/>
            <p:nvPr/>
          </p:nvSpPr>
          <p:spPr>
            <a:xfrm>
              <a:off x="3314144" y="-1"/>
              <a:ext cx="3341511" cy="6876288"/>
            </a:xfrm>
            <a:custGeom>
              <a:avLst/>
              <a:gdLst>
                <a:gd name="connsiteX0" fmla="*/ 553155 w 3341511"/>
                <a:gd name="connsiteY0" fmla="*/ 0 h 6858000"/>
                <a:gd name="connsiteX1" fmla="*/ 3341511 w 3341511"/>
                <a:gd name="connsiteY1" fmla="*/ 0 h 6858000"/>
                <a:gd name="connsiteX2" fmla="*/ 3341511 w 3341511"/>
                <a:gd name="connsiteY2" fmla="*/ 6858000 h 6858000"/>
                <a:gd name="connsiteX3" fmla="*/ 553155 w 3341511"/>
                <a:gd name="connsiteY3" fmla="*/ 6858000 h 6858000"/>
                <a:gd name="connsiteX4" fmla="*/ 553155 w 3341511"/>
                <a:gd name="connsiteY4" fmla="*/ 3428999 h 6858000"/>
                <a:gd name="connsiteX5" fmla="*/ 364348 w 3341511"/>
                <a:gd name="connsiteY5" fmla="*/ 3428999 h 6858000"/>
                <a:gd name="connsiteX6" fmla="*/ 73385 w 3341511"/>
                <a:gd name="connsiteY6" fmla="*/ 3428999 h 6858000"/>
                <a:gd name="connsiteX7" fmla="*/ 6 w 3341511"/>
                <a:gd name="connsiteY7" fmla="*/ 3376040 h 6858000"/>
                <a:gd name="connsiteX8" fmla="*/ 6 w 3341511"/>
                <a:gd name="connsiteY8" fmla="*/ 3164208 h 6858000"/>
                <a:gd name="connsiteX9" fmla="*/ 575 w 3341511"/>
                <a:gd name="connsiteY9" fmla="*/ 3162175 h 6858000"/>
                <a:gd name="connsiteX10" fmla="*/ 3 w 3341511"/>
                <a:gd name="connsiteY10" fmla="*/ 3160131 h 6858000"/>
                <a:gd name="connsiteX11" fmla="*/ 3 w 3341511"/>
                <a:gd name="connsiteY11" fmla="*/ 2738519 h 6858000"/>
                <a:gd name="connsiteX12" fmla="*/ 0 w 3341511"/>
                <a:gd name="connsiteY12" fmla="*/ 2738499 h 6858000"/>
                <a:gd name="connsiteX13" fmla="*/ 0 w 3341511"/>
                <a:gd name="connsiteY13" fmla="*/ 1850437 h 6858000"/>
                <a:gd name="connsiteX14" fmla="*/ 318 w 3341511"/>
                <a:gd name="connsiteY14" fmla="*/ 1848162 h 6858000"/>
                <a:gd name="connsiteX15" fmla="*/ 3 w 3341511"/>
                <a:gd name="connsiteY15" fmla="*/ 1847036 h 6858000"/>
                <a:gd name="connsiteX16" fmla="*/ 3 w 3341511"/>
                <a:gd name="connsiteY16" fmla="*/ 1450532 h 6858000"/>
                <a:gd name="connsiteX17" fmla="*/ 5 w 3341511"/>
                <a:gd name="connsiteY17" fmla="*/ 1450525 h 6858000"/>
                <a:gd name="connsiteX18" fmla="*/ 5 w 3341511"/>
                <a:gd name="connsiteY18" fmla="*/ 1245486 h 6858000"/>
                <a:gd name="connsiteX19" fmla="*/ 73384 w 3341511"/>
                <a:gd name="connsiteY19" fmla="*/ 1192527 h 6858000"/>
                <a:gd name="connsiteX20" fmla="*/ 553155 w 3341511"/>
                <a:gd name="connsiteY20" fmla="*/ 1192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341511" h="6858000">
                  <a:moveTo>
                    <a:pt x="553155" y="0"/>
                  </a:moveTo>
                  <a:lnTo>
                    <a:pt x="3341511" y="0"/>
                  </a:lnTo>
                  <a:lnTo>
                    <a:pt x="3341511" y="6858000"/>
                  </a:lnTo>
                  <a:lnTo>
                    <a:pt x="553155" y="6858000"/>
                  </a:lnTo>
                  <a:lnTo>
                    <a:pt x="553155" y="3428999"/>
                  </a:lnTo>
                  <a:lnTo>
                    <a:pt x="364348" y="3428999"/>
                  </a:lnTo>
                  <a:lnTo>
                    <a:pt x="73385" y="3428999"/>
                  </a:lnTo>
                  <a:cubicBezTo>
                    <a:pt x="32859" y="3428999"/>
                    <a:pt x="6" y="3405288"/>
                    <a:pt x="6" y="3376040"/>
                  </a:cubicBezTo>
                  <a:lnTo>
                    <a:pt x="6" y="3164208"/>
                  </a:lnTo>
                  <a:lnTo>
                    <a:pt x="575" y="3162175"/>
                  </a:lnTo>
                  <a:lnTo>
                    <a:pt x="3" y="3160131"/>
                  </a:lnTo>
                  <a:lnTo>
                    <a:pt x="3" y="2738519"/>
                  </a:lnTo>
                  <a:lnTo>
                    <a:pt x="0" y="2738499"/>
                  </a:lnTo>
                  <a:lnTo>
                    <a:pt x="0" y="1850437"/>
                  </a:lnTo>
                  <a:lnTo>
                    <a:pt x="318" y="1848162"/>
                  </a:lnTo>
                  <a:lnTo>
                    <a:pt x="3" y="1847036"/>
                  </a:lnTo>
                  <a:lnTo>
                    <a:pt x="3" y="1450532"/>
                  </a:lnTo>
                  <a:lnTo>
                    <a:pt x="5" y="1450525"/>
                  </a:lnTo>
                  <a:lnTo>
                    <a:pt x="5" y="1245486"/>
                  </a:lnTo>
                  <a:cubicBezTo>
                    <a:pt x="5" y="1216238"/>
                    <a:pt x="32858" y="1192527"/>
                    <a:pt x="73384" y="1192527"/>
                  </a:cubicBezTo>
                  <a:lnTo>
                    <a:pt x="553155" y="1192527"/>
                  </a:lnTo>
                  <a:close/>
                </a:path>
              </a:pathLst>
            </a:cu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4238C2E-9345-4C0E-A06C-C477BCC478C3}"/>
                </a:ext>
              </a:extLst>
            </p:cNvPr>
            <p:cNvSpPr txBox="1"/>
            <p:nvPr/>
          </p:nvSpPr>
          <p:spPr>
            <a:xfrm rot="16200000">
              <a:off x="2599701" y="2160087"/>
              <a:ext cx="2026817"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r>
                <a:rPr lang="en-US" sz="1300" dirty="0">
                  <a:solidFill>
                    <a:schemeClr val="bg1"/>
                  </a:solidFill>
                  <a:latin typeface="Candara" panose="020E0502030303020204" pitchFamily="34" charset="0"/>
                </a:rPr>
                <a:t> </a:t>
              </a:r>
            </a:p>
          </p:txBody>
        </p:sp>
      </p:grpSp>
      <p:sp>
        <p:nvSpPr>
          <p:cNvPr id="19" name="TextBox 18">
            <a:extLst>
              <a:ext uri="{FF2B5EF4-FFF2-40B4-BE49-F238E27FC236}">
                <a16:creationId xmlns:a16="http://schemas.microsoft.com/office/drawing/2014/main" id="{7025620E-57E8-4A8B-936F-0ACEAB991A55}"/>
              </a:ext>
            </a:extLst>
          </p:cNvPr>
          <p:cNvSpPr txBox="1"/>
          <p:nvPr/>
        </p:nvSpPr>
        <p:spPr>
          <a:xfrm>
            <a:off x="4129773" y="3140957"/>
            <a:ext cx="2412992" cy="310854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2" name="Group 31">
            <a:extLst>
              <a:ext uri="{FF2B5EF4-FFF2-40B4-BE49-F238E27FC236}">
                <a16:creationId xmlns:a16="http://schemas.microsoft.com/office/drawing/2014/main" id="{C8AD59C9-A6FC-4CBF-AA77-4C955C51C697}"/>
              </a:ext>
            </a:extLst>
          </p:cNvPr>
          <p:cNvGrpSpPr/>
          <p:nvPr/>
        </p:nvGrpSpPr>
        <p:grpSpPr>
          <a:xfrm>
            <a:off x="6082317" y="-2"/>
            <a:ext cx="3341511" cy="6876288"/>
            <a:chOff x="6096000" y="-1"/>
            <a:chExt cx="3341511" cy="6876288"/>
          </a:xfrm>
        </p:grpSpPr>
        <p:sp>
          <p:nvSpPr>
            <p:cNvPr id="22" name="Freeform: Shape 21">
              <a:extLst>
                <a:ext uri="{FF2B5EF4-FFF2-40B4-BE49-F238E27FC236}">
                  <a16:creationId xmlns:a16="http://schemas.microsoft.com/office/drawing/2014/main" id="{BFC92124-A7F2-460A-8028-CF57CF9DF9C8}"/>
                </a:ext>
              </a:extLst>
            </p:cNvPr>
            <p:cNvSpPr/>
            <p:nvPr/>
          </p:nvSpPr>
          <p:spPr>
            <a:xfrm>
              <a:off x="6096000" y="-1"/>
              <a:ext cx="3341511" cy="6876288"/>
            </a:xfrm>
            <a:custGeom>
              <a:avLst/>
              <a:gdLst>
                <a:gd name="connsiteX0" fmla="*/ 553155 w 3341511"/>
                <a:gd name="connsiteY0" fmla="*/ 0 h 6858000"/>
                <a:gd name="connsiteX1" fmla="*/ 3341511 w 3341511"/>
                <a:gd name="connsiteY1" fmla="*/ 0 h 6858000"/>
                <a:gd name="connsiteX2" fmla="*/ 3341511 w 3341511"/>
                <a:gd name="connsiteY2" fmla="*/ 6858000 h 6858000"/>
                <a:gd name="connsiteX3" fmla="*/ 553155 w 3341511"/>
                <a:gd name="connsiteY3" fmla="*/ 6858000 h 6858000"/>
                <a:gd name="connsiteX4" fmla="*/ 553155 w 3341511"/>
                <a:gd name="connsiteY4" fmla="*/ 3428999 h 6858000"/>
                <a:gd name="connsiteX5" fmla="*/ 364348 w 3341511"/>
                <a:gd name="connsiteY5" fmla="*/ 3428999 h 6858000"/>
                <a:gd name="connsiteX6" fmla="*/ 73385 w 3341511"/>
                <a:gd name="connsiteY6" fmla="*/ 3428999 h 6858000"/>
                <a:gd name="connsiteX7" fmla="*/ 6 w 3341511"/>
                <a:gd name="connsiteY7" fmla="*/ 3376040 h 6858000"/>
                <a:gd name="connsiteX8" fmla="*/ 6 w 3341511"/>
                <a:gd name="connsiteY8" fmla="*/ 3164208 h 6858000"/>
                <a:gd name="connsiteX9" fmla="*/ 575 w 3341511"/>
                <a:gd name="connsiteY9" fmla="*/ 3162175 h 6858000"/>
                <a:gd name="connsiteX10" fmla="*/ 3 w 3341511"/>
                <a:gd name="connsiteY10" fmla="*/ 3160131 h 6858000"/>
                <a:gd name="connsiteX11" fmla="*/ 3 w 3341511"/>
                <a:gd name="connsiteY11" fmla="*/ 2738519 h 6858000"/>
                <a:gd name="connsiteX12" fmla="*/ 0 w 3341511"/>
                <a:gd name="connsiteY12" fmla="*/ 2738499 h 6858000"/>
                <a:gd name="connsiteX13" fmla="*/ 0 w 3341511"/>
                <a:gd name="connsiteY13" fmla="*/ 1850437 h 6858000"/>
                <a:gd name="connsiteX14" fmla="*/ 318 w 3341511"/>
                <a:gd name="connsiteY14" fmla="*/ 1848162 h 6858000"/>
                <a:gd name="connsiteX15" fmla="*/ 3 w 3341511"/>
                <a:gd name="connsiteY15" fmla="*/ 1847036 h 6858000"/>
                <a:gd name="connsiteX16" fmla="*/ 3 w 3341511"/>
                <a:gd name="connsiteY16" fmla="*/ 1450532 h 6858000"/>
                <a:gd name="connsiteX17" fmla="*/ 5 w 3341511"/>
                <a:gd name="connsiteY17" fmla="*/ 1450525 h 6858000"/>
                <a:gd name="connsiteX18" fmla="*/ 5 w 3341511"/>
                <a:gd name="connsiteY18" fmla="*/ 1245486 h 6858000"/>
                <a:gd name="connsiteX19" fmla="*/ 73384 w 3341511"/>
                <a:gd name="connsiteY19" fmla="*/ 1192527 h 6858000"/>
                <a:gd name="connsiteX20" fmla="*/ 553155 w 3341511"/>
                <a:gd name="connsiteY20" fmla="*/ 1192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341511" h="6858000">
                  <a:moveTo>
                    <a:pt x="553155" y="0"/>
                  </a:moveTo>
                  <a:lnTo>
                    <a:pt x="3341511" y="0"/>
                  </a:lnTo>
                  <a:lnTo>
                    <a:pt x="3341511" y="6858000"/>
                  </a:lnTo>
                  <a:lnTo>
                    <a:pt x="553155" y="6858000"/>
                  </a:lnTo>
                  <a:lnTo>
                    <a:pt x="553155" y="3428999"/>
                  </a:lnTo>
                  <a:lnTo>
                    <a:pt x="364348" y="3428999"/>
                  </a:lnTo>
                  <a:lnTo>
                    <a:pt x="73385" y="3428999"/>
                  </a:lnTo>
                  <a:cubicBezTo>
                    <a:pt x="32859" y="3428999"/>
                    <a:pt x="6" y="3405288"/>
                    <a:pt x="6" y="3376040"/>
                  </a:cubicBezTo>
                  <a:lnTo>
                    <a:pt x="6" y="3164208"/>
                  </a:lnTo>
                  <a:lnTo>
                    <a:pt x="575" y="3162175"/>
                  </a:lnTo>
                  <a:lnTo>
                    <a:pt x="3" y="3160131"/>
                  </a:lnTo>
                  <a:lnTo>
                    <a:pt x="3" y="2738519"/>
                  </a:lnTo>
                  <a:lnTo>
                    <a:pt x="0" y="2738499"/>
                  </a:lnTo>
                  <a:lnTo>
                    <a:pt x="0" y="1850437"/>
                  </a:lnTo>
                  <a:lnTo>
                    <a:pt x="318" y="1848162"/>
                  </a:lnTo>
                  <a:lnTo>
                    <a:pt x="3" y="1847036"/>
                  </a:lnTo>
                  <a:lnTo>
                    <a:pt x="3" y="1450532"/>
                  </a:lnTo>
                  <a:lnTo>
                    <a:pt x="5" y="1450525"/>
                  </a:lnTo>
                  <a:lnTo>
                    <a:pt x="5" y="1245486"/>
                  </a:lnTo>
                  <a:cubicBezTo>
                    <a:pt x="5" y="1216238"/>
                    <a:pt x="32858" y="1192527"/>
                    <a:pt x="73384" y="1192527"/>
                  </a:cubicBezTo>
                  <a:lnTo>
                    <a:pt x="553155" y="1192527"/>
                  </a:lnTo>
                  <a:close/>
                </a:path>
              </a:pathLst>
            </a:cu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E47D916D-F2B5-45BE-AE7F-882490415E07}"/>
                </a:ext>
              </a:extLst>
            </p:cNvPr>
            <p:cNvSpPr txBox="1"/>
            <p:nvPr/>
          </p:nvSpPr>
          <p:spPr>
            <a:xfrm rot="16200000">
              <a:off x="5381557" y="2160087"/>
              <a:ext cx="2026817"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r>
                <a:rPr lang="en-US" sz="1300" dirty="0">
                  <a:solidFill>
                    <a:schemeClr val="bg1"/>
                  </a:solidFill>
                  <a:latin typeface="Candara" panose="020E0502030303020204" pitchFamily="34" charset="0"/>
                </a:rPr>
                <a:t> </a:t>
              </a:r>
            </a:p>
          </p:txBody>
        </p:sp>
      </p:grpSp>
      <p:sp>
        <p:nvSpPr>
          <p:cNvPr id="24" name="TextBox 23">
            <a:extLst>
              <a:ext uri="{FF2B5EF4-FFF2-40B4-BE49-F238E27FC236}">
                <a16:creationId xmlns:a16="http://schemas.microsoft.com/office/drawing/2014/main" id="{23893DB7-DE9B-4201-8541-F006EDCE5741}"/>
              </a:ext>
            </a:extLst>
          </p:cNvPr>
          <p:cNvSpPr txBox="1"/>
          <p:nvPr/>
        </p:nvSpPr>
        <p:spPr>
          <a:xfrm>
            <a:off x="6911629" y="3140957"/>
            <a:ext cx="2412992" cy="310854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EAD6127C-18A8-47A4-9E16-53D4EDAE17E0}"/>
              </a:ext>
            </a:extLst>
          </p:cNvPr>
          <p:cNvGrpSpPr/>
          <p:nvPr/>
        </p:nvGrpSpPr>
        <p:grpSpPr>
          <a:xfrm>
            <a:off x="8850489" y="-1"/>
            <a:ext cx="3341511" cy="6876288"/>
            <a:chOff x="8850489" y="-1"/>
            <a:chExt cx="3341511" cy="6876288"/>
          </a:xfrm>
        </p:grpSpPr>
        <p:sp>
          <p:nvSpPr>
            <p:cNvPr id="26" name="Freeform: Shape 25">
              <a:extLst>
                <a:ext uri="{FF2B5EF4-FFF2-40B4-BE49-F238E27FC236}">
                  <a16:creationId xmlns:a16="http://schemas.microsoft.com/office/drawing/2014/main" id="{A177DAF0-FF61-4E5A-A8B8-255E2DE6EBE2}"/>
                </a:ext>
              </a:extLst>
            </p:cNvPr>
            <p:cNvSpPr/>
            <p:nvPr/>
          </p:nvSpPr>
          <p:spPr>
            <a:xfrm>
              <a:off x="8850489" y="-1"/>
              <a:ext cx="3341511" cy="6876288"/>
            </a:xfrm>
            <a:custGeom>
              <a:avLst/>
              <a:gdLst>
                <a:gd name="connsiteX0" fmla="*/ 553155 w 3341511"/>
                <a:gd name="connsiteY0" fmla="*/ 0 h 6858000"/>
                <a:gd name="connsiteX1" fmla="*/ 3341511 w 3341511"/>
                <a:gd name="connsiteY1" fmla="*/ 0 h 6858000"/>
                <a:gd name="connsiteX2" fmla="*/ 3341511 w 3341511"/>
                <a:gd name="connsiteY2" fmla="*/ 6858000 h 6858000"/>
                <a:gd name="connsiteX3" fmla="*/ 553155 w 3341511"/>
                <a:gd name="connsiteY3" fmla="*/ 6858000 h 6858000"/>
                <a:gd name="connsiteX4" fmla="*/ 553155 w 3341511"/>
                <a:gd name="connsiteY4" fmla="*/ 3428999 h 6858000"/>
                <a:gd name="connsiteX5" fmla="*/ 364348 w 3341511"/>
                <a:gd name="connsiteY5" fmla="*/ 3428999 h 6858000"/>
                <a:gd name="connsiteX6" fmla="*/ 73385 w 3341511"/>
                <a:gd name="connsiteY6" fmla="*/ 3428999 h 6858000"/>
                <a:gd name="connsiteX7" fmla="*/ 6 w 3341511"/>
                <a:gd name="connsiteY7" fmla="*/ 3376040 h 6858000"/>
                <a:gd name="connsiteX8" fmla="*/ 6 w 3341511"/>
                <a:gd name="connsiteY8" fmla="*/ 3164208 h 6858000"/>
                <a:gd name="connsiteX9" fmla="*/ 575 w 3341511"/>
                <a:gd name="connsiteY9" fmla="*/ 3162175 h 6858000"/>
                <a:gd name="connsiteX10" fmla="*/ 3 w 3341511"/>
                <a:gd name="connsiteY10" fmla="*/ 3160131 h 6858000"/>
                <a:gd name="connsiteX11" fmla="*/ 3 w 3341511"/>
                <a:gd name="connsiteY11" fmla="*/ 2738519 h 6858000"/>
                <a:gd name="connsiteX12" fmla="*/ 0 w 3341511"/>
                <a:gd name="connsiteY12" fmla="*/ 2738499 h 6858000"/>
                <a:gd name="connsiteX13" fmla="*/ 0 w 3341511"/>
                <a:gd name="connsiteY13" fmla="*/ 1850437 h 6858000"/>
                <a:gd name="connsiteX14" fmla="*/ 318 w 3341511"/>
                <a:gd name="connsiteY14" fmla="*/ 1848162 h 6858000"/>
                <a:gd name="connsiteX15" fmla="*/ 3 w 3341511"/>
                <a:gd name="connsiteY15" fmla="*/ 1847036 h 6858000"/>
                <a:gd name="connsiteX16" fmla="*/ 3 w 3341511"/>
                <a:gd name="connsiteY16" fmla="*/ 1450532 h 6858000"/>
                <a:gd name="connsiteX17" fmla="*/ 5 w 3341511"/>
                <a:gd name="connsiteY17" fmla="*/ 1450525 h 6858000"/>
                <a:gd name="connsiteX18" fmla="*/ 5 w 3341511"/>
                <a:gd name="connsiteY18" fmla="*/ 1245486 h 6858000"/>
                <a:gd name="connsiteX19" fmla="*/ 73384 w 3341511"/>
                <a:gd name="connsiteY19" fmla="*/ 1192527 h 6858000"/>
                <a:gd name="connsiteX20" fmla="*/ 553155 w 3341511"/>
                <a:gd name="connsiteY20" fmla="*/ 1192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341511" h="6858000">
                  <a:moveTo>
                    <a:pt x="553155" y="0"/>
                  </a:moveTo>
                  <a:lnTo>
                    <a:pt x="3341511" y="0"/>
                  </a:lnTo>
                  <a:lnTo>
                    <a:pt x="3341511" y="6858000"/>
                  </a:lnTo>
                  <a:lnTo>
                    <a:pt x="553155" y="6858000"/>
                  </a:lnTo>
                  <a:lnTo>
                    <a:pt x="553155" y="3428999"/>
                  </a:lnTo>
                  <a:lnTo>
                    <a:pt x="364348" y="3428999"/>
                  </a:lnTo>
                  <a:lnTo>
                    <a:pt x="73385" y="3428999"/>
                  </a:lnTo>
                  <a:cubicBezTo>
                    <a:pt x="32859" y="3428999"/>
                    <a:pt x="6" y="3405288"/>
                    <a:pt x="6" y="3376040"/>
                  </a:cubicBezTo>
                  <a:lnTo>
                    <a:pt x="6" y="3164208"/>
                  </a:lnTo>
                  <a:lnTo>
                    <a:pt x="575" y="3162175"/>
                  </a:lnTo>
                  <a:lnTo>
                    <a:pt x="3" y="3160131"/>
                  </a:lnTo>
                  <a:lnTo>
                    <a:pt x="3" y="2738519"/>
                  </a:lnTo>
                  <a:lnTo>
                    <a:pt x="0" y="2738499"/>
                  </a:lnTo>
                  <a:lnTo>
                    <a:pt x="0" y="1850437"/>
                  </a:lnTo>
                  <a:lnTo>
                    <a:pt x="318" y="1848162"/>
                  </a:lnTo>
                  <a:lnTo>
                    <a:pt x="3" y="1847036"/>
                  </a:lnTo>
                  <a:lnTo>
                    <a:pt x="3" y="1450532"/>
                  </a:lnTo>
                  <a:lnTo>
                    <a:pt x="5" y="1450525"/>
                  </a:lnTo>
                  <a:lnTo>
                    <a:pt x="5" y="1245486"/>
                  </a:lnTo>
                  <a:cubicBezTo>
                    <a:pt x="5" y="1216238"/>
                    <a:pt x="32858" y="1192527"/>
                    <a:pt x="73384" y="1192527"/>
                  </a:cubicBezTo>
                  <a:lnTo>
                    <a:pt x="553155" y="1192527"/>
                  </a:lnTo>
                  <a:close/>
                </a:path>
              </a:pathLst>
            </a:cu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518A119-4FF8-4ED0-8B3B-11131F3A23AE}"/>
                </a:ext>
              </a:extLst>
            </p:cNvPr>
            <p:cNvSpPr txBox="1"/>
            <p:nvPr/>
          </p:nvSpPr>
          <p:spPr>
            <a:xfrm rot="16200000">
              <a:off x="8136046" y="2160087"/>
              <a:ext cx="2026817"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r>
                <a:rPr lang="en-US" sz="1300" dirty="0">
                  <a:solidFill>
                    <a:schemeClr val="bg1"/>
                  </a:solidFill>
                  <a:latin typeface="Candara" panose="020E0502030303020204" pitchFamily="34" charset="0"/>
                </a:rPr>
                <a:t> </a:t>
              </a:r>
            </a:p>
          </p:txBody>
        </p:sp>
      </p:grpSp>
      <p:sp>
        <p:nvSpPr>
          <p:cNvPr id="28" name="TextBox 27">
            <a:extLst>
              <a:ext uri="{FF2B5EF4-FFF2-40B4-BE49-F238E27FC236}">
                <a16:creationId xmlns:a16="http://schemas.microsoft.com/office/drawing/2014/main" id="{E762556A-1106-4ACA-BBB2-FDE479148BE3}"/>
              </a:ext>
            </a:extLst>
          </p:cNvPr>
          <p:cNvSpPr txBox="1"/>
          <p:nvPr/>
        </p:nvSpPr>
        <p:spPr>
          <a:xfrm>
            <a:off x="9666118" y="3140957"/>
            <a:ext cx="2412992" cy="310854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1" name="Группа 298">
            <a:extLst>
              <a:ext uri="{FF2B5EF4-FFF2-40B4-BE49-F238E27FC236}">
                <a16:creationId xmlns:a16="http://schemas.microsoft.com/office/drawing/2014/main" id="{6C2DEF82-0485-4E5E-B2D9-C4C682B9F28B}"/>
              </a:ext>
            </a:extLst>
          </p:cNvPr>
          <p:cNvGrpSpPr/>
          <p:nvPr/>
        </p:nvGrpSpPr>
        <p:grpSpPr>
          <a:xfrm>
            <a:off x="9666118" y="2642893"/>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12" name="Freeform 266">
              <a:extLst>
                <a:ext uri="{FF2B5EF4-FFF2-40B4-BE49-F238E27FC236}">
                  <a16:creationId xmlns:a16="http://schemas.microsoft.com/office/drawing/2014/main" id="{5D14BB4A-2206-4A9F-982F-2AB8592EAD9C}"/>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3" name="Freeform 267">
              <a:extLst>
                <a:ext uri="{FF2B5EF4-FFF2-40B4-BE49-F238E27FC236}">
                  <a16:creationId xmlns:a16="http://schemas.microsoft.com/office/drawing/2014/main" id="{33F28D02-BE5F-4BF0-AFA4-97AA0E96B6E6}"/>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4" name="Группа 314">
            <a:extLst>
              <a:ext uri="{FF2B5EF4-FFF2-40B4-BE49-F238E27FC236}">
                <a16:creationId xmlns:a16="http://schemas.microsoft.com/office/drawing/2014/main" id="{5C46F963-35B3-4AEE-852D-61F26691D50A}"/>
              </a:ext>
            </a:extLst>
          </p:cNvPr>
          <p:cNvGrpSpPr/>
          <p:nvPr/>
        </p:nvGrpSpPr>
        <p:grpSpPr>
          <a:xfrm>
            <a:off x="6934881" y="2636367"/>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5" name="Freeform 279">
              <a:extLst>
                <a:ext uri="{FF2B5EF4-FFF2-40B4-BE49-F238E27FC236}">
                  <a16:creationId xmlns:a16="http://schemas.microsoft.com/office/drawing/2014/main" id="{AE17546C-6B47-46D5-8679-58C05DF244E2}"/>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280">
              <a:extLst>
                <a:ext uri="{FF2B5EF4-FFF2-40B4-BE49-F238E27FC236}">
                  <a16:creationId xmlns:a16="http://schemas.microsoft.com/office/drawing/2014/main" id="{8EAAD4B3-46D9-4BD7-8C5F-55B13262169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281">
              <a:extLst>
                <a:ext uri="{FF2B5EF4-FFF2-40B4-BE49-F238E27FC236}">
                  <a16:creationId xmlns:a16="http://schemas.microsoft.com/office/drawing/2014/main" id="{53C26063-A5B6-446A-8E9B-9BCD8AA1C146}"/>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8" name="Freeform 286">
            <a:extLst>
              <a:ext uri="{FF2B5EF4-FFF2-40B4-BE49-F238E27FC236}">
                <a16:creationId xmlns:a16="http://schemas.microsoft.com/office/drawing/2014/main" id="{BEBD16DD-D02B-442F-9A4C-E1BC8AE8E678}"/>
              </a:ext>
            </a:extLst>
          </p:cNvPr>
          <p:cNvSpPr>
            <a:spLocks noEditPoints="1"/>
          </p:cNvSpPr>
          <p:nvPr/>
        </p:nvSpPr>
        <p:spPr bwMode="auto">
          <a:xfrm>
            <a:off x="4154983" y="2636367"/>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30" name="TextBox 29">
            <a:extLst>
              <a:ext uri="{FF2B5EF4-FFF2-40B4-BE49-F238E27FC236}">
                <a16:creationId xmlns:a16="http://schemas.microsoft.com/office/drawing/2014/main" id="{F935C3E4-1DDD-4A56-B12B-3CF399FFD242}"/>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34" name="Picture 33">
            <a:hlinkClick r:id="rId3"/>
            <a:extLst>
              <a:ext uri="{FF2B5EF4-FFF2-40B4-BE49-F238E27FC236}">
                <a16:creationId xmlns:a16="http://schemas.microsoft.com/office/drawing/2014/main" id="{BDC1C2E9-1261-443A-9E03-7D408F5F5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286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animEffect transition="in" filter="fade">
                                      <p:cBhvr>
                                        <p:cTn id="18" dur="500"/>
                                        <p:tgtEl>
                                          <p:spTgt spid="4"/>
                                        </p:tgtEl>
                                      </p:cBhvr>
                                    </p:animEffect>
                                  </p:childTnLst>
                                </p:cTn>
                              </p:par>
                            </p:childTnLst>
                          </p:cTn>
                        </p:par>
                        <p:par>
                          <p:cTn id="19" fill="hold">
                            <p:stCondLst>
                              <p:cond delay="1000"/>
                            </p:stCondLst>
                            <p:childTnLst>
                              <p:par>
                                <p:cTn id="20" presetID="2" presetClass="entr" presetSubtype="2" fill="hold" nodeType="afterEffect">
                                  <p:stCondLst>
                                    <p:cond delay="0"/>
                                  </p:stCondLst>
                                  <p:childTnLst>
                                    <p:set>
                                      <p:cBhvr>
                                        <p:cTn id="21" dur="1" fill="hold">
                                          <p:stCondLst>
                                            <p:cond delay="0"/>
                                          </p:stCondLst>
                                        </p:cTn>
                                        <p:tgtEl>
                                          <p:spTgt spid="31"/>
                                        </p:tgtEl>
                                        <p:attrNameLst>
                                          <p:attrName>style.visibility</p:attrName>
                                        </p:attrNameLst>
                                      </p:cBhvr>
                                      <p:to>
                                        <p:strVal val="visible"/>
                                      </p:to>
                                    </p:set>
                                    <p:anim calcmode="lin" valueType="num">
                                      <p:cBhvr additive="base">
                                        <p:cTn id="22" dur="500" fill="hold"/>
                                        <p:tgtEl>
                                          <p:spTgt spid="31"/>
                                        </p:tgtEl>
                                        <p:attrNameLst>
                                          <p:attrName>ppt_x</p:attrName>
                                        </p:attrNameLst>
                                      </p:cBhvr>
                                      <p:tavLst>
                                        <p:tav tm="0">
                                          <p:val>
                                            <p:strVal val="1+#ppt_w/2"/>
                                          </p:val>
                                        </p:tav>
                                        <p:tav tm="100000">
                                          <p:val>
                                            <p:strVal val="#ppt_x"/>
                                          </p:val>
                                        </p:tav>
                                      </p:tavLst>
                                    </p:anim>
                                    <p:anim calcmode="lin" valueType="num">
                                      <p:cBhvr additive="base">
                                        <p:cTn id="23" dur="500" fill="hold"/>
                                        <p:tgtEl>
                                          <p:spTgt spid="31"/>
                                        </p:tgtEl>
                                        <p:attrNameLst>
                                          <p:attrName>ppt_y</p:attrName>
                                        </p:attrNameLst>
                                      </p:cBhvr>
                                      <p:tavLst>
                                        <p:tav tm="0">
                                          <p:val>
                                            <p:strVal val="#ppt_y"/>
                                          </p:val>
                                        </p:tav>
                                        <p:tav tm="100000">
                                          <p:val>
                                            <p:strVal val="#ppt_y"/>
                                          </p:val>
                                        </p:tav>
                                      </p:tavLst>
                                    </p:anim>
                                  </p:childTnLst>
                                </p:cTn>
                              </p:par>
                            </p:childTnLst>
                          </p:cTn>
                        </p:par>
                        <p:par>
                          <p:cTn id="24" fill="hold">
                            <p:stCondLst>
                              <p:cond delay="1500"/>
                            </p:stCondLst>
                            <p:childTnLst>
                              <p:par>
                                <p:cTn id="25" presetID="53" presetClass="entr" presetSubtype="16"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500" fill="hold"/>
                                        <p:tgtEl>
                                          <p:spTgt spid="18"/>
                                        </p:tgtEl>
                                        <p:attrNameLst>
                                          <p:attrName>ppt_w</p:attrName>
                                        </p:attrNameLst>
                                      </p:cBhvr>
                                      <p:tavLst>
                                        <p:tav tm="0">
                                          <p:val>
                                            <p:fltVal val="0"/>
                                          </p:val>
                                        </p:tav>
                                        <p:tav tm="100000">
                                          <p:val>
                                            <p:strVal val="#ppt_w"/>
                                          </p:val>
                                        </p:tav>
                                      </p:tavLst>
                                    </p:anim>
                                    <p:anim calcmode="lin" valueType="num">
                                      <p:cBhvr>
                                        <p:cTn id="28" dur="500" fill="hold"/>
                                        <p:tgtEl>
                                          <p:spTgt spid="18"/>
                                        </p:tgtEl>
                                        <p:attrNameLst>
                                          <p:attrName>ppt_h</p:attrName>
                                        </p:attrNameLst>
                                      </p:cBhvr>
                                      <p:tavLst>
                                        <p:tav tm="0">
                                          <p:val>
                                            <p:fltVal val="0"/>
                                          </p:val>
                                        </p:tav>
                                        <p:tav tm="100000">
                                          <p:val>
                                            <p:strVal val="#ppt_h"/>
                                          </p:val>
                                        </p:tav>
                                      </p:tavLst>
                                    </p:anim>
                                    <p:animEffect transition="in" filter="fade">
                                      <p:cBhvr>
                                        <p:cTn id="29" dur="500"/>
                                        <p:tgtEl>
                                          <p:spTgt spid="18"/>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1000"/>
                                        <p:tgtEl>
                                          <p:spTgt spid="19"/>
                                        </p:tgtEl>
                                      </p:cBhvr>
                                    </p:animEffect>
                                    <p:anim calcmode="lin" valueType="num">
                                      <p:cBhvr>
                                        <p:cTn id="34" dur="1000" fill="hold"/>
                                        <p:tgtEl>
                                          <p:spTgt spid="19"/>
                                        </p:tgtEl>
                                        <p:attrNameLst>
                                          <p:attrName>ppt_x</p:attrName>
                                        </p:attrNameLst>
                                      </p:cBhvr>
                                      <p:tavLst>
                                        <p:tav tm="0">
                                          <p:val>
                                            <p:strVal val="#ppt_x"/>
                                          </p:val>
                                        </p:tav>
                                        <p:tav tm="100000">
                                          <p:val>
                                            <p:strVal val="#ppt_x"/>
                                          </p:val>
                                        </p:tav>
                                      </p:tavLst>
                                    </p:anim>
                                    <p:anim calcmode="lin" valueType="num">
                                      <p:cBhvr>
                                        <p:cTn id="35" dur="1000" fill="hold"/>
                                        <p:tgtEl>
                                          <p:spTgt spid="19"/>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 presetClass="entr" presetSubtype="2" fill="hold"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500" fill="hold"/>
                                        <p:tgtEl>
                                          <p:spTgt spid="32"/>
                                        </p:tgtEl>
                                        <p:attrNameLst>
                                          <p:attrName>ppt_x</p:attrName>
                                        </p:attrNameLst>
                                      </p:cBhvr>
                                      <p:tavLst>
                                        <p:tav tm="0">
                                          <p:val>
                                            <p:strVal val="1+#ppt_w/2"/>
                                          </p:val>
                                        </p:tav>
                                        <p:tav tm="100000">
                                          <p:val>
                                            <p:strVal val="#ppt_x"/>
                                          </p:val>
                                        </p:tav>
                                      </p:tavLst>
                                    </p:anim>
                                    <p:anim calcmode="lin" valueType="num">
                                      <p:cBhvr additive="base">
                                        <p:cTn id="40" dur="500" fill="hold"/>
                                        <p:tgtEl>
                                          <p:spTgt spid="32"/>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53" presetClass="entr" presetSubtype="16" fill="hold" nodeType="after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500" fill="hold"/>
                                        <p:tgtEl>
                                          <p:spTgt spid="14"/>
                                        </p:tgtEl>
                                        <p:attrNameLst>
                                          <p:attrName>ppt_w</p:attrName>
                                        </p:attrNameLst>
                                      </p:cBhvr>
                                      <p:tavLst>
                                        <p:tav tm="0">
                                          <p:val>
                                            <p:fltVal val="0"/>
                                          </p:val>
                                        </p:tav>
                                        <p:tav tm="100000">
                                          <p:val>
                                            <p:strVal val="#ppt_w"/>
                                          </p:val>
                                        </p:tav>
                                      </p:tavLst>
                                    </p:anim>
                                    <p:anim calcmode="lin" valueType="num">
                                      <p:cBhvr>
                                        <p:cTn id="45" dur="500" fill="hold"/>
                                        <p:tgtEl>
                                          <p:spTgt spid="14"/>
                                        </p:tgtEl>
                                        <p:attrNameLst>
                                          <p:attrName>ppt_h</p:attrName>
                                        </p:attrNameLst>
                                      </p:cBhvr>
                                      <p:tavLst>
                                        <p:tav tm="0">
                                          <p:val>
                                            <p:fltVal val="0"/>
                                          </p:val>
                                        </p:tav>
                                        <p:tav tm="100000">
                                          <p:val>
                                            <p:strVal val="#ppt_h"/>
                                          </p:val>
                                        </p:tav>
                                      </p:tavLst>
                                    </p:anim>
                                    <p:animEffect transition="in" filter="fade">
                                      <p:cBhvr>
                                        <p:cTn id="46" dur="500"/>
                                        <p:tgtEl>
                                          <p:spTgt spid="14"/>
                                        </p:tgtEl>
                                      </p:cBhvr>
                                    </p:animEffect>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33"/>
                                        </p:tgtEl>
                                        <p:attrNameLst>
                                          <p:attrName>style.visibility</p:attrName>
                                        </p:attrNameLst>
                                      </p:cBhvr>
                                      <p:to>
                                        <p:strVal val="visible"/>
                                      </p:to>
                                    </p:set>
                                    <p:anim calcmode="lin" valueType="num">
                                      <p:cBhvr additive="base">
                                        <p:cTn id="56" dur="500" fill="hold"/>
                                        <p:tgtEl>
                                          <p:spTgt spid="33"/>
                                        </p:tgtEl>
                                        <p:attrNameLst>
                                          <p:attrName>ppt_x</p:attrName>
                                        </p:attrNameLst>
                                      </p:cBhvr>
                                      <p:tavLst>
                                        <p:tav tm="0">
                                          <p:val>
                                            <p:strVal val="1+#ppt_w/2"/>
                                          </p:val>
                                        </p:tav>
                                        <p:tav tm="100000">
                                          <p:val>
                                            <p:strVal val="#ppt_x"/>
                                          </p:val>
                                        </p:tav>
                                      </p:tavLst>
                                    </p:anim>
                                    <p:anim calcmode="lin" valueType="num">
                                      <p:cBhvr additive="base">
                                        <p:cTn id="57" dur="500" fill="hold"/>
                                        <p:tgtEl>
                                          <p:spTgt spid="33"/>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Effect transition="in" filter="fade">
                                      <p:cBhvr>
                                        <p:cTn id="63" dur="500"/>
                                        <p:tgtEl>
                                          <p:spTgt spid="11"/>
                                        </p:tgtEl>
                                      </p:cBhvr>
                                    </p:animEffect>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4" grpId="0" animBg="1"/>
      <p:bldP spid="29" grpId="0" animBg="1"/>
      <p:bldP spid="19" grpId="0"/>
      <p:bldP spid="24" grpId="0"/>
      <p:bldP spid="28" grpId="0"/>
      <p:bldP spid="18"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1366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2018-01-02T00:11:41Z</dcterms:modified>
</cp:coreProperties>
</file>