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23959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82FF84A5-120B-4C0F-A9CA-17F20DC7DD0E}"/>
              </a:ext>
            </a:extLst>
          </p:cNvPr>
          <p:cNvSpPr/>
          <p:nvPr/>
        </p:nvSpPr>
        <p:spPr>
          <a:xfrm rot="19907151">
            <a:off x="9967667" y="53731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A1A1A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Freeform: Shape 8">
            <a:extLst>
              <a:ext uri="{FF2B5EF4-FFF2-40B4-BE49-F238E27FC236}">
                <a16:creationId xmlns:a16="http://schemas.microsoft.com/office/drawing/2014/main" id="{D28A5F38-C9EA-478B-AB31-052D3A9A838F}"/>
              </a:ext>
            </a:extLst>
          </p:cNvPr>
          <p:cNvSpPr/>
          <p:nvPr/>
        </p:nvSpPr>
        <p:spPr>
          <a:xfrm>
            <a:off x="5781717" y="5132939"/>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BFBFBF"/>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6" name="Freeform: Shape 15">
            <a:extLst>
              <a:ext uri="{FF2B5EF4-FFF2-40B4-BE49-F238E27FC236}">
                <a16:creationId xmlns:a16="http://schemas.microsoft.com/office/drawing/2014/main" id="{CC387967-3C28-48E2-8E65-03B8A9F97AE3}"/>
              </a:ext>
            </a:extLst>
          </p:cNvPr>
          <p:cNvSpPr/>
          <p:nvPr/>
        </p:nvSpPr>
        <p:spPr>
          <a:xfrm rot="1692849" flipV="1">
            <a:off x="1072137" y="5364399"/>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75757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Freeform: Shape 9">
            <a:extLst>
              <a:ext uri="{FF2B5EF4-FFF2-40B4-BE49-F238E27FC236}">
                <a16:creationId xmlns:a16="http://schemas.microsoft.com/office/drawing/2014/main" id="{C408D64C-F059-4F90-933C-42018A04EDF8}"/>
              </a:ext>
            </a:extLst>
          </p:cNvPr>
          <p:cNvSpPr/>
          <p:nvPr/>
        </p:nvSpPr>
        <p:spPr>
          <a:xfrm rot="10800000">
            <a:off x="1360415" y="5141687"/>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93939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Freeform: Shape 18">
            <a:extLst>
              <a:ext uri="{FF2B5EF4-FFF2-40B4-BE49-F238E27FC236}">
                <a16:creationId xmlns:a16="http://schemas.microsoft.com/office/drawing/2014/main" id="{2E85FB8F-BDBD-4900-A3BC-0D8AEAA1B5FA}"/>
              </a:ext>
            </a:extLst>
          </p:cNvPr>
          <p:cNvSpPr/>
          <p:nvPr/>
        </p:nvSpPr>
        <p:spPr>
          <a:xfrm rot="19907151">
            <a:off x="9967667" y="37085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5C5C5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Freeform: Shape 19">
            <a:extLst>
              <a:ext uri="{FF2B5EF4-FFF2-40B4-BE49-F238E27FC236}">
                <a16:creationId xmlns:a16="http://schemas.microsoft.com/office/drawing/2014/main" id="{962AD589-9EB3-48E0-A8F5-DCB6CB9C7D84}"/>
              </a:ext>
            </a:extLst>
          </p:cNvPr>
          <p:cNvSpPr/>
          <p:nvPr/>
        </p:nvSpPr>
        <p:spPr>
          <a:xfrm>
            <a:off x="5781717" y="3468386"/>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7A7A7A"/>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Freeform: Shape 21">
            <a:extLst>
              <a:ext uri="{FF2B5EF4-FFF2-40B4-BE49-F238E27FC236}">
                <a16:creationId xmlns:a16="http://schemas.microsoft.com/office/drawing/2014/main" id="{1ACC2CEF-39CA-445C-B84C-77B751E7FF75}"/>
              </a:ext>
            </a:extLst>
          </p:cNvPr>
          <p:cNvSpPr/>
          <p:nvPr/>
        </p:nvSpPr>
        <p:spPr>
          <a:xfrm rot="1692849" flipV="1">
            <a:off x="1072135" y="3699845"/>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26364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Freeform: Shape 22">
            <a:extLst>
              <a:ext uri="{FF2B5EF4-FFF2-40B4-BE49-F238E27FC236}">
                <a16:creationId xmlns:a16="http://schemas.microsoft.com/office/drawing/2014/main" id="{64E8717F-232D-4AE6-9D9B-0CC82ECC3CB1}"/>
              </a:ext>
            </a:extLst>
          </p:cNvPr>
          <p:cNvSpPr/>
          <p:nvPr/>
        </p:nvSpPr>
        <p:spPr>
          <a:xfrm rot="10800000">
            <a:off x="1360415" y="3477134"/>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44546B"/>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Freeform: Shape 24">
            <a:extLst>
              <a:ext uri="{FF2B5EF4-FFF2-40B4-BE49-F238E27FC236}">
                <a16:creationId xmlns:a16="http://schemas.microsoft.com/office/drawing/2014/main" id="{8C485231-7750-48F9-A8E1-79E400D6B965}"/>
              </a:ext>
            </a:extLst>
          </p:cNvPr>
          <p:cNvSpPr/>
          <p:nvPr/>
        </p:nvSpPr>
        <p:spPr>
          <a:xfrm rot="19907151">
            <a:off x="9967667" y="2032191"/>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3E7CB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6BDD0204-FDC5-4C44-A010-8DE22E9AD303}"/>
              </a:ext>
            </a:extLst>
          </p:cNvPr>
          <p:cNvSpPr/>
          <p:nvPr/>
        </p:nvSpPr>
        <p:spPr>
          <a:xfrm>
            <a:off x="5781717" y="1791985"/>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5C9AD3"/>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Freeform: Shape 27">
            <a:extLst>
              <a:ext uri="{FF2B5EF4-FFF2-40B4-BE49-F238E27FC236}">
                <a16:creationId xmlns:a16="http://schemas.microsoft.com/office/drawing/2014/main" id="{AEB0C345-7106-44A7-B7AA-677DA5962E60}"/>
              </a:ext>
            </a:extLst>
          </p:cNvPr>
          <p:cNvSpPr/>
          <p:nvPr/>
        </p:nvSpPr>
        <p:spPr>
          <a:xfrm rot="1692849" flipV="1">
            <a:off x="1072136" y="2032192"/>
            <a:ext cx="1233733" cy="1012948"/>
          </a:xfrm>
          <a:custGeom>
            <a:avLst/>
            <a:gdLst>
              <a:gd name="connsiteX0" fmla="*/ 1233733 w 1233733"/>
              <a:gd name="connsiteY0" fmla="*/ 0 h 1012948"/>
              <a:gd name="connsiteX1" fmla="*/ 690273 w 1233733"/>
              <a:gd name="connsiteY1" fmla="*/ 1012947 h 1012948"/>
              <a:gd name="connsiteX2" fmla="*/ 0 w 1233733"/>
              <a:gd name="connsiteY2" fmla="*/ 1012948 h 1012948"/>
              <a:gd name="connsiteX3" fmla="*/ 543459 w 1233733"/>
              <a:gd name="connsiteY3" fmla="*/ 0 h 1012948"/>
            </a:gdLst>
            <a:ahLst/>
            <a:cxnLst>
              <a:cxn ang="0">
                <a:pos x="connsiteX0" y="connsiteY0"/>
              </a:cxn>
              <a:cxn ang="0">
                <a:pos x="connsiteX1" y="connsiteY1"/>
              </a:cxn>
              <a:cxn ang="0">
                <a:pos x="connsiteX2" y="connsiteY2"/>
              </a:cxn>
              <a:cxn ang="0">
                <a:pos x="connsiteX3" y="connsiteY3"/>
              </a:cxn>
            </a:cxnLst>
            <a:rect l="l" t="t" r="r" b="b"/>
            <a:pathLst>
              <a:path w="1233733" h="1012948">
                <a:moveTo>
                  <a:pt x="1233733" y="0"/>
                </a:moveTo>
                <a:lnTo>
                  <a:pt x="690273" y="1012947"/>
                </a:lnTo>
                <a:lnTo>
                  <a:pt x="0" y="1012948"/>
                </a:lnTo>
                <a:lnTo>
                  <a:pt x="543459" y="0"/>
                </a:lnTo>
                <a:close/>
              </a:path>
            </a:pathLst>
          </a:custGeom>
          <a:solidFill>
            <a:srgbClr val="E02C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Freeform: Shape 28">
            <a:extLst>
              <a:ext uri="{FF2B5EF4-FFF2-40B4-BE49-F238E27FC236}">
                <a16:creationId xmlns:a16="http://schemas.microsoft.com/office/drawing/2014/main" id="{42561334-1B29-449F-920F-FFF62A84B929}"/>
              </a:ext>
            </a:extLst>
          </p:cNvPr>
          <p:cNvSpPr/>
          <p:nvPr/>
        </p:nvSpPr>
        <p:spPr>
          <a:xfrm rot="10800000">
            <a:off x="1360415" y="1800733"/>
            <a:ext cx="5107102" cy="1143000"/>
          </a:xfrm>
          <a:custGeom>
            <a:avLst/>
            <a:gdLst>
              <a:gd name="connsiteX0" fmla="*/ 0 w 5107102"/>
              <a:gd name="connsiteY0" fmla="*/ 0 h 1143000"/>
              <a:gd name="connsiteX1" fmla="*/ 5107102 w 5107102"/>
              <a:gd name="connsiteY1" fmla="*/ 0 h 1143000"/>
              <a:gd name="connsiteX2" fmla="*/ 5107102 w 5107102"/>
              <a:gd name="connsiteY2" fmla="*/ 1143000 h 1143000"/>
              <a:gd name="connsiteX3" fmla="*/ 971095 w 5107102"/>
              <a:gd name="connsiteY3" fmla="*/ 1143000 h 1143000"/>
            </a:gdLst>
            <a:ahLst/>
            <a:cxnLst>
              <a:cxn ang="0">
                <a:pos x="connsiteX0" y="connsiteY0"/>
              </a:cxn>
              <a:cxn ang="0">
                <a:pos x="connsiteX1" y="connsiteY1"/>
              </a:cxn>
              <a:cxn ang="0">
                <a:pos x="connsiteX2" y="connsiteY2"/>
              </a:cxn>
              <a:cxn ang="0">
                <a:pos x="connsiteX3" y="connsiteY3"/>
              </a:cxn>
            </a:cxnLst>
            <a:rect l="l" t="t" r="r" b="b"/>
            <a:pathLst>
              <a:path w="5107102" h="1143000">
                <a:moveTo>
                  <a:pt x="0" y="0"/>
                </a:moveTo>
                <a:lnTo>
                  <a:pt x="5107102" y="0"/>
                </a:lnTo>
                <a:lnTo>
                  <a:pt x="5107102" y="1143000"/>
                </a:lnTo>
                <a:lnTo>
                  <a:pt x="971095" y="1143000"/>
                </a:lnTo>
                <a:close/>
              </a:path>
            </a:pathLst>
          </a:custGeom>
          <a:solidFill>
            <a:srgbClr val="FE4A1E"/>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0" name="Oval 29">
            <a:extLst>
              <a:ext uri="{FF2B5EF4-FFF2-40B4-BE49-F238E27FC236}">
                <a16:creationId xmlns:a16="http://schemas.microsoft.com/office/drawing/2014/main" id="{9C25D6F8-DE97-4A95-96EA-80900A8138DE}"/>
              </a:ext>
            </a:extLst>
          </p:cNvPr>
          <p:cNvSpPr>
            <a:spLocks noChangeAspect="1"/>
          </p:cNvSpPr>
          <p:nvPr/>
        </p:nvSpPr>
        <p:spPr>
          <a:xfrm>
            <a:off x="5450968" y="236348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1</a:t>
            </a:r>
          </a:p>
        </p:txBody>
      </p:sp>
      <p:sp>
        <p:nvSpPr>
          <p:cNvPr id="31" name="Oval 30">
            <a:extLst>
              <a:ext uri="{FF2B5EF4-FFF2-40B4-BE49-F238E27FC236}">
                <a16:creationId xmlns:a16="http://schemas.microsoft.com/office/drawing/2014/main" id="{82A35B46-62D3-4094-A886-C3A0471222AB}"/>
              </a:ext>
            </a:extLst>
          </p:cNvPr>
          <p:cNvSpPr>
            <a:spLocks noChangeAspect="1"/>
          </p:cNvSpPr>
          <p:nvPr/>
        </p:nvSpPr>
        <p:spPr>
          <a:xfrm>
            <a:off x="6270228" y="1884670"/>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2</a:t>
            </a:r>
          </a:p>
        </p:txBody>
      </p:sp>
      <p:sp>
        <p:nvSpPr>
          <p:cNvPr id="32" name="Oval 31">
            <a:extLst>
              <a:ext uri="{FF2B5EF4-FFF2-40B4-BE49-F238E27FC236}">
                <a16:creationId xmlns:a16="http://schemas.microsoft.com/office/drawing/2014/main" id="{F49B971D-B092-4DED-B5EC-7870A1720035}"/>
              </a:ext>
            </a:extLst>
          </p:cNvPr>
          <p:cNvSpPr>
            <a:spLocks noChangeAspect="1"/>
          </p:cNvSpPr>
          <p:nvPr/>
        </p:nvSpPr>
        <p:spPr>
          <a:xfrm>
            <a:off x="5450968" y="4015125"/>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3</a:t>
            </a:r>
          </a:p>
        </p:txBody>
      </p:sp>
      <p:sp>
        <p:nvSpPr>
          <p:cNvPr id="33" name="Oval 32">
            <a:extLst>
              <a:ext uri="{FF2B5EF4-FFF2-40B4-BE49-F238E27FC236}">
                <a16:creationId xmlns:a16="http://schemas.microsoft.com/office/drawing/2014/main" id="{5AD74CBE-02DD-4905-ABFC-403807964B54}"/>
              </a:ext>
            </a:extLst>
          </p:cNvPr>
          <p:cNvSpPr>
            <a:spLocks noChangeAspect="1"/>
          </p:cNvSpPr>
          <p:nvPr/>
        </p:nvSpPr>
        <p:spPr>
          <a:xfrm>
            <a:off x="6270228" y="3591434"/>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4</a:t>
            </a:r>
          </a:p>
        </p:txBody>
      </p:sp>
      <p:sp>
        <p:nvSpPr>
          <p:cNvPr id="34" name="Oval 33">
            <a:extLst>
              <a:ext uri="{FF2B5EF4-FFF2-40B4-BE49-F238E27FC236}">
                <a16:creationId xmlns:a16="http://schemas.microsoft.com/office/drawing/2014/main" id="{83B07A25-639A-4C3D-BA8F-19485F0D40D2}"/>
              </a:ext>
            </a:extLst>
          </p:cNvPr>
          <p:cNvSpPr>
            <a:spLocks noChangeAspect="1"/>
          </p:cNvSpPr>
          <p:nvPr/>
        </p:nvSpPr>
        <p:spPr>
          <a:xfrm>
            <a:off x="5480850" y="5741391"/>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5</a:t>
            </a:r>
          </a:p>
        </p:txBody>
      </p:sp>
      <p:sp>
        <p:nvSpPr>
          <p:cNvPr id="35" name="Oval 34">
            <a:extLst>
              <a:ext uri="{FF2B5EF4-FFF2-40B4-BE49-F238E27FC236}">
                <a16:creationId xmlns:a16="http://schemas.microsoft.com/office/drawing/2014/main" id="{F0746B6D-53AC-4FD8-8F4A-FE8E8E9911C5}"/>
              </a:ext>
            </a:extLst>
          </p:cNvPr>
          <p:cNvSpPr>
            <a:spLocks noChangeAspect="1"/>
          </p:cNvSpPr>
          <p:nvPr/>
        </p:nvSpPr>
        <p:spPr>
          <a:xfrm>
            <a:off x="6300110" y="5262576"/>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rPr>
              <a:t>6</a:t>
            </a:r>
          </a:p>
        </p:txBody>
      </p:sp>
      <p:sp>
        <p:nvSpPr>
          <p:cNvPr id="36" name="Text Box 10">
            <a:extLst>
              <a:ext uri="{FF2B5EF4-FFF2-40B4-BE49-F238E27FC236}">
                <a16:creationId xmlns:a16="http://schemas.microsoft.com/office/drawing/2014/main" id="{48047581-51A3-483A-88B9-0B0A619FB1ED}"/>
              </a:ext>
            </a:extLst>
          </p:cNvPr>
          <p:cNvSpPr txBox="1">
            <a:spLocks noChangeArrowheads="1"/>
          </p:cNvSpPr>
          <p:nvPr/>
        </p:nvSpPr>
        <p:spPr bwMode="auto">
          <a:xfrm>
            <a:off x="1568332" y="1856707"/>
            <a:ext cx="3840480" cy="1031051"/>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7" name="Text Box 10">
            <a:extLst>
              <a:ext uri="{FF2B5EF4-FFF2-40B4-BE49-F238E27FC236}">
                <a16:creationId xmlns:a16="http://schemas.microsoft.com/office/drawing/2014/main" id="{D3916445-7774-4CAF-9FF7-64FC1B9C96D7}"/>
              </a:ext>
            </a:extLst>
          </p:cNvPr>
          <p:cNvSpPr txBox="1">
            <a:spLocks noChangeArrowheads="1"/>
          </p:cNvSpPr>
          <p:nvPr/>
        </p:nvSpPr>
        <p:spPr bwMode="auto">
          <a:xfrm>
            <a:off x="6851308" y="1836213"/>
            <a:ext cx="3840480" cy="1031051"/>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0" name="Text Box 10">
            <a:extLst>
              <a:ext uri="{FF2B5EF4-FFF2-40B4-BE49-F238E27FC236}">
                <a16:creationId xmlns:a16="http://schemas.microsoft.com/office/drawing/2014/main" id="{8994ECE6-9D1F-4042-84BB-B7A194FC507D}"/>
              </a:ext>
            </a:extLst>
          </p:cNvPr>
          <p:cNvSpPr txBox="1">
            <a:spLocks noChangeArrowheads="1"/>
          </p:cNvSpPr>
          <p:nvPr/>
        </p:nvSpPr>
        <p:spPr bwMode="auto">
          <a:xfrm>
            <a:off x="1568332" y="3555183"/>
            <a:ext cx="3840480" cy="1031051"/>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1" name="Text Box 10">
            <a:extLst>
              <a:ext uri="{FF2B5EF4-FFF2-40B4-BE49-F238E27FC236}">
                <a16:creationId xmlns:a16="http://schemas.microsoft.com/office/drawing/2014/main" id="{5C1BC473-AF40-496E-9CEF-DA34724B8024}"/>
              </a:ext>
            </a:extLst>
          </p:cNvPr>
          <p:cNvSpPr txBox="1">
            <a:spLocks noChangeArrowheads="1"/>
          </p:cNvSpPr>
          <p:nvPr/>
        </p:nvSpPr>
        <p:spPr bwMode="auto">
          <a:xfrm>
            <a:off x="6851308" y="3534689"/>
            <a:ext cx="3840480" cy="1031051"/>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2" name="Text Box 10">
            <a:extLst>
              <a:ext uri="{FF2B5EF4-FFF2-40B4-BE49-F238E27FC236}">
                <a16:creationId xmlns:a16="http://schemas.microsoft.com/office/drawing/2014/main" id="{1D268100-976B-416B-B8B0-FB6F52671CDB}"/>
              </a:ext>
            </a:extLst>
          </p:cNvPr>
          <p:cNvSpPr txBox="1">
            <a:spLocks noChangeArrowheads="1"/>
          </p:cNvSpPr>
          <p:nvPr/>
        </p:nvSpPr>
        <p:spPr bwMode="auto">
          <a:xfrm>
            <a:off x="1568332" y="5208862"/>
            <a:ext cx="3840480" cy="1031051"/>
          </a:xfrm>
          <a:prstGeom prst="rect">
            <a:avLst/>
          </a:prstGeom>
          <a:noFill/>
          <a:ln w="9525">
            <a:noFill/>
            <a:miter lim="800000"/>
            <a:headEnd/>
            <a:tailEnd/>
          </a:ln>
        </p:spPr>
        <p:txBody>
          <a:bodyPr wrap="square" lIns="60960" tIns="30480" rIns="60960" bIns="30480">
            <a:spAutoFit/>
          </a:bodyPr>
          <a:lstStyle/>
          <a:p>
            <a:r>
              <a:rPr lang="en-US" sz="1500" b="1" dirty="0">
                <a:solidFill>
                  <a:schemeClr val="bg1"/>
                </a:solidFill>
                <a:latin typeface="Candara" panose="020E0502030303020204" pitchFamily="34" charset="0"/>
              </a:rPr>
              <a:t>LOREM IPSUM DOLOR</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3" name="Text Box 10">
            <a:extLst>
              <a:ext uri="{FF2B5EF4-FFF2-40B4-BE49-F238E27FC236}">
                <a16:creationId xmlns:a16="http://schemas.microsoft.com/office/drawing/2014/main" id="{512E42FE-346A-4C1A-9D5C-8E169494C933}"/>
              </a:ext>
            </a:extLst>
          </p:cNvPr>
          <p:cNvSpPr txBox="1">
            <a:spLocks noChangeArrowheads="1"/>
          </p:cNvSpPr>
          <p:nvPr/>
        </p:nvSpPr>
        <p:spPr bwMode="auto">
          <a:xfrm>
            <a:off x="6851308" y="5188368"/>
            <a:ext cx="3840480" cy="1031051"/>
          </a:xfrm>
          <a:prstGeom prst="rect">
            <a:avLst/>
          </a:prstGeom>
          <a:noFill/>
          <a:ln w="9525">
            <a:noFill/>
            <a:miter lim="800000"/>
            <a:headEnd/>
            <a:tailEnd/>
          </a:ln>
        </p:spPr>
        <p:txBody>
          <a:bodyPr wrap="square" lIns="60960" tIns="30480" rIns="60960" bIns="30480">
            <a:spAutoFit/>
          </a:bodyPr>
          <a:lstStyle/>
          <a:p>
            <a:pPr algn="r"/>
            <a:r>
              <a:rPr lang="en-US" sz="1500" b="1" dirty="0">
                <a:solidFill>
                  <a:schemeClr val="bg1"/>
                </a:solidFill>
                <a:latin typeface="Candara" panose="020E0502030303020204" pitchFamily="34" charset="0"/>
              </a:rPr>
              <a:t>LOREM IPSUM DOLOR</a:t>
            </a:r>
          </a:p>
          <a:p>
            <a:pPr algn="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27" name="Picture 26">
            <a:hlinkClick r:id="rId2"/>
            <a:extLst>
              <a:ext uri="{FF2B5EF4-FFF2-40B4-BE49-F238E27FC236}">
                <a16:creationId xmlns:a16="http://schemas.microsoft.com/office/drawing/2014/main" id="{4F22622B-6098-4F11-A8BA-66E248E70C4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42401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right)">
                                      <p:cBhvr>
                                        <p:cTn id="11" dur="500"/>
                                        <p:tgtEl>
                                          <p:spTgt spid="2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left)">
                                      <p:cBhvr>
                                        <p:cTn id="15" dur="1000"/>
                                        <p:tgtEl>
                                          <p:spTgt spid="29"/>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p:cTn id="19" dur="500" fill="hold"/>
                                        <p:tgtEl>
                                          <p:spTgt spid="30"/>
                                        </p:tgtEl>
                                        <p:attrNameLst>
                                          <p:attrName>ppt_w</p:attrName>
                                        </p:attrNameLst>
                                      </p:cBhvr>
                                      <p:tavLst>
                                        <p:tav tm="0">
                                          <p:val>
                                            <p:fltVal val="0"/>
                                          </p:val>
                                        </p:tav>
                                        <p:tav tm="100000">
                                          <p:val>
                                            <p:strVal val="#ppt_w"/>
                                          </p:val>
                                        </p:tav>
                                      </p:tavLst>
                                    </p:anim>
                                    <p:anim calcmode="lin" valueType="num">
                                      <p:cBhvr>
                                        <p:cTn id="20" dur="500" fill="hold"/>
                                        <p:tgtEl>
                                          <p:spTgt spid="30"/>
                                        </p:tgtEl>
                                        <p:attrNameLst>
                                          <p:attrName>ppt_h</p:attrName>
                                        </p:attrNameLst>
                                      </p:cBhvr>
                                      <p:tavLst>
                                        <p:tav tm="0">
                                          <p:val>
                                            <p:fltVal val="0"/>
                                          </p:val>
                                        </p:tav>
                                        <p:tav tm="100000">
                                          <p:val>
                                            <p:strVal val="#ppt_h"/>
                                          </p:val>
                                        </p:tav>
                                      </p:tavLst>
                                    </p:anim>
                                    <p:animEffect transition="in" filter="fade">
                                      <p:cBhvr>
                                        <p:cTn id="21" dur="500"/>
                                        <p:tgtEl>
                                          <p:spTgt spid="30"/>
                                        </p:tgtEl>
                                      </p:cBhvr>
                                    </p:animEffect>
                                  </p:childTnLst>
                                </p:cTn>
                              </p:par>
                            </p:childTnLst>
                          </p:cTn>
                        </p:par>
                        <p:par>
                          <p:cTn id="22" fill="hold">
                            <p:stCondLst>
                              <p:cond delay="2500"/>
                            </p:stCondLst>
                            <p:childTnLst>
                              <p:par>
                                <p:cTn id="23" presetID="22" presetClass="entr" presetSubtype="2" fill="hold" grpId="0" nodeType="afterEffect">
                                  <p:stCondLst>
                                    <p:cond delay="0"/>
                                  </p:stCondLst>
                                  <p:childTnLst>
                                    <p:set>
                                      <p:cBhvr>
                                        <p:cTn id="24" dur="1" fill="hold">
                                          <p:stCondLst>
                                            <p:cond delay="0"/>
                                          </p:stCondLst>
                                        </p:cTn>
                                        <p:tgtEl>
                                          <p:spTgt spid="36"/>
                                        </p:tgtEl>
                                        <p:attrNameLst>
                                          <p:attrName>style.visibility</p:attrName>
                                        </p:attrNameLst>
                                      </p:cBhvr>
                                      <p:to>
                                        <p:strVal val="visible"/>
                                      </p:to>
                                    </p:set>
                                    <p:animEffect transition="in" filter="wipe(right)">
                                      <p:cBhvr>
                                        <p:cTn id="25" dur="500"/>
                                        <p:tgtEl>
                                          <p:spTgt spid="36"/>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25"/>
                                        </p:tgtEl>
                                        <p:attrNameLst>
                                          <p:attrName>style.visibility</p:attrName>
                                        </p:attrNameLst>
                                      </p:cBhvr>
                                      <p:to>
                                        <p:strVal val="visible"/>
                                      </p:to>
                                    </p:set>
                                    <p:animEffect transition="in" filter="wipe(left)">
                                      <p:cBhvr>
                                        <p:cTn id="29" dur="500"/>
                                        <p:tgtEl>
                                          <p:spTgt spid="25"/>
                                        </p:tgtEl>
                                      </p:cBhvr>
                                    </p:animEffect>
                                  </p:childTnLst>
                                </p:cTn>
                              </p:par>
                            </p:childTnLst>
                          </p:cTn>
                        </p:par>
                        <p:par>
                          <p:cTn id="30" fill="hold">
                            <p:stCondLst>
                              <p:cond delay="3500"/>
                            </p:stCondLst>
                            <p:childTnLst>
                              <p:par>
                                <p:cTn id="31" presetID="22" presetClass="entr" presetSubtype="2" fill="hold" grpId="0" nodeType="after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wipe(right)">
                                      <p:cBhvr>
                                        <p:cTn id="33" dur="1000"/>
                                        <p:tgtEl>
                                          <p:spTgt spid="2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1"/>
                                        </p:tgtEl>
                                        <p:attrNameLst>
                                          <p:attrName>style.visibility</p:attrName>
                                        </p:attrNameLst>
                                      </p:cBhvr>
                                      <p:to>
                                        <p:strVal val="visible"/>
                                      </p:to>
                                    </p:set>
                                    <p:anim calcmode="lin" valueType="num">
                                      <p:cBhvr>
                                        <p:cTn id="37" dur="500" fill="hold"/>
                                        <p:tgtEl>
                                          <p:spTgt spid="31"/>
                                        </p:tgtEl>
                                        <p:attrNameLst>
                                          <p:attrName>ppt_w</p:attrName>
                                        </p:attrNameLst>
                                      </p:cBhvr>
                                      <p:tavLst>
                                        <p:tav tm="0">
                                          <p:val>
                                            <p:fltVal val="0"/>
                                          </p:val>
                                        </p:tav>
                                        <p:tav tm="100000">
                                          <p:val>
                                            <p:strVal val="#ppt_w"/>
                                          </p:val>
                                        </p:tav>
                                      </p:tavLst>
                                    </p:anim>
                                    <p:anim calcmode="lin" valueType="num">
                                      <p:cBhvr>
                                        <p:cTn id="38" dur="500" fill="hold"/>
                                        <p:tgtEl>
                                          <p:spTgt spid="31"/>
                                        </p:tgtEl>
                                        <p:attrNameLst>
                                          <p:attrName>ppt_h</p:attrName>
                                        </p:attrNameLst>
                                      </p:cBhvr>
                                      <p:tavLst>
                                        <p:tav tm="0">
                                          <p:val>
                                            <p:fltVal val="0"/>
                                          </p:val>
                                        </p:tav>
                                        <p:tav tm="100000">
                                          <p:val>
                                            <p:strVal val="#ppt_h"/>
                                          </p:val>
                                        </p:tav>
                                      </p:tavLst>
                                    </p:anim>
                                    <p:animEffect transition="in" filter="fade">
                                      <p:cBhvr>
                                        <p:cTn id="39" dur="500"/>
                                        <p:tgtEl>
                                          <p:spTgt spid="31"/>
                                        </p:tgtEl>
                                      </p:cBhvr>
                                    </p:animEffect>
                                  </p:childTnLst>
                                </p:cTn>
                              </p:par>
                            </p:childTnLst>
                          </p:cTn>
                        </p:par>
                        <p:par>
                          <p:cTn id="40" fill="hold">
                            <p:stCondLst>
                              <p:cond delay="5000"/>
                            </p:stCondLst>
                            <p:childTnLst>
                              <p:par>
                                <p:cTn id="41" presetID="22" presetClass="entr" presetSubtype="8" fill="hold" grpId="0"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par>
                          <p:cTn id="44" fill="hold">
                            <p:stCondLst>
                              <p:cond delay="5500"/>
                            </p:stCondLst>
                            <p:childTnLst>
                              <p:par>
                                <p:cTn id="45" presetID="22" presetClass="entr" presetSubtype="2"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right)">
                                      <p:cBhvr>
                                        <p:cTn id="47" dur="500"/>
                                        <p:tgtEl>
                                          <p:spTgt spid="22"/>
                                        </p:tgtEl>
                                      </p:cBhvr>
                                    </p:animEffect>
                                  </p:childTnLst>
                                </p:cTn>
                              </p:par>
                            </p:childTnLst>
                          </p:cTn>
                        </p:par>
                        <p:par>
                          <p:cTn id="48" fill="hold">
                            <p:stCondLst>
                              <p:cond delay="60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1000"/>
                                        <p:tgtEl>
                                          <p:spTgt spid="23"/>
                                        </p:tgtEl>
                                      </p:cBhvr>
                                    </p:animEffect>
                                  </p:childTnLst>
                                </p:cTn>
                              </p:par>
                            </p:childTnLst>
                          </p:cTn>
                        </p:par>
                        <p:par>
                          <p:cTn id="52" fill="hold">
                            <p:stCondLst>
                              <p:cond delay="7000"/>
                            </p:stCondLst>
                            <p:childTnLst>
                              <p:par>
                                <p:cTn id="53" presetID="53" presetClass="entr" presetSubtype="16" fill="hold" grpId="0" nodeType="afterEffect">
                                  <p:stCondLst>
                                    <p:cond delay="0"/>
                                  </p:stCondLst>
                                  <p:childTnLst>
                                    <p:set>
                                      <p:cBhvr>
                                        <p:cTn id="54" dur="1" fill="hold">
                                          <p:stCondLst>
                                            <p:cond delay="0"/>
                                          </p:stCondLst>
                                        </p:cTn>
                                        <p:tgtEl>
                                          <p:spTgt spid="32"/>
                                        </p:tgtEl>
                                        <p:attrNameLst>
                                          <p:attrName>style.visibility</p:attrName>
                                        </p:attrNameLst>
                                      </p:cBhvr>
                                      <p:to>
                                        <p:strVal val="visible"/>
                                      </p:to>
                                    </p:set>
                                    <p:anim calcmode="lin" valueType="num">
                                      <p:cBhvr>
                                        <p:cTn id="55" dur="500" fill="hold"/>
                                        <p:tgtEl>
                                          <p:spTgt spid="32"/>
                                        </p:tgtEl>
                                        <p:attrNameLst>
                                          <p:attrName>ppt_w</p:attrName>
                                        </p:attrNameLst>
                                      </p:cBhvr>
                                      <p:tavLst>
                                        <p:tav tm="0">
                                          <p:val>
                                            <p:fltVal val="0"/>
                                          </p:val>
                                        </p:tav>
                                        <p:tav tm="100000">
                                          <p:val>
                                            <p:strVal val="#ppt_w"/>
                                          </p:val>
                                        </p:tav>
                                      </p:tavLst>
                                    </p:anim>
                                    <p:anim calcmode="lin" valueType="num">
                                      <p:cBhvr>
                                        <p:cTn id="56" dur="500" fill="hold"/>
                                        <p:tgtEl>
                                          <p:spTgt spid="32"/>
                                        </p:tgtEl>
                                        <p:attrNameLst>
                                          <p:attrName>ppt_h</p:attrName>
                                        </p:attrNameLst>
                                      </p:cBhvr>
                                      <p:tavLst>
                                        <p:tav tm="0">
                                          <p:val>
                                            <p:fltVal val="0"/>
                                          </p:val>
                                        </p:tav>
                                        <p:tav tm="100000">
                                          <p:val>
                                            <p:strVal val="#ppt_h"/>
                                          </p:val>
                                        </p:tav>
                                      </p:tavLst>
                                    </p:anim>
                                    <p:animEffect transition="in" filter="fade">
                                      <p:cBhvr>
                                        <p:cTn id="57" dur="500"/>
                                        <p:tgtEl>
                                          <p:spTgt spid="32"/>
                                        </p:tgtEl>
                                      </p:cBhvr>
                                    </p:animEffect>
                                  </p:childTnLst>
                                </p:cTn>
                              </p:par>
                            </p:childTnLst>
                          </p:cTn>
                        </p:par>
                        <p:par>
                          <p:cTn id="58" fill="hold">
                            <p:stCondLst>
                              <p:cond delay="7500"/>
                            </p:stCondLst>
                            <p:childTnLst>
                              <p:par>
                                <p:cTn id="59" presetID="22" presetClass="entr" presetSubtype="2" fill="hold" grpId="0" nodeType="afterEffect">
                                  <p:stCondLst>
                                    <p:cond delay="0"/>
                                  </p:stCondLst>
                                  <p:childTnLst>
                                    <p:set>
                                      <p:cBhvr>
                                        <p:cTn id="60" dur="1" fill="hold">
                                          <p:stCondLst>
                                            <p:cond delay="0"/>
                                          </p:stCondLst>
                                        </p:cTn>
                                        <p:tgtEl>
                                          <p:spTgt spid="40"/>
                                        </p:tgtEl>
                                        <p:attrNameLst>
                                          <p:attrName>style.visibility</p:attrName>
                                        </p:attrNameLst>
                                      </p:cBhvr>
                                      <p:to>
                                        <p:strVal val="visible"/>
                                      </p:to>
                                    </p:set>
                                    <p:animEffect transition="in" filter="wipe(right)">
                                      <p:cBhvr>
                                        <p:cTn id="61" dur="500"/>
                                        <p:tgtEl>
                                          <p:spTgt spid="40"/>
                                        </p:tgtEl>
                                      </p:cBhvr>
                                    </p:animEffect>
                                  </p:childTnLst>
                                </p:cTn>
                              </p:par>
                            </p:childTnLst>
                          </p:cTn>
                        </p:par>
                        <p:par>
                          <p:cTn id="62" fill="hold">
                            <p:stCondLst>
                              <p:cond delay="8000"/>
                            </p:stCondLst>
                            <p:childTnLst>
                              <p:par>
                                <p:cTn id="63" presetID="22" presetClass="entr" presetSubtype="8" fill="hold" grpId="0" nodeType="afterEffect">
                                  <p:stCondLst>
                                    <p:cond delay="0"/>
                                  </p:stCondLst>
                                  <p:childTnLst>
                                    <p:set>
                                      <p:cBhvr>
                                        <p:cTn id="64" dur="1" fill="hold">
                                          <p:stCondLst>
                                            <p:cond delay="0"/>
                                          </p:stCondLst>
                                        </p:cTn>
                                        <p:tgtEl>
                                          <p:spTgt spid="19"/>
                                        </p:tgtEl>
                                        <p:attrNameLst>
                                          <p:attrName>style.visibility</p:attrName>
                                        </p:attrNameLst>
                                      </p:cBhvr>
                                      <p:to>
                                        <p:strVal val="visible"/>
                                      </p:to>
                                    </p:set>
                                    <p:animEffect transition="in" filter="wipe(left)">
                                      <p:cBhvr>
                                        <p:cTn id="65" dur="500"/>
                                        <p:tgtEl>
                                          <p:spTgt spid="19"/>
                                        </p:tgtEl>
                                      </p:cBhvr>
                                    </p:animEffect>
                                  </p:childTnLst>
                                </p:cTn>
                              </p:par>
                            </p:childTnLst>
                          </p:cTn>
                        </p:par>
                        <p:par>
                          <p:cTn id="66" fill="hold">
                            <p:stCondLst>
                              <p:cond delay="8500"/>
                            </p:stCondLst>
                            <p:childTnLst>
                              <p:par>
                                <p:cTn id="67" presetID="22" presetClass="entr" presetSubtype="2" fill="hold" grpId="0" nodeType="after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right)">
                                      <p:cBhvr>
                                        <p:cTn id="69" dur="1000"/>
                                        <p:tgtEl>
                                          <p:spTgt spid="20"/>
                                        </p:tgtEl>
                                      </p:cBhvr>
                                    </p:animEffect>
                                  </p:childTnLst>
                                </p:cTn>
                              </p:par>
                            </p:childTnLst>
                          </p:cTn>
                        </p:par>
                        <p:par>
                          <p:cTn id="70" fill="hold">
                            <p:stCondLst>
                              <p:cond delay="9500"/>
                            </p:stCondLst>
                            <p:childTnLst>
                              <p:par>
                                <p:cTn id="71" presetID="53" presetClass="entr" presetSubtype="16" fill="hold" grpId="0" nodeType="afterEffect">
                                  <p:stCondLst>
                                    <p:cond delay="0"/>
                                  </p:stCondLst>
                                  <p:childTnLst>
                                    <p:set>
                                      <p:cBhvr>
                                        <p:cTn id="72" dur="1" fill="hold">
                                          <p:stCondLst>
                                            <p:cond delay="0"/>
                                          </p:stCondLst>
                                        </p:cTn>
                                        <p:tgtEl>
                                          <p:spTgt spid="33"/>
                                        </p:tgtEl>
                                        <p:attrNameLst>
                                          <p:attrName>style.visibility</p:attrName>
                                        </p:attrNameLst>
                                      </p:cBhvr>
                                      <p:to>
                                        <p:strVal val="visible"/>
                                      </p:to>
                                    </p:set>
                                    <p:anim calcmode="lin" valueType="num">
                                      <p:cBhvr>
                                        <p:cTn id="73" dur="500" fill="hold"/>
                                        <p:tgtEl>
                                          <p:spTgt spid="33"/>
                                        </p:tgtEl>
                                        <p:attrNameLst>
                                          <p:attrName>ppt_w</p:attrName>
                                        </p:attrNameLst>
                                      </p:cBhvr>
                                      <p:tavLst>
                                        <p:tav tm="0">
                                          <p:val>
                                            <p:fltVal val="0"/>
                                          </p:val>
                                        </p:tav>
                                        <p:tav tm="100000">
                                          <p:val>
                                            <p:strVal val="#ppt_w"/>
                                          </p:val>
                                        </p:tav>
                                      </p:tavLst>
                                    </p:anim>
                                    <p:anim calcmode="lin" valueType="num">
                                      <p:cBhvr>
                                        <p:cTn id="74" dur="500" fill="hold"/>
                                        <p:tgtEl>
                                          <p:spTgt spid="33"/>
                                        </p:tgtEl>
                                        <p:attrNameLst>
                                          <p:attrName>ppt_h</p:attrName>
                                        </p:attrNameLst>
                                      </p:cBhvr>
                                      <p:tavLst>
                                        <p:tav tm="0">
                                          <p:val>
                                            <p:fltVal val="0"/>
                                          </p:val>
                                        </p:tav>
                                        <p:tav tm="100000">
                                          <p:val>
                                            <p:strVal val="#ppt_h"/>
                                          </p:val>
                                        </p:tav>
                                      </p:tavLst>
                                    </p:anim>
                                    <p:animEffect transition="in" filter="fade">
                                      <p:cBhvr>
                                        <p:cTn id="75" dur="500"/>
                                        <p:tgtEl>
                                          <p:spTgt spid="33"/>
                                        </p:tgtEl>
                                      </p:cBhvr>
                                    </p:animEffect>
                                  </p:childTnLst>
                                </p:cTn>
                              </p:par>
                            </p:childTnLst>
                          </p:cTn>
                        </p:par>
                        <p:par>
                          <p:cTn id="76" fill="hold">
                            <p:stCondLst>
                              <p:cond delay="10000"/>
                            </p:stCondLst>
                            <p:childTnLst>
                              <p:par>
                                <p:cTn id="77" presetID="22" presetClass="entr" presetSubtype="8"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animEffect transition="in" filter="wipe(left)">
                                      <p:cBhvr>
                                        <p:cTn id="79" dur="500"/>
                                        <p:tgtEl>
                                          <p:spTgt spid="41"/>
                                        </p:tgtEl>
                                      </p:cBhvr>
                                    </p:animEffect>
                                  </p:childTnLst>
                                </p:cTn>
                              </p:par>
                            </p:childTnLst>
                          </p:cTn>
                        </p:par>
                        <p:par>
                          <p:cTn id="80" fill="hold">
                            <p:stCondLst>
                              <p:cond delay="10500"/>
                            </p:stCondLst>
                            <p:childTnLst>
                              <p:par>
                                <p:cTn id="81" presetID="22" presetClass="entr" presetSubtype="2" fill="hold" grpId="0" nodeType="afterEffect">
                                  <p:stCondLst>
                                    <p:cond delay="0"/>
                                  </p:stCondLst>
                                  <p:childTnLst>
                                    <p:set>
                                      <p:cBhvr>
                                        <p:cTn id="82" dur="1" fill="hold">
                                          <p:stCondLst>
                                            <p:cond delay="0"/>
                                          </p:stCondLst>
                                        </p:cTn>
                                        <p:tgtEl>
                                          <p:spTgt spid="16"/>
                                        </p:tgtEl>
                                        <p:attrNameLst>
                                          <p:attrName>style.visibility</p:attrName>
                                        </p:attrNameLst>
                                      </p:cBhvr>
                                      <p:to>
                                        <p:strVal val="visible"/>
                                      </p:to>
                                    </p:set>
                                    <p:animEffect transition="in" filter="wipe(right)">
                                      <p:cBhvr>
                                        <p:cTn id="83" dur="500"/>
                                        <p:tgtEl>
                                          <p:spTgt spid="16"/>
                                        </p:tgtEl>
                                      </p:cBhvr>
                                    </p:animEffect>
                                  </p:childTnLst>
                                </p:cTn>
                              </p:par>
                            </p:childTnLst>
                          </p:cTn>
                        </p:par>
                        <p:par>
                          <p:cTn id="84" fill="hold">
                            <p:stCondLst>
                              <p:cond delay="11000"/>
                            </p:stCondLst>
                            <p:childTnLst>
                              <p:par>
                                <p:cTn id="85" presetID="22" presetClass="entr" presetSubtype="8" fill="hold" grpId="0" nodeType="afterEffect">
                                  <p:stCondLst>
                                    <p:cond delay="0"/>
                                  </p:stCondLst>
                                  <p:childTnLst>
                                    <p:set>
                                      <p:cBhvr>
                                        <p:cTn id="86" dur="1" fill="hold">
                                          <p:stCondLst>
                                            <p:cond delay="0"/>
                                          </p:stCondLst>
                                        </p:cTn>
                                        <p:tgtEl>
                                          <p:spTgt spid="10"/>
                                        </p:tgtEl>
                                        <p:attrNameLst>
                                          <p:attrName>style.visibility</p:attrName>
                                        </p:attrNameLst>
                                      </p:cBhvr>
                                      <p:to>
                                        <p:strVal val="visible"/>
                                      </p:to>
                                    </p:set>
                                    <p:animEffect transition="in" filter="wipe(left)">
                                      <p:cBhvr>
                                        <p:cTn id="87" dur="500"/>
                                        <p:tgtEl>
                                          <p:spTgt spid="10"/>
                                        </p:tgtEl>
                                      </p:cBhvr>
                                    </p:animEffect>
                                  </p:childTnLst>
                                </p:cTn>
                              </p:par>
                            </p:childTnLst>
                          </p:cTn>
                        </p:par>
                        <p:par>
                          <p:cTn id="88" fill="hold">
                            <p:stCondLst>
                              <p:cond delay="11500"/>
                            </p:stCondLst>
                            <p:childTnLst>
                              <p:par>
                                <p:cTn id="89" presetID="53" presetClass="entr" presetSubtype="16" fill="hold" grpId="0" nodeType="afterEffect">
                                  <p:stCondLst>
                                    <p:cond delay="0"/>
                                  </p:stCondLst>
                                  <p:childTnLst>
                                    <p:set>
                                      <p:cBhvr>
                                        <p:cTn id="90" dur="1" fill="hold">
                                          <p:stCondLst>
                                            <p:cond delay="0"/>
                                          </p:stCondLst>
                                        </p:cTn>
                                        <p:tgtEl>
                                          <p:spTgt spid="34"/>
                                        </p:tgtEl>
                                        <p:attrNameLst>
                                          <p:attrName>style.visibility</p:attrName>
                                        </p:attrNameLst>
                                      </p:cBhvr>
                                      <p:to>
                                        <p:strVal val="visible"/>
                                      </p:to>
                                    </p:set>
                                    <p:anim calcmode="lin" valueType="num">
                                      <p:cBhvr>
                                        <p:cTn id="91" dur="500" fill="hold"/>
                                        <p:tgtEl>
                                          <p:spTgt spid="34"/>
                                        </p:tgtEl>
                                        <p:attrNameLst>
                                          <p:attrName>ppt_w</p:attrName>
                                        </p:attrNameLst>
                                      </p:cBhvr>
                                      <p:tavLst>
                                        <p:tav tm="0">
                                          <p:val>
                                            <p:fltVal val="0"/>
                                          </p:val>
                                        </p:tav>
                                        <p:tav tm="100000">
                                          <p:val>
                                            <p:strVal val="#ppt_w"/>
                                          </p:val>
                                        </p:tav>
                                      </p:tavLst>
                                    </p:anim>
                                    <p:anim calcmode="lin" valueType="num">
                                      <p:cBhvr>
                                        <p:cTn id="92" dur="500" fill="hold"/>
                                        <p:tgtEl>
                                          <p:spTgt spid="34"/>
                                        </p:tgtEl>
                                        <p:attrNameLst>
                                          <p:attrName>ppt_h</p:attrName>
                                        </p:attrNameLst>
                                      </p:cBhvr>
                                      <p:tavLst>
                                        <p:tav tm="0">
                                          <p:val>
                                            <p:fltVal val="0"/>
                                          </p:val>
                                        </p:tav>
                                        <p:tav tm="100000">
                                          <p:val>
                                            <p:strVal val="#ppt_h"/>
                                          </p:val>
                                        </p:tav>
                                      </p:tavLst>
                                    </p:anim>
                                    <p:animEffect transition="in" filter="fade">
                                      <p:cBhvr>
                                        <p:cTn id="93" dur="500"/>
                                        <p:tgtEl>
                                          <p:spTgt spid="34"/>
                                        </p:tgtEl>
                                      </p:cBhvr>
                                    </p:animEffect>
                                  </p:childTnLst>
                                </p:cTn>
                              </p:par>
                            </p:childTnLst>
                          </p:cTn>
                        </p:par>
                        <p:par>
                          <p:cTn id="94" fill="hold">
                            <p:stCondLst>
                              <p:cond delay="12000"/>
                            </p:stCondLst>
                            <p:childTnLst>
                              <p:par>
                                <p:cTn id="95" presetID="22" presetClass="entr" presetSubtype="2" fill="hold" grpId="0" nodeType="after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right)">
                                      <p:cBhvr>
                                        <p:cTn id="97" dur="1000"/>
                                        <p:tgtEl>
                                          <p:spTgt spid="42"/>
                                        </p:tgtEl>
                                      </p:cBhvr>
                                    </p:animEffect>
                                  </p:childTnLst>
                                </p:cTn>
                              </p:par>
                            </p:childTnLst>
                          </p:cTn>
                        </p:par>
                        <p:par>
                          <p:cTn id="98" fill="hold">
                            <p:stCondLst>
                              <p:cond delay="13000"/>
                            </p:stCondLst>
                            <p:childTnLst>
                              <p:par>
                                <p:cTn id="99" presetID="22" presetClass="entr" presetSubtype="8" fill="hold" grpId="0" nodeType="afterEffect">
                                  <p:stCondLst>
                                    <p:cond delay="0"/>
                                  </p:stCondLst>
                                  <p:childTnLst>
                                    <p:set>
                                      <p:cBhvr>
                                        <p:cTn id="100" dur="1" fill="hold">
                                          <p:stCondLst>
                                            <p:cond delay="0"/>
                                          </p:stCondLst>
                                        </p:cTn>
                                        <p:tgtEl>
                                          <p:spTgt spid="15"/>
                                        </p:tgtEl>
                                        <p:attrNameLst>
                                          <p:attrName>style.visibility</p:attrName>
                                        </p:attrNameLst>
                                      </p:cBhvr>
                                      <p:to>
                                        <p:strVal val="visible"/>
                                      </p:to>
                                    </p:set>
                                    <p:animEffect transition="in" filter="wipe(left)">
                                      <p:cBhvr>
                                        <p:cTn id="101" dur="500"/>
                                        <p:tgtEl>
                                          <p:spTgt spid="15"/>
                                        </p:tgtEl>
                                      </p:cBhvr>
                                    </p:animEffect>
                                  </p:childTnLst>
                                </p:cTn>
                              </p:par>
                            </p:childTnLst>
                          </p:cTn>
                        </p:par>
                        <p:par>
                          <p:cTn id="102" fill="hold">
                            <p:stCondLst>
                              <p:cond delay="13500"/>
                            </p:stCondLst>
                            <p:childTnLst>
                              <p:par>
                                <p:cTn id="103" presetID="22" presetClass="entr" presetSubtype="2" fill="hold" grpId="0" nodeType="afterEffect">
                                  <p:stCondLst>
                                    <p:cond delay="0"/>
                                  </p:stCondLst>
                                  <p:childTnLst>
                                    <p:set>
                                      <p:cBhvr>
                                        <p:cTn id="104" dur="1" fill="hold">
                                          <p:stCondLst>
                                            <p:cond delay="0"/>
                                          </p:stCondLst>
                                        </p:cTn>
                                        <p:tgtEl>
                                          <p:spTgt spid="9"/>
                                        </p:tgtEl>
                                        <p:attrNameLst>
                                          <p:attrName>style.visibility</p:attrName>
                                        </p:attrNameLst>
                                      </p:cBhvr>
                                      <p:to>
                                        <p:strVal val="visible"/>
                                      </p:to>
                                    </p:set>
                                    <p:animEffect transition="in" filter="wipe(right)">
                                      <p:cBhvr>
                                        <p:cTn id="105" dur="1000"/>
                                        <p:tgtEl>
                                          <p:spTgt spid="9"/>
                                        </p:tgtEl>
                                      </p:cBhvr>
                                    </p:animEffect>
                                  </p:childTnLst>
                                </p:cTn>
                              </p:par>
                            </p:childTnLst>
                          </p:cTn>
                        </p:par>
                        <p:par>
                          <p:cTn id="106" fill="hold">
                            <p:stCondLst>
                              <p:cond delay="14500"/>
                            </p:stCondLst>
                            <p:childTnLst>
                              <p:par>
                                <p:cTn id="107" presetID="53" presetClass="entr" presetSubtype="16"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 calcmode="lin" valueType="num">
                                      <p:cBhvr>
                                        <p:cTn id="109" dur="500" fill="hold"/>
                                        <p:tgtEl>
                                          <p:spTgt spid="35"/>
                                        </p:tgtEl>
                                        <p:attrNameLst>
                                          <p:attrName>ppt_w</p:attrName>
                                        </p:attrNameLst>
                                      </p:cBhvr>
                                      <p:tavLst>
                                        <p:tav tm="0">
                                          <p:val>
                                            <p:fltVal val="0"/>
                                          </p:val>
                                        </p:tav>
                                        <p:tav tm="100000">
                                          <p:val>
                                            <p:strVal val="#ppt_w"/>
                                          </p:val>
                                        </p:tav>
                                      </p:tavLst>
                                    </p:anim>
                                    <p:anim calcmode="lin" valueType="num">
                                      <p:cBhvr>
                                        <p:cTn id="110" dur="500" fill="hold"/>
                                        <p:tgtEl>
                                          <p:spTgt spid="35"/>
                                        </p:tgtEl>
                                        <p:attrNameLst>
                                          <p:attrName>ppt_h</p:attrName>
                                        </p:attrNameLst>
                                      </p:cBhvr>
                                      <p:tavLst>
                                        <p:tav tm="0">
                                          <p:val>
                                            <p:fltVal val="0"/>
                                          </p:val>
                                        </p:tav>
                                        <p:tav tm="100000">
                                          <p:val>
                                            <p:strVal val="#ppt_h"/>
                                          </p:val>
                                        </p:tav>
                                      </p:tavLst>
                                    </p:anim>
                                    <p:animEffect transition="in" filter="fade">
                                      <p:cBhvr>
                                        <p:cTn id="111" dur="500"/>
                                        <p:tgtEl>
                                          <p:spTgt spid="35"/>
                                        </p:tgtEl>
                                      </p:cBhvr>
                                    </p:animEffect>
                                  </p:childTnLst>
                                </p:cTn>
                              </p:par>
                            </p:childTnLst>
                          </p:cTn>
                        </p:par>
                        <p:par>
                          <p:cTn id="112" fill="hold">
                            <p:stCondLst>
                              <p:cond delay="15000"/>
                            </p:stCondLst>
                            <p:childTnLst>
                              <p:par>
                                <p:cTn id="113" presetID="22" presetClass="entr" presetSubtype="8" fill="hold" grpId="0" nodeType="afterEffect">
                                  <p:stCondLst>
                                    <p:cond delay="0"/>
                                  </p:stCondLst>
                                  <p:childTnLst>
                                    <p:set>
                                      <p:cBhvr>
                                        <p:cTn id="114" dur="1" fill="hold">
                                          <p:stCondLst>
                                            <p:cond delay="0"/>
                                          </p:stCondLst>
                                        </p:cTn>
                                        <p:tgtEl>
                                          <p:spTgt spid="43"/>
                                        </p:tgtEl>
                                        <p:attrNameLst>
                                          <p:attrName>style.visibility</p:attrName>
                                        </p:attrNameLst>
                                      </p:cBhvr>
                                      <p:to>
                                        <p:strVal val="visible"/>
                                      </p:to>
                                    </p:set>
                                    <p:animEffect transition="in" filter="wipe(left)">
                                      <p:cBhvr>
                                        <p:cTn id="115"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9" grpId="0" animBg="1"/>
      <p:bldP spid="16" grpId="0" animBg="1"/>
      <p:bldP spid="10" grpId="0" animBg="1"/>
      <p:bldP spid="19" grpId="0" animBg="1"/>
      <p:bldP spid="20" grpId="0" animBg="1"/>
      <p:bldP spid="22" grpId="0" animBg="1"/>
      <p:bldP spid="23" grpId="0" animBg="1"/>
      <p:bldP spid="25"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p:bldP spid="37" grpId="0"/>
      <p:bldP spid="40" grpId="0"/>
      <p:bldP spid="41" grpId="0"/>
      <p:bldP spid="42" grpId="0"/>
      <p:bldP spid="4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1402</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2018-11-09T16:16:11Z</dcterms:modified>
</cp:coreProperties>
</file>