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1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83884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73112E53-35B5-4CCC-97FF-10C6E42644EC}"/>
              </a:ext>
            </a:extLst>
          </p:cNvPr>
          <p:cNvGrpSpPr/>
          <p:nvPr/>
        </p:nvGrpSpPr>
        <p:grpSpPr>
          <a:xfrm>
            <a:off x="7323260" y="701879"/>
            <a:ext cx="1859700" cy="2174636"/>
            <a:chOff x="7323260" y="701879"/>
            <a:chExt cx="1859700" cy="2174636"/>
          </a:xfrm>
        </p:grpSpPr>
        <p:grpSp>
          <p:nvGrpSpPr>
            <p:cNvPr id="5" name="Group 4">
              <a:extLst>
                <a:ext uri="{FF2B5EF4-FFF2-40B4-BE49-F238E27FC236}">
                  <a16:creationId xmlns:a16="http://schemas.microsoft.com/office/drawing/2014/main" id="{A4AF9DA5-9960-4905-AD87-135EE14B77F8}"/>
                </a:ext>
              </a:extLst>
            </p:cNvPr>
            <p:cNvGrpSpPr/>
            <p:nvPr/>
          </p:nvGrpSpPr>
          <p:grpSpPr>
            <a:xfrm>
              <a:off x="7323260" y="701879"/>
              <a:ext cx="1859700" cy="2174636"/>
              <a:chOff x="7323260" y="701879"/>
              <a:chExt cx="1859700" cy="2174636"/>
            </a:xfrm>
          </p:grpSpPr>
          <p:sp>
            <p:nvSpPr>
              <p:cNvPr id="27" name="Freeform: Shape 26">
                <a:extLst>
                  <a:ext uri="{FF2B5EF4-FFF2-40B4-BE49-F238E27FC236}">
                    <a16:creationId xmlns:a16="http://schemas.microsoft.com/office/drawing/2014/main" id="{B6C3B59D-0999-42AB-8AA2-FDD2D96E4393}"/>
                  </a:ext>
                </a:extLst>
              </p:cNvPr>
              <p:cNvSpPr/>
              <p:nvPr/>
            </p:nvSpPr>
            <p:spPr>
              <a:xfrm>
                <a:off x="7323260" y="701879"/>
                <a:ext cx="1859700" cy="2174636"/>
              </a:xfrm>
              <a:custGeom>
                <a:avLst/>
                <a:gdLst>
                  <a:gd name="connsiteX0" fmla="*/ 929850 w 1859700"/>
                  <a:gd name="connsiteY0" fmla="*/ 0 h 2174636"/>
                  <a:gd name="connsiteX1" fmla="*/ 1859700 w 1859700"/>
                  <a:gd name="connsiteY1" fmla="*/ 1071615 h 2174636"/>
                  <a:gd name="connsiteX2" fmla="*/ 1576706 w 1859700"/>
                  <a:gd name="connsiteY2" fmla="*/ 1071615 h 2174636"/>
                  <a:gd name="connsiteX3" fmla="*/ 1576706 w 1859700"/>
                  <a:gd name="connsiteY3" fmla="*/ 2174636 h 2174636"/>
                  <a:gd name="connsiteX4" fmla="*/ 286923 w 1859700"/>
                  <a:gd name="connsiteY4" fmla="*/ 2174636 h 2174636"/>
                  <a:gd name="connsiteX5" fmla="*/ 286923 w 1859700"/>
                  <a:gd name="connsiteY5" fmla="*/ 1071615 h 2174636"/>
                  <a:gd name="connsiteX6" fmla="*/ 0 w 1859700"/>
                  <a:gd name="connsiteY6" fmla="*/ 1071615 h 2174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59700" h="2174636">
                    <a:moveTo>
                      <a:pt x="929850" y="0"/>
                    </a:moveTo>
                    <a:lnTo>
                      <a:pt x="1859700" y="1071615"/>
                    </a:lnTo>
                    <a:lnTo>
                      <a:pt x="1576706" y="1071615"/>
                    </a:lnTo>
                    <a:lnTo>
                      <a:pt x="1576706" y="2174636"/>
                    </a:lnTo>
                    <a:lnTo>
                      <a:pt x="286923" y="2174636"/>
                    </a:lnTo>
                    <a:lnTo>
                      <a:pt x="286923" y="1071615"/>
                    </a:lnTo>
                    <a:lnTo>
                      <a:pt x="0" y="1071615"/>
                    </a:lnTo>
                    <a:close/>
                  </a:path>
                </a:pathLst>
              </a:custGeom>
              <a:solidFill>
                <a:srgbClr val="939393"/>
              </a:solidFill>
              <a:ln>
                <a:noFill/>
              </a:ln>
              <a:effectLst>
                <a:outerShdw blurRad="127000" sx="102000" sy="102000" algn="ctr" rotWithShape="0">
                  <a:prstClr val="black">
                    <a:alpha val="60000"/>
                  </a:prstClr>
                </a:out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ight Triangle 2">
                <a:extLst>
                  <a:ext uri="{FF2B5EF4-FFF2-40B4-BE49-F238E27FC236}">
                    <a16:creationId xmlns:a16="http://schemas.microsoft.com/office/drawing/2014/main" id="{F53A24F8-B642-4C3D-BDB0-93430CFC12E7}"/>
                  </a:ext>
                </a:extLst>
              </p:cNvPr>
              <p:cNvSpPr/>
              <p:nvPr/>
            </p:nvSpPr>
            <p:spPr>
              <a:xfrm rot="8099765">
                <a:off x="8138809" y="984014"/>
                <a:ext cx="228600" cy="228600"/>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1" name="TextBox 40">
              <a:extLst>
                <a:ext uri="{FF2B5EF4-FFF2-40B4-BE49-F238E27FC236}">
                  <a16:creationId xmlns:a16="http://schemas.microsoft.com/office/drawing/2014/main" id="{453CD941-3995-4C6E-AE57-78F61670DDDA}"/>
                </a:ext>
              </a:extLst>
            </p:cNvPr>
            <p:cNvSpPr txBox="1"/>
            <p:nvPr/>
          </p:nvSpPr>
          <p:spPr>
            <a:xfrm>
              <a:off x="7608218" y="1485549"/>
              <a:ext cx="1289783" cy="692497"/>
            </a:xfrm>
            <a:prstGeom prst="rect">
              <a:avLst/>
            </a:prstGeom>
            <a:noFill/>
          </p:spPr>
          <p:txBody>
            <a:bodyPr wrap="square" lIns="0" tIns="0" rIns="0" bIns="0" rtlCol="0" anchor="t">
              <a:spAutoFit/>
            </a:bodyPr>
            <a:lstStyle/>
            <a:p>
              <a:pPr algn="ctr"/>
              <a:r>
                <a:rPr lang="en-US" sz="1500" dirty="0">
                  <a:solidFill>
                    <a:schemeClr val="bg1"/>
                  </a:solidFill>
                  <a:latin typeface="Candara" panose="020E0502030303020204" pitchFamily="34" charset="0"/>
                </a:rPr>
                <a:t>STEP</a:t>
              </a:r>
            </a:p>
            <a:p>
              <a:pPr algn="ctr"/>
              <a:r>
                <a:rPr lang="en-US" sz="3000" b="1" dirty="0">
                  <a:solidFill>
                    <a:schemeClr val="bg1"/>
                  </a:solidFill>
                  <a:latin typeface="Lato"/>
                </a:rPr>
                <a:t>05</a:t>
              </a:r>
            </a:p>
          </p:txBody>
        </p:sp>
      </p:grpSp>
      <p:sp>
        <p:nvSpPr>
          <p:cNvPr id="58" name="Freeform: Shape 57">
            <a:extLst>
              <a:ext uri="{FF2B5EF4-FFF2-40B4-BE49-F238E27FC236}">
                <a16:creationId xmlns:a16="http://schemas.microsoft.com/office/drawing/2014/main" id="{3E7FAC21-6740-4431-B6C9-FC62225FA8D3}"/>
              </a:ext>
            </a:extLst>
          </p:cNvPr>
          <p:cNvSpPr/>
          <p:nvPr/>
        </p:nvSpPr>
        <p:spPr>
          <a:xfrm>
            <a:off x="-5753" y="0"/>
            <a:ext cx="5802044"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6" name="Text Box 10">
            <a:extLst>
              <a:ext uri="{FF2B5EF4-FFF2-40B4-BE49-F238E27FC236}">
                <a16:creationId xmlns:a16="http://schemas.microsoft.com/office/drawing/2014/main" id="{B9FCC6C9-247E-4E0A-A76E-648885EA9CA4}"/>
              </a:ext>
            </a:extLst>
          </p:cNvPr>
          <p:cNvSpPr txBox="1">
            <a:spLocks noChangeArrowheads="1"/>
          </p:cNvSpPr>
          <p:nvPr/>
        </p:nvSpPr>
        <p:spPr bwMode="auto">
          <a:xfrm>
            <a:off x="9448800" y="658856"/>
            <a:ext cx="2416625" cy="1400383"/>
          </a:xfrm>
          <a:prstGeom prst="rect">
            <a:avLst/>
          </a:prstGeom>
          <a:noFill/>
          <a:ln w="9525">
            <a:noFill/>
            <a:miter lim="800000"/>
            <a:headEnd/>
            <a:tailEnd/>
          </a:ln>
        </p:spPr>
        <p:txBody>
          <a:bodyPr wrap="square" lIns="60960" tIns="30480" rIns="60960" bIns="30480">
            <a:spAutoFit/>
          </a:bodyPr>
          <a:lstStyle/>
          <a:p>
            <a:r>
              <a:rPr lang="en-US" sz="1500" b="1" dirty="0">
                <a:solidFill>
                  <a:srgbClr val="939393"/>
                </a:solidFill>
                <a:latin typeface="Candara" panose="020E0502030303020204" pitchFamily="34" charset="0"/>
              </a:rPr>
              <a:t>LOREM IPSUM DOLOR</a:t>
            </a:r>
          </a:p>
          <a:p>
            <a:r>
              <a:rPr lang="en-US" sz="1200" b="1" dirty="0">
                <a:solidFill>
                  <a:schemeClr val="bg1"/>
                </a:solidFill>
                <a:latin typeface="Candara" panose="020E0502030303020204" pitchFamily="34" charset="0"/>
              </a:rPr>
              <a:t>Lorem ipsum dolor sit amet, consectetur adipiscing elit, sed do eiusmod tempor incididunt ut labore et dolore magna aliqua. . Ut enim ad minim veniam, quis nostrud exercitation. </a:t>
            </a:r>
          </a:p>
        </p:txBody>
      </p:sp>
      <p:sp>
        <p:nvSpPr>
          <p:cNvPr id="47" name="TextBox 46">
            <a:extLst>
              <a:ext uri="{FF2B5EF4-FFF2-40B4-BE49-F238E27FC236}">
                <a16:creationId xmlns:a16="http://schemas.microsoft.com/office/drawing/2014/main" id="{3D9B324A-209E-41B6-8771-2626DED52123}"/>
              </a:ext>
            </a:extLst>
          </p:cNvPr>
          <p:cNvSpPr txBox="1"/>
          <p:nvPr/>
        </p:nvSpPr>
        <p:spPr>
          <a:xfrm>
            <a:off x="538303" y="582651"/>
            <a:ext cx="2958025" cy="2400657"/>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a:p>
            <a:endParaRPr lang="en-US" sz="4400" b="1" dirty="0">
              <a:latin typeface="Candara" panose="020E0502030303020204" pitchFamily="34" charset="0"/>
            </a:endParaRPr>
          </a:p>
        </p:txBody>
      </p:sp>
      <p:sp>
        <p:nvSpPr>
          <p:cNvPr id="48" name="TextBox 47">
            <a:extLst>
              <a:ext uri="{FF2B5EF4-FFF2-40B4-BE49-F238E27FC236}">
                <a16:creationId xmlns:a16="http://schemas.microsoft.com/office/drawing/2014/main" id="{00E92D83-A4F9-4B32-9A6F-6D0042ED64F8}"/>
              </a:ext>
            </a:extLst>
          </p:cNvPr>
          <p:cNvSpPr txBox="1"/>
          <p:nvPr/>
        </p:nvSpPr>
        <p:spPr>
          <a:xfrm>
            <a:off x="316509" y="4080258"/>
            <a:ext cx="3547596" cy="2169825"/>
          </a:xfrm>
          <a:prstGeom prst="rect">
            <a:avLst/>
          </a:prstGeom>
          <a:noFill/>
        </p:spPr>
        <p:txBody>
          <a:bodyPr wrap="square" rtlCol="0">
            <a:spAutoFit/>
          </a:bodyPr>
          <a:lstStyle/>
          <a:p>
            <a:r>
              <a:rPr lang="en-US" sz="15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p:txBody>
      </p:sp>
      <p:sp>
        <p:nvSpPr>
          <p:cNvPr id="10" name="Freeform: Shape 9">
            <a:extLst>
              <a:ext uri="{FF2B5EF4-FFF2-40B4-BE49-F238E27FC236}">
                <a16:creationId xmlns:a16="http://schemas.microsoft.com/office/drawing/2014/main" id="{6AC7E8E8-1947-4C61-A7F8-AAF9E89E5517}"/>
              </a:ext>
            </a:extLst>
          </p:cNvPr>
          <p:cNvSpPr>
            <a:spLocks noChangeAspect="1"/>
          </p:cNvSpPr>
          <p:nvPr/>
        </p:nvSpPr>
        <p:spPr>
          <a:xfrm>
            <a:off x="8181407" y="2381385"/>
            <a:ext cx="365211" cy="415315"/>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7A7A7A"/>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Connector 48">
            <a:extLst>
              <a:ext uri="{FF2B5EF4-FFF2-40B4-BE49-F238E27FC236}">
                <a16:creationId xmlns:a16="http://schemas.microsoft.com/office/drawing/2014/main" id="{717DE1AE-9DB5-49D6-88D4-22B5E82817EA}"/>
              </a:ext>
            </a:extLst>
          </p:cNvPr>
          <p:cNvCxnSpPr/>
          <p:nvPr/>
        </p:nvCxnSpPr>
        <p:spPr>
          <a:xfrm flipV="1">
            <a:off x="442298" y="2414170"/>
            <a:ext cx="2286000" cy="368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59" name="Rectangle 58">
            <a:extLst>
              <a:ext uri="{FF2B5EF4-FFF2-40B4-BE49-F238E27FC236}">
                <a16:creationId xmlns:a16="http://schemas.microsoft.com/office/drawing/2014/main" id="{47A6209A-28DA-48FB-8AAF-8A30F0F79FE8}"/>
              </a:ext>
            </a:extLst>
          </p:cNvPr>
          <p:cNvSpPr/>
          <p:nvPr/>
        </p:nvSpPr>
        <p:spPr>
          <a:xfrm>
            <a:off x="442298" y="2707335"/>
            <a:ext cx="2331330" cy="1213696"/>
          </a:xfrm>
          <a:prstGeom prst="rect">
            <a:avLst/>
          </a:prstGeom>
          <a:blipFill dpi="0" rotWithShape="1">
            <a:blip r:embed="rId2"/>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F6601002-D7C0-4530-BA95-E7DA2571114E}"/>
              </a:ext>
            </a:extLst>
          </p:cNvPr>
          <p:cNvSpPr/>
          <p:nvPr/>
        </p:nvSpPr>
        <p:spPr>
          <a:xfrm>
            <a:off x="4736609" y="2798569"/>
            <a:ext cx="7455391" cy="1025117"/>
          </a:xfrm>
          <a:custGeom>
            <a:avLst/>
            <a:gdLst>
              <a:gd name="connsiteX0" fmla="*/ 284097 w 7455391"/>
              <a:gd name="connsiteY0" fmla="*/ 0 h 1025117"/>
              <a:gd name="connsiteX1" fmla="*/ 7455391 w 7455391"/>
              <a:gd name="connsiteY1" fmla="*/ 0 h 1025117"/>
              <a:gd name="connsiteX2" fmla="*/ 7455391 w 7455391"/>
              <a:gd name="connsiteY2" fmla="*/ 1025117 h 1025117"/>
              <a:gd name="connsiteX3" fmla="*/ 0 w 7455391"/>
              <a:gd name="connsiteY3" fmla="*/ 1025117 h 1025117"/>
            </a:gdLst>
            <a:ahLst/>
            <a:cxnLst>
              <a:cxn ang="0">
                <a:pos x="connsiteX0" y="connsiteY0"/>
              </a:cxn>
              <a:cxn ang="0">
                <a:pos x="connsiteX1" y="connsiteY1"/>
              </a:cxn>
              <a:cxn ang="0">
                <a:pos x="connsiteX2" y="connsiteY2"/>
              </a:cxn>
              <a:cxn ang="0">
                <a:pos x="connsiteX3" y="connsiteY3"/>
              </a:cxn>
            </a:cxnLst>
            <a:rect l="l" t="t" r="r" b="b"/>
            <a:pathLst>
              <a:path w="7455391" h="1025117">
                <a:moveTo>
                  <a:pt x="284097" y="0"/>
                </a:moveTo>
                <a:lnTo>
                  <a:pt x="7455391" y="0"/>
                </a:lnTo>
                <a:lnTo>
                  <a:pt x="7455391" y="1025117"/>
                </a:lnTo>
                <a:lnTo>
                  <a:pt x="0" y="1025117"/>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lin ang="5400000" scaled="0"/>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1" name="Group 10">
            <a:extLst>
              <a:ext uri="{FF2B5EF4-FFF2-40B4-BE49-F238E27FC236}">
                <a16:creationId xmlns:a16="http://schemas.microsoft.com/office/drawing/2014/main" id="{BBD5F7D8-A51C-4953-A13F-CCEB3565EDE0}"/>
              </a:ext>
            </a:extLst>
          </p:cNvPr>
          <p:cNvGrpSpPr/>
          <p:nvPr/>
        </p:nvGrpSpPr>
        <p:grpSpPr>
          <a:xfrm>
            <a:off x="6923086" y="2385869"/>
            <a:ext cx="1470984" cy="1417707"/>
            <a:chOff x="6923086" y="2385869"/>
            <a:chExt cx="1470984" cy="1417707"/>
          </a:xfrm>
        </p:grpSpPr>
        <p:grpSp>
          <p:nvGrpSpPr>
            <p:cNvPr id="40" name="Group 39">
              <a:extLst>
                <a:ext uri="{FF2B5EF4-FFF2-40B4-BE49-F238E27FC236}">
                  <a16:creationId xmlns:a16="http://schemas.microsoft.com/office/drawing/2014/main" id="{ADD21926-576E-40E0-8517-365862010735}"/>
                </a:ext>
              </a:extLst>
            </p:cNvPr>
            <p:cNvGrpSpPr/>
            <p:nvPr/>
          </p:nvGrpSpPr>
          <p:grpSpPr>
            <a:xfrm>
              <a:off x="6923086" y="2385869"/>
              <a:ext cx="1470984" cy="1417707"/>
              <a:chOff x="8248524" y="2385869"/>
              <a:chExt cx="1470984" cy="1417707"/>
            </a:xfrm>
          </p:grpSpPr>
          <p:sp>
            <p:nvSpPr>
              <p:cNvPr id="12" name="Freeform: Shape 11">
                <a:extLst>
                  <a:ext uri="{FF2B5EF4-FFF2-40B4-BE49-F238E27FC236}">
                    <a16:creationId xmlns:a16="http://schemas.microsoft.com/office/drawing/2014/main" id="{E92B46D6-DD73-44C8-976F-DFDB5F492538}"/>
                  </a:ext>
                </a:extLst>
              </p:cNvPr>
              <p:cNvSpPr>
                <a:spLocks noChangeAspect="1"/>
              </p:cNvSpPr>
              <p:nvPr/>
            </p:nvSpPr>
            <p:spPr>
              <a:xfrm>
                <a:off x="8248524" y="2385869"/>
                <a:ext cx="1470984" cy="410593"/>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A2A2A2"/>
                  </a:gs>
                  <a:gs pos="17000">
                    <a:srgbClr val="666666"/>
                  </a:gs>
                  <a:gs pos="0">
                    <a:srgbClr val="525252"/>
                  </a:gs>
                  <a:gs pos="48000">
                    <a:srgbClr val="7A7A7A"/>
                  </a:gs>
                  <a:gs pos="100000">
                    <a:srgbClr val="7A7A7A"/>
                  </a:gs>
                </a:gsLst>
                <a:lin ang="5400000" scaled="0"/>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C9138A58-2395-4E61-BC33-AC9673285A0B}"/>
                  </a:ext>
                </a:extLst>
              </p:cNvPr>
              <p:cNvSpPr/>
              <p:nvPr/>
            </p:nvSpPr>
            <p:spPr>
              <a:xfrm>
                <a:off x="8248524" y="2707335"/>
                <a:ext cx="1289783" cy="1096241"/>
              </a:xfrm>
              <a:prstGeom prst="rect">
                <a:avLst/>
              </a:prstGeom>
              <a:solidFill>
                <a:srgbClr val="7A7A7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6" name="TextBox 35">
              <a:extLst>
                <a:ext uri="{FF2B5EF4-FFF2-40B4-BE49-F238E27FC236}">
                  <a16:creationId xmlns:a16="http://schemas.microsoft.com/office/drawing/2014/main" id="{197EA009-1F44-4EE1-B6D2-1467860FDBEA}"/>
                </a:ext>
              </a:extLst>
            </p:cNvPr>
            <p:cNvSpPr txBox="1"/>
            <p:nvPr/>
          </p:nvSpPr>
          <p:spPr>
            <a:xfrm>
              <a:off x="6941309" y="2713307"/>
              <a:ext cx="1289783" cy="692497"/>
            </a:xfrm>
            <a:prstGeom prst="rect">
              <a:avLst/>
            </a:prstGeom>
            <a:noFill/>
          </p:spPr>
          <p:txBody>
            <a:bodyPr wrap="square" lIns="0" tIns="0" rIns="0" bIns="0" rtlCol="0" anchor="t">
              <a:spAutoFit/>
            </a:bodyPr>
            <a:lstStyle/>
            <a:p>
              <a:pPr algn="ctr"/>
              <a:r>
                <a:rPr lang="en-US" sz="1500" dirty="0">
                  <a:solidFill>
                    <a:schemeClr val="bg1"/>
                  </a:solidFill>
                  <a:latin typeface="Candara" panose="020E0502030303020204" pitchFamily="34" charset="0"/>
                </a:rPr>
                <a:t>STEP</a:t>
              </a:r>
            </a:p>
            <a:p>
              <a:pPr algn="ctr"/>
              <a:r>
                <a:rPr lang="en-US" sz="3000" b="1" dirty="0">
                  <a:solidFill>
                    <a:schemeClr val="bg1"/>
                  </a:solidFill>
                  <a:latin typeface="Lato"/>
                </a:rPr>
                <a:t>04</a:t>
              </a:r>
            </a:p>
          </p:txBody>
        </p:sp>
      </p:grpSp>
      <p:sp>
        <p:nvSpPr>
          <p:cNvPr id="43" name="Text Box 10">
            <a:extLst>
              <a:ext uri="{FF2B5EF4-FFF2-40B4-BE49-F238E27FC236}">
                <a16:creationId xmlns:a16="http://schemas.microsoft.com/office/drawing/2014/main" id="{978AD2B4-A394-4CD5-B976-975BC2F2C17A}"/>
              </a:ext>
            </a:extLst>
          </p:cNvPr>
          <p:cNvSpPr txBox="1">
            <a:spLocks noChangeArrowheads="1"/>
          </p:cNvSpPr>
          <p:nvPr/>
        </p:nvSpPr>
        <p:spPr bwMode="auto">
          <a:xfrm>
            <a:off x="8380998" y="2832262"/>
            <a:ext cx="3484427" cy="846386"/>
          </a:xfrm>
          <a:prstGeom prst="rect">
            <a:avLst/>
          </a:prstGeom>
          <a:noFill/>
          <a:ln w="9525">
            <a:noFill/>
            <a:miter lim="800000"/>
            <a:headEnd/>
            <a:tailEnd/>
          </a:ln>
        </p:spPr>
        <p:txBody>
          <a:bodyPr wrap="square" lIns="60960" tIns="30480" rIns="60960" bIns="30480">
            <a:spAutoFit/>
          </a:bodyPr>
          <a:lstStyle/>
          <a:p>
            <a:r>
              <a:rPr lang="en-US" sz="1500" b="1" dirty="0">
                <a:solidFill>
                  <a:srgbClr val="7A7A7A"/>
                </a:solidFill>
                <a:latin typeface="Candara" panose="020E0502030303020204" pitchFamily="34" charset="0"/>
              </a:rPr>
              <a:t>LOREM IPSUM DOLOR</a:t>
            </a:r>
          </a:p>
          <a:p>
            <a:r>
              <a:rPr lang="en-US" sz="1200" b="1"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6" name="Freeform: Shape 15">
            <a:extLst>
              <a:ext uri="{FF2B5EF4-FFF2-40B4-BE49-F238E27FC236}">
                <a16:creationId xmlns:a16="http://schemas.microsoft.com/office/drawing/2014/main" id="{8F02A94B-367E-4537-BF01-BAD780D6F26B}"/>
              </a:ext>
            </a:extLst>
          </p:cNvPr>
          <p:cNvSpPr>
            <a:spLocks noChangeAspect="1"/>
          </p:cNvSpPr>
          <p:nvPr/>
        </p:nvSpPr>
        <p:spPr>
          <a:xfrm>
            <a:off x="7576775" y="3389347"/>
            <a:ext cx="365211" cy="415315"/>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44546B"/>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02EBB78B-6C8F-4665-B5F5-1843FD789B11}"/>
              </a:ext>
            </a:extLst>
          </p:cNvPr>
          <p:cNvSpPr/>
          <p:nvPr/>
        </p:nvSpPr>
        <p:spPr>
          <a:xfrm>
            <a:off x="4462997" y="3785847"/>
            <a:ext cx="7729002" cy="1025117"/>
          </a:xfrm>
          <a:custGeom>
            <a:avLst/>
            <a:gdLst>
              <a:gd name="connsiteX0" fmla="*/ 284097 w 7729002"/>
              <a:gd name="connsiteY0" fmla="*/ 0 h 1025117"/>
              <a:gd name="connsiteX1" fmla="*/ 7729002 w 7729002"/>
              <a:gd name="connsiteY1" fmla="*/ 0 h 1025117"/>
              <a:gd name="connsiteX2" fmla="*/ 7729002 w 7729002"/>
              <a:gd name="connsiteY2" fmla="*/ 1025117 h 1025117"/>
              <a:gd name="connsiteX3" fmla="*/ 0 w 7729002"/>
              <a:gd name="connsiteY3" fmla="*/ 1025117 h 1025117"/>
            </a:gdLst>
            <a:ahLst/>
            <a:cxnLst>
              <a:cxn ang="0">
                <a:pos x="connsiteX0" y="connsiteY0"/>
              </a:cxn>
              <a:cxn ang="0">
                <a:pos x="connsiteX1" y="connsiteY1"/>
              </a:cxn>
              <a:cxn ang="0">
                <a:pos x="connsiteX2" y="connsiteY2"/>
              </a:cxn>
              <a:cxn ang="0">
                <a:pos x="connsiteX3" y="connsiteY3"/>
              </a:cxn>
            </a:cxnLst>
            <a:rect l="l" t="t" r="r" b="b"/>
            <a:pathLst>
              <a:path w="7729002" h="1025117">
                <a:moveTo>
                  <a:pt x="284097" y="0"/>
                </a:moveTo>
                <a:lnTo>
                  <a:pt x="7729002" y="0"/>
                </a:lnTo>
                <a:lnTo>
                  <a:pt x="7729002" y="1025117"/>
                </a:lnTo>
                <a:lnTo>
                  <a:pt x="0" y="1025117"/>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lin ang="5400000" scaled="0"/>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9" name="Group 8">
            <a:extLst>
              <a:ext uri="{FF2B5EF4-FFF2-40B4-BE49-F238E27FC236}">
                <a16:creationId xmlns:a16="http://schemas.microsoft.com/office/drawing/2014/main" id="{3B3A37C5-98AF-416A-AF72-28BF4F2C4E3C}"/>
              </a:ext>
            </a:extLst>
          </p:cNvPr>
          <p:cNvGrpSpPr/>
          <p:nvPr/>
        </p:nvGrpSpPr>
        <p:grpSpPr>
          <a:xfrm>
            <a:off x="6289492" y="3382893"/>
            <a:ext cx="1489207" cy="1417707"/>
            <a:chOff x="6289492" y="3382893"/>
            <a:chExt cx="1489207" cy="1417707"/>
          </a:xfrm>
        </p:grpSpPr>
        <p:grpSp>
          <p:nvGrpSpPr>
            <p:cNvPr id="39" name="Group 38">
              <a:extLst>
                <a:ext uri="{FF2B5EF4-FFF2-40B4-BE49-F238E27FC236}">
                  <a16:creationId xmlns:a16="http://schemas.microsoft.com/office/drawing/2014/main" id="{FCA7A555-F1EE-43BE-8EFC-FF981744058F}"/>
                </a:ext>
              </a:extLst>
            </p:cNvPr>
            <p:cNvGrpSpPr/>
            <p:nvPr/>
          </p:nvGrpSpPr>
          <p:grpSpPr>
            <a:xfrm>
              <a:off x="6307715" y="3382893"/>
              <a:ext cx="1470984" cy="1417707"/>
              <a:chOff x="7633153" y="3354353"/>
              <a:chExt cx="1470984" cy="1417707"/>
            </a:xfrm>
          </p:grpSpPr>
          <p:sp>
            <p:nvSpPr>
              <p:cNvPr id="17" name="Freeform: Shape 16">
                <a:extLst>
                  <a:ext uri="{FF2B5EF4-FFF2-40B4-BE49-F238E27FC236}">
                    <a16:creationId xmlns:a16="http://schemas.microsoft.com/office/drawing/2014/main" id="{BC9EC852-7668-4E10-866D-B25E230DD0BC}"/>
                  </a:ext>
                </a:extLst>
              </p:cNvPr>
              <p:cNvSpPr>
                <a:spLocks noChangeAspect="1"/>
              </p:cNvSpPr>
              <p:nvPr/>
            </p:nvSpPr>
            <p:spPr>
              <a:xfrm>
                <a:off x="7633153" y="3354353"/>
                <a:ext cx="1470984" cy="410593"/>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6C7C93"/>
                  </a:gs>
                  <a:gs pos="17000">
                    <a:srgbClr val="304057"/>
                  </a:gs>
                  <a:gs pos="0">
                    <a:srgbClr val="1C2C43"/>
                  </a:gs>
                  <a:gs pos="48000">
                    <a:srgbClr val="44546B"/>
                  </a:gs>
                  <a:gs pos="100000">
                    <a:srgbClr val="44546B"/>
                  </a:gs>
                </a:gsLst>
                <a:lin ang="5400000" scaled="0"/>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71F157C4-591D-4ED3-883D-EC963F7C476A}"/>
                  </a:ext>
                </a:extLst>
              </p:cNvPr>
              <p:cNvSpPr/>
              <p:nvPr/>
            </p:nvSpPr>
            <p:spPr>
              <a:xfrm>
                <a:off x="7633153" y="3675819"/>
                <a:ext cx="1289783" cy="1096241"/>
              </a:xfrm>
              <a:prstGeom prst="rect">
                <a:avLst/>
              </a:prstGeom>
              <a:solidFill>
                <a:srgbClr val="44546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 name="TextBox 29">
              <a:extLst>
                <a:ext uri="{FF2B5EF4-FFF2-40B4-BE49-F238E27FC236}">
                  <a16:creationId xmlns:a16="http://schemas.microsoft.com/office/drawing/2014/main" id="{08B41E5B-BDCE-45EF-838A-44D80A288D7A}"/>
                </a:ext>
              </a:extLst>
            </p:cNvPr>
            <p:cNvSpPr txBox="1"/>
            <p:nvPr/>
          </p:nvSpPr>
          <p:spPr>
            <a:xfrm>
              <a:off x="6289492" y="3674955"/>
              <a:ext cx="1289783" cy="692497"/>
            </a:xfrm>
            <a:prstGeom prst="rect">
              <a:avLst/>
            </a:prstGeom>
            <a:noFill/>
          </p:spPr>
          <p:txBody>
            <a:bodyPr wrap="square" lIns="0" tIns="0" rIns="0" bIns="0" rtlCol="0" anchor="t">
              <a:spAutoFit/>
            </a:bodyPr>
            <a:lstStyle/>
            <a:p>
              <a:pPr algn="ctr"/>
              <a:r>
                <a:rPr lang="en-US" sz="1400" dirty="0">
                  <a:solidFill>
                    <a:schemeClr val="bg1"/>
                  </a:solidFill>
                  <a:latin typeface="Candara" panose="020E0502030303020204" pitchFamily="34" charset="0"/>
                </a:rPr>
                <a:t>STEP</a:t>
              </a:r>
            </a:p>
            <a:p>
              <a:pPr algn="ctr"/>
              <a:r>
                <a:rPr lang="en-US" sz="3000" b="1" dirty="0">
                  <a:solidFill>
                    <a:schemeClr val="bg1"/>
                  </a:solidFill>
                  <a:latin typeface="Lato"/>
                </a:rPr>
                <a:t>03</a:t>
              </a:r>
            </a:p>
          </p:txBody>
        </p:sp>
      </p:grpSp>
      <p:sp>
        <p:nvSpPr>
          <p:cNvPr id="44" name="Text Box 10">
            <a:extLst>
              <a:ext uri="{FF2B5EF4-FFF2-40B4-BE49-F238E27FC236}">
                <a16:creationId xmlns:a16="http://schemas.microsoft.com/office/drawing/2014/main" id="{326E8600-DEC4-4D79-A7D9-A6E658B71FDD}"/>
              </a:ext>
            </a:extLst>
          </p:cNvPr>
          <p:cNvSpPr txBox="1">
            <a:spLocks noChangeArrowheads="1"/>
          </p:cNvSpPr>
          <p:nvPr/>
        </p:nvSpPr>
        <p:spPr bwMode="auto">
          <a:xfrm>
            <a:off x="7821642" y="3854658"/>
            <a:ext cx="3484427" cy="846386"/>
          </a:xfrm>
          <a:prstGeom prst="rect">
            <a:avLst/>
          </a:prstGeom>
          <a:noFill/>
          <a:ln w="9525">
            <a:noFill/>
            <a:miter lim="800000"/>
            <a:headEnd/>
            <a:tailEnd/>
          </a:ln>
        </p:spPr>
        <p:txBody>
          <a:bodyPr wrap="square" lIns="60960" tIns="30480" rIns="60960" bIns="30480">
            <a:spAutoFit/>
          </a:bodyPr>
          <a:lstStyle/>
          <a:p>
            <a:r>
              <a:rPr lang="en-US" sz="1500" b="1" dirty="0">
                <a:solidFill>
                  <a:srgbClr val="44546B"/>
                </a:solidFill>
                <a:latin typeface="Candara" panose="020E0502030303020204" pitchFamily="34" charset="0"/>
              </a:rPr>
              <a:t>LOREM IPSUM DOLOR</a:t>
            </a:r>
          </a:p>
          <a:p>
            <a:r>
              <a:rPr lang="en-US" sz="1200" b="1"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20" name="Freeform: Shape 19">
            <a:extLst>
              <a:ext uri="{FF2B5EF4-FFF2-40B4-BE49-F238E27FC236}">
                <a16:creationId xmlns:a16="http://schemas.microsoft.com/office/drawing/2014/main" id="{089254AB-5F25-4172-9F0C-BCD8B63D879D}"/>
              </a:ext>
            </a:extLst>
          </p:cNvPr>
          <p:cNvSpPr>
            <a:spLocks noChangeAspect="1"/>
          </p:cNvSpPr>
          <p:nvPr/>
        </p:nvSpPr>
        <p:spPr>
          <a:xfrm>
            <a:off x="6982309" y="4414689"/>
            <a:ext cx="365211" cy="415315"/>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5C9AD3"/>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Shape 54">
            <a:extLst>
              <a:ext uri="{FF2B5EF4-FFF2-40B4-BE49-F238E27FC236}">
                <a16:creationId xmlns:a16="http://schemas.microsoft.com/office/drawing/2014/main" id="{A2AFF7CA-0C1D-42D4-8BEA-58DB32E040B4}"/>
              </a:ext>
            </a:extLst>
          </p:cNvPr>
          <p:cNvSpPr/>
          <p:nvPr/>
        </p:nvSpPr>
        <p:spPr>
          <a:xfrm>
            <a:off x="4177931" y="4814458"/>
            <a:ext cx="8014068" cy="1025117"/>
          </a:xfrm>
          <a:custGeom>
            <a:avLst/>
            <a:gdLst>
              <a:gd name="connsiteX0" fmla="*/ 284097 w 8014068"/>
              <a:gd name="connsiteY0" fmla="*/ 0 h 1025117"/>
              <a:gd name="connsiteX1" fmla="*/ 8014068 w 8014068"/>
              <a:gd name="connsiteY1" fmla="*/ 0 h 1025117"/>
              <a:gd name="connsiteX2" fmla="*/ 8014068 w 8014068"/>
              <a:gd name="connsiteY2" fmla="*/ 1025117 h 1025117"/>
              <a:gd name="connsiteX3" fmla="*/ 0 w 8014068"/>
              <a:gd name="connsiteY3" fmla="*/ 1025117 h 1025117"/>
            </a:gdLst>
            <a:ahLst/>
            <a:cxnLst>
              <a:cxn ang="0">
                <a:pos x="connsiteX0" y="connsiteY0"/>
              </a:cxn>
              <a:cxn ang="0">
                <a:pos x="connsiteX1" y="connsiteY1"/>
              </a:cxn>
              <a:cxn ang="0">
                <a:pos x="connsiteX2" y="connsiteY2"/>
              </a:cxn>
              <a:cxn ang="0">
                <a:pos x="connsiteX3" y="connsiteY3"/>
              </a:cxn>
            </a:cxnLst>
            <a:rect l="l" t="t" r="r" b="b"/>
            <a:pathLst>
              <a:path w="8014068" h="1025117">
                <a:moveTo>
                  <a:pt x="284097" y="0"/>
                </a:moveTo>
                <a:lnTo>
                  <a:pt x="8014068" y="0"/>
                </a:lnTo>
                <a:lnTo>
                  <a:pt x="8014068" y="1025117"/>
                </a:lnTo>
                <a:lnTo>
                  <a:pt x="0" y="1025117"/>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lin ang="5400000" scaled="0"/>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7" name="Group 6">
            <a:extLst>
              <a:ext uri="{FF2B5EF4-FFF2-40B4-BE49-F238E27FC236}">
                <a16:creationId xmlns:a16="http://schemas.microsoft.com/office/drawing/2014/main" id="{1A1B7DB2-F9A5-4714-895B-2583BC456971}"/>
              </a:ext>
            </a:extLst>
          </p:cNvPr>
          <p:cNvGrpSpPr/>
          <p:nvPr/>
        </p:nvGrpSpPr>
        <p:grpSpPr>
          <a:xfrm>
            <a:off x="5704292" y="4408196"/>
            <a:ext cx="1470984" cy="1417707"/>
            <a:chOff x="5704292" y="4408196"/>
            <a:chExt cx="1470984" cy="1417707"/>
          </a:xfrm>
        </p:grpSpPr>
        <p:grpSp>
          <p:nvGrpSpPr>
            <p:cNvPr id="38" name="Group 37">
              <a:extLst>
                <a:ext uri="{FF2B5EF4-FFF2-40B4-BE49-F238E27FC236}">
                  <a16:creationId xmlns:a16="http://schemas.microsoft.com/office/drawing/2014/main" id="{779C28C2-DBF8-4B66-9D0D-31F2252FE44C}"/>
                </a:ext>
              </a:extLst>
            </p:cNvPr>
            <p:cNvGrpSpPr/>
            <p:nvPr/>
          </p:nvGrpSpPr>
          <p:grpSpPr>
            <a:xfrm>
              <a:off x="5704292" y="4408196"/>
              <a:ext cx="1470984" cy="1417707"/>
              <a:chOff x="7029730" y="4408196"/>
              <a:chExt cx="1470984" cy="1417707"/>
            </a:xfrm>
          </p:grpSpPr>
          <p:sp>
            <p:nvSpPr>
              <p:cNvPr id="21" name="Freeform: Shape 20">
                <a:extLst>
                  <a:ext uri="{FF2B5EF4-FFF2-40B4-BE49-F238E27FC236}">
                    <a16:creationId xmlns:a16="http://schemas.microsoft.com/office/drawing/2014/main" id="{4F40B563-C395-42AE-87C4-C7BAA5768235}"/>
                  </a:ext>
                </a:extLst>
              </p:cNvPr>
              <p:cNvSpPr>
                <a:spLocks noChangeAspect="1"/>
              </p:cNvSpPr>
              <p:nvPr/>
            </p:nvSpPr>
            <p:spPr>
              <a:xfrm>
                <a:off x="7029730" y="4408196"/>
                <a:ext cx="1470984" cy="410593"/>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84C2FB"/>
                  </a:gs>
                  <a:gs pos="17000">
                    <a:srgbClr val="4886BF"/>
                  </a:gs>
                  <a:gs pos="0">
                    <a:srgbClr val="3468AB"/>
                  </a:gs>
                  <a:gs pos="48000">
                    <a:srgbClr val="5C9AD3"/>
                  </a:gs>
                  <a:gs pos="100000">
                    <a:srgbClr val="5C9AD3"/>
                  </a:gs>
                </a:gsLst>
                <a:lin ang="5400000" scaled="0"/>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6887A6AB-5176-45DD-AA1C-3EC0FF91ADB5}"/>
                  </a:ext>
                </a:extLst>
              </p:cNvPr>
              <p:cNvSpPr/>
              <p:nvPr/>
            </p:nvSpPr>
            <p:spPr>
              <a:xfrm>
                <a:off x="7029730" y="4729662"/>
                <a:ext cx="1289783" cy="1096241"/>
              </a:xfrm>
              <a:prstGeom prst="rect">
                <a:avLst/>
              </a:prstGeom>
              <a:solidFill>
                <a:srgbClr val="5C9AD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9" name="TextBox 28">
              <a:extLst>
                <a:ext uri="{FF2B5EF4-FFF2-40B4-BE49-F238E27FC236}">
                  <a16:creationId xmlns:a16="http://schemas.microsoft.com/office/drawing/2014/main" id="{343C5ADF-0A03-442D-BC2E-B011AEC1FEB3}"/>
                </a:ext>
              </a:extLst>
            </p:cNvPr>
            <p:cNvSpPr txBox="1"/>
            <p:nvPr/>
          </p:nvSpPr>
          <p:spPr>
            <a:xfrm>
              <a:off x="5704292" y="4694923"/>
              <a:ext cx="1289783" cy="692497"/>
            </a:xfrm>
            <a:prstGeom prst="rect">
              <a:avLst/>
            </a:prstGeom>
            <a:noFill/>
          </p:spPr>
          <p:txBody>
            <a:bodyPr wrap="square" lIns="0" tIns="0" rIns="0" bIns="0" rtlCol="0" anchor="t">
              <a:spAutoFit/>
            </a:bodyPr>
            <a:lstStyle/>
            <a:p>
              <a:pPr algn="ctr"/>
              <a:r>
                <a:rPr lang="en-US" sz="1400" dirty="0">
                  <a:solidFill>
                    <a:schemeClr val="bg1"/>
                  </a:solidFill>
                  <a:latin typeface="Candara" panose="020E0502030303020204" pitchFamily="34" charset="0"/>
                </a:rPr>
                <a:t>STEP</a:t>
              </a:r>
            </a:p>
            <a:p>
              <a:pPr algn="ctr"/>
              <a:r>
                <a:rPr lang="en-US" sz="3000" b="1" dirty="0">
                  <a:solidFill>
                    <a:schemeClr val="bg1"/>
                  </a:solidFill>
                  <a:latin typeface="Lato"/>
                </a:rPr>
                <a:t>02</a:t>
              </a:r>
            </a:p>
          </p:txBody>
        </p:sp>
      </p:grpSp>
      <p:sp>
        <p:nvSpPr>
          <p:cNvPr id="45" name="Text Box 10">
            <a:extLst>
              <a:ext uri="{FF2B5EF4-FFF2-40B4-BE49-F238E27FC236}">
                <a16:creationId xmlns:a16="http://schemas.microsoft.com/office/drawing/2014/main" id="{8548ACFD-FCE8-452B-9527-05F893B839E4}"/>
              </a:ext>
            </a:extLst>
          </p:cNvPr>
          <p:cNvSpPr txBox="1">
            <a:spLocks noChangeArrowheads="1"/>
          </p:cNvSpPr>
          <p:nvPr/>
        </p:nvSpPr>
        <p:spPr bwMode="auto">
          <a:xfrm>
            <a:off x="7251931" y="4900478"/>
            <a:ext cx="3484427" cy="846386"/>
          </a:xfrm>
          <a:prstGeom prst="rect">
            <a:avLst/>
          </a:prstGeom>
          <a:noFill/>
          <a:ln w="9525">
            <a:noFill/>
            <a:miter lim="800000"/>
            <a:headEnd/>
            <a:tailEnd/>
          </a:ln>
        </p:spPr>
        <p:txBody>
          <a:bodyPr wrap="square" lIns="60960" tIns="30480" rIns="60960" bIns="30480">
            <a:spAutoFit/>
          </a:bodyPr>
          <a:lstStyle/>
          <a:p>
            <a:r>
              <a:rPr lang="en-US" sz="1500" b="1" dirty="0">
                <a:solidFill>
                  <a:srgbClr val="5C9AD3"/>
                </a:solidFill>
                <a:latin typeface="Candara" panose="020E0502030303020204" pitchFamily="34" charset="0"/>
              </a:rPr>
              <a:t>LOREM IPSUM DOLOR</a:t>
            </a:r>
          </a:p>
          <a:p>
            <a:r>
              <a:rPr lang="en-US" sz="1200" b="1"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24" name="Freeform: Shape 23">
            <a:extLst>
              <a:ext uri="{FF2B5EF4-FFF2-40B4-BE49-F238E27FC236}">
                <a16:creationId xmlns:a16="http://schemas.microsoft.com/office/drawing/2014/main" id="{0BE510B2-ADC7-403A-8D3F-8BEF474A2C87}"/>
              </a:ext>
            </a:extLst>
          </p:cNvPr>
          <p:cNvSpPr>
            <a:spLocks noChangeAspect="1"/>
          </p:cNvSpPr>
          <p:nvPr/>
        </p:nvSpPr>
        <p:spPr>
          <a:xfrm>
            <a:off x="6373511" y="5444624"/>
            <a:ext cx="365211" cy="415315"/>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FE4A1E"/>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9684EFF1-6571-4EC5-9A53-930FF281487F}"/>
              </a:ext>
            </a:extLst>
          </p:cNvPr>
          <p:cNvSpPr/>
          <p:nvPr/>
        </p:nvSpPr>
        <p:spPr>
          <a:xfrm>
            <a:off x="3895688" y="5832883"/>
            <a:ext cx="8296311" cy="1025117"/>
          </a:xfrm>
          <a:custGeom>
            <a:avLst/>
            <a:gdLst>
              <a:gd name="connsiteX0" fmla="*/ 284097 w 8296311"/>
              <a:gd name="connsiteY0" fmla="*/ 0 h 1025117"/>
              <a:gd name="connsiteX1" fmla="*/ 8296311 w 8296311"/>
              <a:gd name="connsiteY1" fmla="*/ 0 h 1025117"/>
              <a:gd name="connsiteX2" fmla="*/ 8296311 w 8296311"/>
              <a:gd name="connsiteY2" fmla="*/ 1025117 h 1025117"/>
              <a:gd name="connsiteX3" fmla="*/ 0 w 8296311"/>
              <a:gd name="connsiteY3" fmla="*/ 1025117 h 1025117"/>
            </a:gdLst>
            <a:ahLst/>
            <a:cxnLst>
              <a:cxn ang="0">
                <a:pos x="connsiteX0" y="connsiteY0"/>
              </a:cxn>
              <a:cxn ang="0">
                <a:pos x="connsiteX1" y="connsiteY1"/>
              </a:cxn>
              <a:cxn ang="0">
                <a:pos x="connsiteX2" y="connsiteY2"/>
              </a:cxn>
              <a:cxn ang="0">
                <a:pos x="connsiteX3" y="connsiteY3"/>
              </a:cxn>
            </a:cxnLst>
            <a:rect l="l" t="t" r="r" b="b"/>
            <a:pathLst>
              <a:path w="8296311" h="1025117">
                <a:moveTo>
                  <a:pt x="284097" y="0"/>
                </a:moveTo>
                <a:lnTo>
                  <a:pt x="8296311" y="0"/>
                </a:lnTo>
                <a:lnTo>
                  <a:pt x="8296311" y="1025117"/>
                </a:lnTo>
                <a:lnTo>
                  <a:pt x="0" y="1025117"/>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5400000" scaled="0"/>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6" name="Group 5">
            <a:extLst>
              <a:ext uri="{FF2B5EF4-FFF2-40B4-BE49-F238E27FC236}">
                <a16:creationId xmlns:a16="http://schemas.microsoft.com/office/drawing/2014/main" id="{97C37E72-A611-456A-B9A3-AF7B3C85080F}"/>
              </a:ext>
            </a:extLst>
          </p:cNvPr>
          <p:cNvGrpSpPr/>
          <p:nvPr/>
        </p:nvGrpSpPr>
        <p:grpSpPr>
          <a:xfrm>
            <a:off x="5105400" y="5440293"/>
            <a:ext cx="1470984" cy="1417707"/>
            <a:chOff x="5105400" y="5440293"/>
            <a:chExt cx="1470984" cy="1417707"/>
          </a:xfrm>
        </p:grpSpPr>
        <p:grpSp>
          <p:nvGrpSpPr>
            <p:cNvPr id="37" name="Group 36">
              <a:extLst>
                <a:ext uri="{FF2B5EF4-FFF2-40B4-BE49-F238E27FC236}">
                  <a16:creationId xmlns:a16="http://schemas.microsoft.com/office/drawing/2014/main" id="{4E1888F6-2C95-4975-B82A-3061E1C771C6}"/>
                </a:ext>
              </a:extLst>
            </p:cNvPr>
            <p:cNvGrpSpPr/>
            <p:nvPr/>
          </p:nvGrpSpPr>
          <p:grpSpPr>
            <a:xfrm>
              <a:off x="5105400" y="5440293"/>
              <a:ext cx="1470984" cy="1417707"/>
              <a:chOff x="6430838" y="5440293"/>
              <a:chExt cx="1470984" cy="1417707"/>
            </a:xfrm>
          </p:grpSpPr>
          <p:sp>
            <p:nvSpPr>
              <p:cNvPr id="25" name="Freeform: Shape 24">
                <a:extLst>
                  <a:ext uri="{FF2B5EF4-FFF2-40B4-BE49-F238E27FC236}">
                    <a16:creationId xmlns:a16="http://schemas.microsoft.com/office/drawing/2014/main" id="{FAE7EE1B-5E3A-4311-910F-EED12688B525}"/>
                  </a:ext>
                </a:extLst>
              </p:cNvPr>
              <p:cNvSpPr>
                <a:spLocks noChangeAspect="1"/>
              </p:cNvSpPr>
              <p:nvPr/>
            </p:nvSpPr>
            <p:spPr>
              <a:xfrm>
                <a:off x="6430838" y="5440293"/>
                <a:ext cx="1470984" cy="410593"/>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FE7246"/>
                  </a:gs>
                  <a:gs pos="17000">
                    <a:srgbClr val="EA360A"/>
                  </a:gs>
                  <a:gs pos="0">
                    <a:srgbClr val="D62200"/>
                  </a:gs>
                  <a:gs pos="48000">
                    <a:srgbClr val="FE4A1E"/>
                  </a:gs>
                  <a:gs pos="100000">
                    <a:srgbClr val="FE4A1E"/>
                  </a:gs>
                </a:gsLst>
                <a:lin ang="5400000" scaled="0"/>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7C6BE466-2CAF-4063-A444-B55820427E45}"/>
                  </a:ext>
                </a:extLst>
              </p:cNvPr>
              <p:cNvSpPr/>
              <p:nvPr/>
            </p:nvSpPr>
            <p:spPr>
              <a:xfrm>
                <a:off x="6430838" y="5761759"/>
                <a:ext cx="1289783" cy="1096241"/>
              </a:xfrm>
              <a:prstGeom prst="rect">
                <a:avLst/>
              </a:prstGeom>
              <a:solidFill>
                <a:srgbClr val="FE4A1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TextBox 27">
              <a:extLst>
                <a:ext uri="{FF2B5EF4-FFF2-40B4-BE49-F238E27FC236}">
                  <a16:creationId xmlns:a16="http://schemas.microsoft.com/office/drawing/2014/main" id="{8EA8B26D-4712-43F2-8898-F031A603C13A}"/>
                </a:ext>
              </a:extLst>
            </p:cNvPr>
            <p:cNvSpPr txBox="1"/>
            <p:nvPr/>
          </p:nvSpPr>
          <p:spPr>
            <a:xfrm>
              <a:off x="5105400" y="5754606"/>
              <a:ext cx="1289783" cy="692497"/>
            </a:xfrm>
            <a:prstGeom prst="rect">
              <a:avLst/>
            </a:prstGeom>
            <a:noFill/>
          </p:spPr>
          <p:txBody>
            <a:bodyPr wrap="square" lIns="0" tIns="0" rIns="0" bIns="0" rtlCol="0" anchor="t">
              <a:spAutoFit/>
            </a:bodyPr>
            <a:lstStyle/>
            <a:p>
              <a:pPr algn="ctr"/>
              <a:r>
                <a:rPr lang="en-US" sz="1400" dirty="0">
                  <a:solidFill>
                    <a:schemeClr val="bg1"/>
                  </a:solidFill>
                  <a:latin typeface="Candara" panose="020E0502030303020204" pitchFamily="34" charset="0"/>
                </a:rPr>
                <a:t>STEP</a:t>
              </a:r>
            </a:p>
            <a:p>
              <a:pPr algn="ctr"/>
              <a:r>
                <a:rPr lang="en-US" sz="3000" b="1" dirty="0">
                  <a:solidFill>
                    <a:schemeClr val="bg1"/>
                  </a:solidFill>
                  <a:latin typeface="Lato"/>
                </a:rPr>
                <a:t>01</a:t>
              </a:r>
            </a:p>
          </p:txBody>
        </p:sp>
      </p:grpSp>
      <p:sp>
        <p:nvSpPr>
          <p:cNvPr id="42" name="Text Box 10">
            <a:extLst>
              <a:ext uri="{FF2B5EF4-FFF2-40B4-BE49-F238E27FC236}">
                <a16:creationId xmlns:a16="http://schemas.microsoft.com/office/drawing/2014/main" id="{471AAC87-FE24-4F59-8258-FCE1D5AC5DE2}"/>
              </a:ext>
            </a:extLst>
          </p:cNvPr>
          <p:cNvSpPr txBox="1">
            <a:spLocks noChangeArrowheads="1"/>
          </p:cNvSpPr>
          <p:nvPr/>
        </p:nvSpPr>
        <p:spPr bwMode="auto">
          <a:xfrm>
            <a:off x="6651856" y="5922180"/>
            <a:ext cx="3484427" cy="846386"/>
          </a:xfrm>
          <a:prstGeom prst="rect">
            <a:avLst/>
          </a:prstGeom>
          <a:noFill/>
          <a:ln w="9525">
            <a:noFill/>
            <a:miter lim="800000"/>
            <a:headEnd/>
            <a:tailEnd/>
          </a:ln>
        </p:spPr>
        <p:txBody>
          <a:bodyPr wrap="square" lIns="60960" tIns="30480" rIns="60960" bIns="30480">
            <a:spAutoFit/>
          </a:bodyPr>
          <a:lstStyle/>
          <a:p>
            <a:r>
              <a:rPr lang="en-US" sz="1500" b="1" dirty="0">
                <a:solidFill>
                  <a:srgbClr val="00B0F0"/>
                </a:solidFill>
                <a:latin typeface="Candara" panose="020E0502030303020204" pitchFamily="34" charset="0"/>
              </a:rPr>
              <a:t>LOREM IPSUM DOLOR</a:t>
            </a:r>
          </a:p>
          <a:p>
            <a:r>
              <a:rPr lang="en-US" sz="1200" b="1"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60" name="Freeform: Shape 59">
            <a:extLst>
              <a:ext uri="{FF2B5EF4-FFF2-40B4-BE49-F238E27FC236}">
                <a16:creationId xmlns:a16="http://schemas.microsoft.com/office/drawing/2014/main" id="{A1D1AFB0-957C-4F79-AD29-47DE884A372A}"/>
              </a:ext>
            </a:extLst>
          </p:cNvPr>
          <p:cNvSpPr>
            <a:spLocks noChangeAspect="1"/>
          </p:cNvSpPr>
          <p:nvPr/>
        </p:nvSpPr>
        <p:spPr>
          <a:xfrm rot="8104759">
            <a:off x="5169421" y="3038311"/>
            <a:ext cx="548640" cy="541425"/>
          </a:xfrm>
          <a:custGeom>
            <a:avLst/>
            <a:gdLst>
              <a:gd name="connsiteX0" fmla="*/ 81993 w 1356979"/>
              <a:gd name="connsiteY0" fmla="*/ 1255530 h 1339131"/>
              <a:gd name="connsiteX1" fmla="*/ 0 w 1356979"/>
              <a:gd name="connsiteY1" fmla="*/ 1056969 h 1339131"/>
              <a:gd name="connsiteX2" fmla="*/ 414 w 1356979"/>
              <a:gd name="connsiteY2" fmla="*/ 678526 h 1339131"/>
              <a:gd name="connsiteX3" fmla="*/ 414 w 1356979"/>
              <a:gd name="connsiteY3" fmla="*/ 743 h 1339131"/>
              <a:gd name="connsiteX4" fmla="*/ 1154 w 1356979"/>
              <a:gd name="connsiteY4" fmla="*/ 743 h 1339131"/>
              <a:gd name="connsiteX5" fmla="*/ 1155 w 1356979"/>
              <a:gd name="connsiteY5" fmla="*/ 0 h 1339131"/>
              <a:gd name="connsiteX6" fmla="*/ 681657 w 1356979"/>
              <a:gd name="connsiteY6" fmla="*/ 743 h 1339131"/>
              <a:gd name="connsiteX7" fmla="*/ 1076097 w 1356979"/>
              <a:gd name="connsiteY7" fmla="*/ 743 h 1339131"/>
              <a:gd name="connsiteX8" fmla="*/ 1274567 w 1356979"/>
              <a:gd name="connsiteY8" fmla="*/ 82952 h 1339131"/>
              <a:gd name="connsiteX9" fmla="*/ 1356777 w 1356979"/>
              <a:gd name="connsiteY9" fmla="*/ 281423 h 1339131"/>
              <a:gd name="connsiteX10" fmla="*/ 1356777 w 1356979"/>
              <a:gd name="connsiteY10" fmla="*/ 494022 h 1339131"/>
              <a:gd name="connsiteX11" fmla="*/ 1356979 w 1356979"/>
              <a:gd name="connsiteY11" fmla="*/ 494223 h 1339131"/>
              <a:gd name="connsiteX12" fmla="*/ 1356777 w 1356979"/>
              <a:gd name="connsiteY12" fmla="*/ 678879 h 1339131"/>
              <a:gd name="connsiteX13" fmla="*/ 1356777 w 1356979"/>
              <a:gd name="connsiteY13" fmla="*/ 1338393 h 1339131"/>
              <a:gd name="connsiteX14" fmla="*/ 1356057 w 1356979"/>
              <a:gd name="connsiteY14" fmla="*/ 1338393 h 1339131"/>
              <a:gd name="connsiteX15" fmla="*/ 1356056 w 1356979"/>
              <a:gd name="connsiteY15" fmla="*/ 1339131 h 1339131"/>
              <a:gd name="connsiteX16" fmla="*/ 681012 w 1356979"/>
              <a:gd name="connsiteY16" fmla="*/ 1338393 h 1339131"/>
              <a:gd name="connsiteX17" fmla="*/ 600714 w 1356979"/>
              <a:gd name="connsiteY17" fmla="*/ 1338393 h 1339131"/>
              <a:gd name="connsiteX18" fmla="*/ 600626 w 1356979"/>
              <a:gd name="connsiteY18" fmla="*/ 1338305 h 1339131"/>
              <a:gd name="connsiteX19" fmla="*/ 280373 w 1356979"/>
              <a:gd name="connsiteY19" fmla="*/ 1337955 h 1339131"/>
              <a:gd name="connsiteX20" fmla="*/ 81993 w 1356979"/>
              <a:gd name="connsiteY20" fmla="*/ 1255530 h 13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979" h="1339131">
                <a:moveTo>
                  <a:pt x="81993" y="1255530"/>
                </a:moveTo>
                <a:cubicBezTo>
                  <a:pt x="31255" y="1204680"/>
                  <a:pt x="-84" y="1134476"/>
                  <a:pt x="0" y="1056969"/>
                </a:cubicBezTo>
                <a:lnTo>
                  <a:pt x="414" y="678526"/>
                </a:lnTo>
                <a:lnTo>
                  <a:pt x="414" y="743"/>
                </a:lnTo>
                <a:lnTo>
                  <a:pt x="1154" y="743"/>
                </a:lnTo>
                <a:lnTo>
                  <a:pt x="1155" y="0"/>
                </a:lnTo>
                <a:lnTo>
                  <a:pt x="681657" y="743"/>
                </a:lnTo>
                <a:lnTo>
                  <a:pt x="1076097" y="743"/>
                </a:lnTo>
                <a:cubicBezTo>
                  <a:pt x="1153604" y="743"/>
                  <a:pt x="1223774" y="32159"/>
                  <a:pt x="1274567" y="82952"/>
                </a:cubicBezTo>
                <a:cubicBezTo>
                  <a:pt x="1325361" y="133746"/>
                  <a:pt x="1356777" y="203916"/>
                  <a:pt x="1356777" y="281423"/>
                </a:cubicBezTo>
                <a:lnTo>
                  <a:pt x="1356777" y="494022"/>
                </a:lnTo>
                <a:lnTo>
                  <a:pt x="1356979" y="494223"/>
                </a:lnTo>
                <a:lnTo>
                  <a:pt x="1356777" y="678879"/>
                </a:lnTo>
                <a:lnTo>
                  <a:pt x="1356777" y="1338393"/>
                </a:lnTo>
                <a:lnTo>
                  <a:pt x="1356057" y="1338393"/>
                </a:lnTo>
                <a:lnTo>
                  <a:pt x="1356056" y="1339131"/>
                </a:lnTo>
                <a:lnTo>
                  <a:pt x="681012" y="1338393"/>
                </a:lnTo>
                <a:lnTo>
                  <a:pt x="600714" y="1338393"/>
                </a:lnTo>
                <a:lnTo>
                  <a:pt x="600626" y="1338305"/>
                </a:lnTo>
                <a:lnTo>
                  <a:pt x="280373" y="1337955"/>
                </a:lnTo>
                <a:cubicBezTo>
                  <a:pt x="202867" y="1337871"/>
                  <a:pt x="132731" y="1306378"/>
                  <a:pt x="81993" y="1255530"/>
                </a:cubicBezTo>
                <a:close/>
              </a:path>
            </a:pathLst>
          </a:custGeom>
          <a:blipFill dpi="0" rotWithShape="0">
            <a:blip r:embed="rId3"/>
            <a:srcRect/>
            <a:stretch>
              <a:fillRect/>
            </a:stretch>
          </a:blipFill>
          <a:ln>
            <a:solidFill>
              <a:schemeClr val="bg1"/>
            </a:solidFill>
          </a:ln>
          <a:effectLst>
            <a:innerShdw blurRad="152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61" name="Freeform: Shape 60">
            <a:extLst>
              <a:ext uri="{FF2B5EF4-FFF2-40B4-BE49-F238E27FC236}">
                <a16:creationId xmlns:a16="http://schemas.microsoft.com/office/drawing/2014/main" id="{2ABC9303-EC39-4B46-A6EF-83CB170CAF9F}"/>
              </a:ext>
            </a:extLst>
          </p:cNvPr>
          <p:cNvSpPr>
            <a:spLocks noChangeAspect="1"/>
          </p:cNvSpPr>
          <p:nvPr/>
        </p:nvSpPr>
        <p:spPr>
          <a:xfrm rot="8104759">
            <a:off x="4287370" y="6074660"/>
            <a:ext cx="548640" cy="541425"/>
          </a:xfrm>
          <a:custGeom>
            <a:avLst/>
            <a:gdLst>
              <a:gd name="connsiteX0" fmla="*/ 81993 w 1356979"/>
              <a:gd name="connsiteY0" fmla="*/ 1255530 h 1339131"/>
              <a:gd name="connsiteX1" fmla="*/ 0 w 1356979"/>
              <a:gd name="connsiteY1" fmla="*/ 1056969 h 1339131"/>
              <a:gd name="connsiteX2" fmla="*/ 414 w 1356979"/>
              <a:gd name="connsiteY2" fmla="*/ 678526 h 1339131"/>
              <a:gd name="connsiteX3" fmla="*/ 414 w 1356979"/>
              <a:gd name="connsiteY3" fmla="*/ 743 h 1339131"/>
              <a:gd name="connsiteX4" fmla="*/ 1154 w 1356979"/>
              <a:gd name="connsiteY4" fmla="*/ 743 h 1339131"/>
              <a:gd name="connsiteX5" fmla="*/ 1155 w 1356979"/>
              <a:gd name="connsiteY5" fmla="*/ 0 h 1339131"/>
              <a:gd name="connsiteX6" fmla="*/ 681657 w 1356979"/>
              <a:gd name="connsiteY6" fmla="*/ 743 h 1339131"/>
              <a:gd name="connsiteX7" fmla="*/ 1076097 w 1356979"/>
              <a:gd name="connsiteY7" fmla="*/ 743 h 1339131"/>
              <a:gd name="connsiteX8" fmla="*/ 1274567 w 1356979"/>
              <a:gd name="connsiteY8" fmla="*/ 82952 h 1339131"/>
              <a:gd name="connsiteX9" fmla="*/ 1356777 w 1356979"/>
              <a:gd name="connsiteY9" fmla="*/ 281423 h 1339131"/>
              <a:gd name="connsiteX10" fmla="*/ 1356777 w 1356979"/>
              <a:gd name="connsiteY10" fmla="*/ 494022 h 1339131"/>
              <a:gd name="connsiteX11" fmla="*/ 1356979 w 1356979"/>
              <a:gd name="connsiteY11" fmla="*/ 494223 h 1339131"/>
              <a:gd name="connsiteX12" fmla="*/ 1356777 w 1356979"/>
              <a:gd name="connsiteY12" fmla="*/ 678879 h 1339131"/>
              <a:gd name="connsiteX13" fmla="*/ 1356777 w 1356979"/>
              <a:gd name="connsiteY13" fmla="*/ 1338393 h 1339131"/>
              <a:gd name="connsiteX14" fmla="*/ 1356057 w 1356979"/>
              <a:gd name="connsiteY14" fmla="*/ 1338393 h 1339131"/>
              <a:gd name="connsiteX15" fmla="*/ 1356056 w 1356979"/>
              <a:gd name="connsiteY15" fmla="*/ 1339131 h 1339131"/>
              <a:gd name="connsiteX16" fmla="*/ 681012 w 1356979"/>
              <a:gd name="connsiteY16" fmla="*/ 1338393 h 1339131"/>
              <a:gd name="connsiteX17" fmla="*/ 600714 w 1356979"/>
              <a:gd name="connsiteY17" fmla="*/ 1338393 h 1339131"/>
              <a:gd name="connsiteX18" fmla="*/ 600626 w 1356979"/>
              <a:gd name="connsiteY18" fmla="*/ 1338305 h 1339131"/>
              <a:gd name="connsiteX19" fmla="*/ 280373 w 1356979"/>
              <a:gd name="connsiteY19" fmla="*/ 1337955 h 1339131"/>
              <a:gd name="connsiteX20" fmla="*/ 81993 w 1356979"/>
              <a:gd name="connsiteY20" fmla="*/ 1255530 h 13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979" h="1339131">
                <a:moveTo>
                  <a:pt x="81993" y="1255530"/>
                </a:moveTo>
                <a:cubicBezTo>
                  <a:pt x="31255" y="1204680"/>
                  <a:pt x="-84" y="1134476"/>
                  <a:pt x="0" y="1056969"/>
                </a:cubicBezTo>
                <a:lnTo>
                  <a:pt x="414" y="678526"/>
                </a:lnTo>
                <a:lnTo>
                  <a:pt x="414" y="743"/>
                </a:lnTo>
                <a:lnTo>
                  <a:pt x="1154" y="743"/>
                </a:lnTo>
                <a:lnTo>
                  <a:pt x="1155" y="0"/>
                </a:lnTo>
                <a:lnTo>
                  <a:pt x="681657" y="743"/>
                </a:lnTo>
                <a:lnTo>
                  <a:pt x="1076097" y="743"/>
                </a:lnTo>
                <a:cubicBezTo>
                  <a:pt x="1153604" y="743"/>
                  <a:pt x="1223774" y="32159"/>
                  <a:pt x="1274567" y="82952"/>
                </a:cubicBezTo>
                <a:cubicBezTo>
                  <a:pt x="1325361" y="133746"/>
                  <a:pt x="1356777" y="203916"/>
                  <a:pt x="1356777" y="281423"/>
                </a:cubicBezTo>
                <a:lnTo>
                  <a:pt x="1356777" y="494022"/>
                </a:lnTo>
                <a:lnTo>
                  <a:pt x="1356979" y="494223"/>
                </a:lnTo>
                <a:lnTo>
                  <a:pt x="1356777" y="678879"/>
                </a:lnTo>
                <a:lnTo>
                  <a:pt x="1356777" y="1338393"/>
                </a:lnTo>
                <a:lnTo>
                  <a:pt x="1356057" y="1338393"/>
                </a:lnTo>
                <a:lnTo>
                  <a:pt x="1356056" y="1339131"/>
                </a:lnTo>
                <a:lnTo>
                  <a:pt x="681012" y="1338393"/>
                </a:lnTo>
                <a:lnTo>
                  <a:pt x="600714" y="1338393"/>
                </a:lnTo>
                <a:lnTo>
                  <a:pt x="600626" y="1338305"/>
                </a:lnTo>
                <a:lnTo>
                  <a:pt x="280373" y="1337955"/>
                </a:lnTo>
                <a:cubicBezTo>
                  <a:pt x="202867" y="1337871"/>
                  <a:pt x="132731" y="1306378"/>
                  <a:pt x="81993" y="1255530"/>
                </a:cubicBezTo>
                <a:close/>
              </a:path>
            </a:pathLst>
          </a:custGeom>
          <a:blipFill dpi="0" rotWithShape="0">
            <a:blip r:embed="rId4"/>
            <a:srcRect/>
            <a:stretch>
              <a:fillRect/>
            </a:stretch>
          </a:blipFill>
          <a:ln>
            <a:solidFill>
              <a:schemeClr val="bg1"/>
            </a:solidFill>
          </a:ln>
          <a:effectLst>
            <a:innerShdw blurRad="152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62" name="Freeform: Shape 61">
            <a:extLst>
              <a:ext uri="{FF2B5EF4-FFF2-40B4-BE49-F238E27FC236}">
                <a16:creationId xmlns:a16="http://schemas.microsoft.com/office/drawing/2014/main" id="{C8040A3B-D9A6-4A7F-9767-42EE0C3EC763}"/>
              </a:ext>
            </a:extLst>
          </p:cNvPr>
          <p:cNvSpPr>
            <a:spLocks noChangeAspect="1"/>
          </p:cNvSpPr>
          <p:nvPr/>
        </p:nvSpPr>
        <p:spPr>
          <a:xfrm rot="8104759">
            <a:off x="4601868" y="5007070"/>
            <a:ext cx="548640" cy="541425"/>
          </a:xfrm>
          <a:custGeom>
            <a:avLst/>
            <a:gdLst>
              <a:gd name="connsiteX0" fmla="*/ 81993 w 1356979"/>
              <a:gd name="connsiteY0" fmla="*/ 1255530 h 1339131"/>
              <a:gd name="connsiteX1" fmla="*/ 0 w 1356979"/>
              <a:gd name="connsiteY1" fmla="*/ 1056969 h 1339131"/>
              <a:gd name="connsiteX2" fmla="*/ 414 w 1356979"/>
              <a:gd name="connsiteY2" fmla="*/ 678526 h 1339131"/>
              <a:gd name="connsiteX3" fmla="*/ 414 w 1356979"/>
              <a:gd name="connsiteY3" fmla="*/ 743 h 1339131"/>
              <a:gd name="connsiteX4" fmla="*/ 1154 w 1356979"/>
              <a:gd name="connsiteY4" fmla="*/ 743 h 1339131"/>
              <a:gd name="connsiteX5" fmla="*/ 1155 w 1356979"/>
              <a:gd name="connsiteY5" fmla="*/ 0 h 1339131"/>
              <a:gd name="connsiteX6" fmla="*/ 681657 w 1356979"/>
              <a:gd name="connsiteY6" fmla="*/ 743 h 1339131"/>
              <a:gd name="connsiteX7" fmla="*/ 1076097 w 1356979"/>
              <a:gd name="connsiteY7" fmla="*/ 743 h 1339131"/>
              <a:gd name="connsiteX8" fmla="*/ 1274567 w 1356979"/>
              <a:gd name="connsiteY8" fmla="*/ 82952 h 1339131"/>
              <a:gd name="connsiteX9" fmla="*/ 1356777 w 1356979"/>
              <a:gd name="connsiteY9" fmla="*/ 281423 h 1339131"/>
              <a:gd name="connsiteX10" fmla="*/ 1356777 w 1356979"/>
              <a:gd name="connsiteY10" fmla="*/ 494022 h 1339131"/>
              <a:gd name="connsiteX11" fmla="*/ 1356979 w 1356979"/>
              <a:gd name="connsiteY11" fmla="*/ 494223 h 1339131"/>
              <a:gd name="connsiteX12" fmla="*/ 1356777 w 1356979"/>
              <a:gd name="connsiteY12" fmla="*/ 678879 h 1339131"/>
              <a:gd name="connsiteX13" fmla="*/ 1356777 w 1356979"/>
              <a:gd name="connsiteY13" fmla="*/ 1338393 h 1339131"/>
              <a:gd name="connsiteX14" fmla="*/ 1356057 w 1356979"/>
              <a:gd name="connsiteY14" fmla="*/ 1338393 h 1339131"/>
              <a:gd name="connsiteX15" fmla="*/ 1356056 w 1356979"/>
              <a:gd name="connsiteY15" fmla="*/ 1339131 h 1339131"/>
              <a:gd name="connsiteX16" fmla="*/ 681012 w 1356979"/>
              <a:gd name="connsiteY16" fmla="*/ 1338393 h 1339131"/>
              <a:gd name="connsiteX17" fmla="*/ 600714 w 1356979"/>
              <a:gd name="connsiteY17" fmla="*/ 1338393 h 1339131"/>
              <a:gd name="connsiteX18" fmla="*/ 600626 w 1356979"/>
              <a:gd name="connsiteY18" fmla="*/ 1338305 h 1339131"/>
              <a:gd name="connsiteX19" fmla="*/ 280373 w 1356979"/>
              <a:gd name="connsiteY19" fmla="*/ 1337955 h 1339131"/>
              <a:gd name="connsiteX20" fmla="*/ 81993 w 1356979"/>
              <a:gd name="connsiteY20" fmla="*/ 1255530 h 13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979" h="1339131">
                <a:moveTo>
                  <a:pt x="81993" y="1255530"/>
                </a:moveTo>
                <a:cubicBezTo>
                  <a:pt x="31255" y="1204680"/>
                  <a:pt x="-84" y="1134476"/>
                  <a:pt x="0" y="1056969"/>
                </a:cubicBezTo>
                <a:lnTo>
                  <a:pt x="414" y="678526"/>
                </a:lnTo>
                <a:lnTo>
                  <a:pt x="414" y="743"/>
                </a:lnTo>
                <a:lnTo>
                  <a:pt x="1154" y="743"/>
                </a:lnTo>
                <a:lnTo>
                  <a:pt x="1155" y="0"/>
                </a:lnTo>
                <a:lnTo>
                  <a:pt x="681657" y="743"/>
                </a:lnTo>
                <a:lnTo>
                  <a:pt x="1076097" y="743"/>
                </a:lnTo>
                <a:cubicBezTo>
                  <a:pt x="1153604" y="743"/>
                  <a:pt x="1223774" y="32159"/>
                  <a:pt x="1274567" y="82952"/>
                </a:cubicBezTo>
                <a:cubicBezTo>
                  <a:pt x="1325361" y="133746"/>
                  <a:pt x="1356777" y="203916"/>
                  <a:pt x="1356777" y="281423"/>
                </a:cubicBezTo>
                <a:lnTo>
                  <a:pt x="1356777" y="494022"/>
                </a:lnTo>
                <a:lnTo>
                  <a:pt x="1356979" y="494223"/>
                </a:lnTo>
                <a:lnTo>
                  <a:pt x="1356777" y="678879"/>
                </a:lnTo>
                <a:lnTo>
                  <a:pt x="1356777" y="1338393"/>
                </a:lnTo>
                <a:lnTo>
                  <a:pt x="1356057" y="1338393"/>
                </a:lnTo>
                <a:lnTo>
                  <a:pt x="1356056" y="1339131"/>
                </a:lnTo>
                <a:lnTo>
                  <a:pt x="681012" y="1338393"/>
                </a:lnTo>
                <a:lnTo>
                  <a:pt x="600714" y="1338393"/>
                </a:lnTo>
                <a:lnTo>
                  <a:pt x="600626" y="1338305"/>
                </a:lnTo>
                <a:lnTo>
                  <a:pt x="280373" y="1337955"/>
                </a:lnTo>
                <a:cubicBezTo>
                  <a:pt x="202867" y="1337871"/>
                  <a:pt x="132731" y="1306378"/>
                  <a:pt x="81993" y="1255530"/>
                </a:cubicBezTo>
                <a:close/>
              </a:path>
            </a:pathLst>
          </a:custGeom>
          <a:blipFill dpi="0" rotWithShape="0">
            <a:blip r:embed="rId5"/>
            <a:srcRect/>
            <a:stretch>
              <a:fillRect/>
            </a:stretch>
          </a:blipFill>
          <a:ln>
            <a:solidFill>
              <a:schemeClr val="bg1"/>
            </a:solidFill>
          </a:ln>
          <a:effectLst>
            <a:innerShdw blurRad="152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63" name="Freeform: Shape 62">
            <a:extLst>
              <a:ext uri="{FF2B5EF4-FFF2-40B4-BE49-F238E27FC236}">
                <a16:creationId xmlns:a16="http://schemas.microsoft.com/office/drawing/2014/main" id="{05E7C11E-88BA-4164-B75E-5F5EE900D780}"/>
              </a:ext>
            </a:extLst>
          </p:cNvPr>
          <p:cNvSpPr>
            <a:spLocks noChangeAspect="1"/>
          </p:cNvSpPr>
          <p:nvPr/>
        </p:nvSpPr>
        <p:spPr>
          <a:xfrm rot="8104759">
            <a:off x="4902038" y="4001095"/>
            <a:ext cx="548640" cy="541425"/>
          </a:xfrm>
          <a:custGeom>
            <a:avLst/>
            <a:gdLst>
              <a:gd name="connsiteX0" fmla="*/ 81993 w 1356979"/>
              <a:gd name="connsiteY0" fmla="*/ 1255530 h 1339131"/>
              <a:gd name="connsiteX1" fmla="*/ 0 w 1356979"/>
              <a:gd name="connsiteY1" fmla="*/ 1056969 h 1339131"/>
              <a:gd name="connsiteX2" fmla="*/ 414 w 1356979"/>
              <a:gd name="connsiteY2" fmla="*/ 678526 h 1339131"/>
              <a:gd name="connsiteX3" fmla="*/ 414 w 1356979"/>
              <a:gd name="connsiteY3" fmla="*/ 743 h 1339131"/>
              <a:gd name="connsiteX4" fmla="*/ 1154 w 1356979"/>
              <a:gd name="connsiteY4" fmla="*/ 743 h 1339131"/>
              <a:gd name="connsiteX5" fmla="*/ 1155 w 1356979"/>
              <a:gd name="connsiteY5" fmla="*/ 0 h 1339131"/>
              <a:gd name="connsiteX6" fmla="*/ 681657 w 1356979"/>
              <a:gd name="connsiteY6" fmla="*/ 743 h 1339131"/>
              <a:gd name="connsiteX7" fmla="*/ 1076097 w 1356979"/>
              <a:gd name="connsiteY7" fmla="*/ 743 h 1339131"/>
              <a:gd name="connsiteX8" fmla="*/ 1274567 w 1356979"/>
              <a:gd name="connsiteY8" fmla="*/ 82952 h 1339131"/>
              <a:gd name="connsiteX9" fmla="*/ 1356777 w 1356979"/>
              <a:gd name="connsiteY9" fmla="*/ 281423 h 1339131"/>
              <a:gd name="connsiteX10" fmla="*/ 1356777 w 1356979"/>
              <a:gd name="connsiteY10" fmla="*/ 494022 h 1339131"/>
              <a:gd name="connsiteX11" fmla="*/ 1356979 w 1356979"/>
              <a:gd name="connsiteY11" fmla="*/ 494223 h 1339131"/>
              <a:gd name="connsiteX12" fmla="*/ 1356777 w 1356979"/>
              <a:gd name="connsiteY12" fmla="*/ 678879 h 1339131"/>
              <a:gd name="connsiteX13" fmla="*/ 1356777 w 1356979"/>
              <a:gd name="connsiteY13" fmla="*/ 1338393 h 1339131"/>
              <a:gd name="connsiteX14" fmla="*/ 1356057 w 1356979"/>
              <a:gd name="connsiteY14" fmla="*/ 1338393 h 1339131"/>
              <a:gd name="connsiteX15" fmla="*/ 1356056 w 1356979"/>
              <a:gd name="connsiteY15" fmla="*/ 1339131 h 1339131"/>
              <a:gd name="connsiteX16" fmla="*/ 681012 w 1356979"/>
              <a:gd name="connsiteY16" fmla="*/ 1338393 h 1339131"/>
              <a:gd name="connsiteX17" fmla="*/ 600714 w 1356979"/>
              <a:gd name="connsiteY17" fmla="*/ 1338393 h 1339131"/>
              <a:gd name="connsiteX18" fmla="*/ 600626 w 1356979"/>
              <a:gd name="connsiteY18" fmla="*/ 1338305 h 1339131"/>
              <a:gd name="connsiteX19" fmla="*/ 280373 w 1356979"/>
              <a:gd name="connsiteY19" fmla="*/ 1337955 h 1339131"/>
              <a:gd name="connsiteX20" fmla="*/ 81993 w 1356979"/>
              <a:gd name="connsiteY20" fmla="*/ 1255530 h 13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979" h="1339131">
                <a:moveTo>
                  <a:pt x="81993" y="1255530"/>
                </a:moveTo>
                <a:cubicBezTo>
                  <a:pt x="31255" y="1204680"/>
                  <a:pt x="-84" y="1134476"/>
                  <a:pt x="0" y="1056969"/>
                </a:cubicBezTo>
                <a:lnTo>
                  <a:pt x="414" y="678526"/>
                </a:lnTo>
                <a:lnTo>
                  <a:pt x="414" y="743"/>
                </a:lnTo>
                <a:lnTo>
                  <a:pt x="1154" y="743"/>
                </a:lnTo>
                <a:lnTo>
                  <a:pt x="1155" y="0"/>
                </a:lnTo>
                <a:lnTo>
                  <a:pt x="681657" y="743"/>
                </a:lnTo>
                <a:lnTo>
                  <a:pt x="1076097" y="743"/>
                </a:lnTo>
                <a:cubicBezTo>
                  <a:pt x="1153604" y="743"/>
                  <a:pt x="1223774" y="32159"/>
                  <a:pt x="1274567" y="82952"/>
                </a:cubicBezTo>
                <a:cubicBezTo>
                  <a:pt x="1325361" y="133746"/>
                  <a:pt x="1356777" y="203916"/>
                  <a:pt x="1356777" y="281423"/>
                </a:cubicBezTo>
                <a:lnTo>
                  <a:pt x="1356777" y="494022"/>
                </a:lnTo>
                <a:lnTo>
                  <a:pt x="1356979" y="494223"/>
                </a:lnTo>
                <a:lnTo>
                  <a:pt x="1356777" y="678879"/>
                </a:lnTo>
                <a:lnTo>
                  <a:pt x="1356777" y="1338393"/>
                </a:lnTo>
                <a:lnTo>
                  <a:pt x="1356057" y="1338393"/>
                </a:lnTo>
                <a:lnTo>
                  <a:pt x="1356056" y="1339131"/>
                </a:lnTo>
                <a:lnTo>
                  <a:pt x="681012" y="1338393"/>
                </a:lnTo>
                <a:lnTo>
                  <a:pt x="600714" y="1338393"/>
                </a:lnTo>
                <a:lnTo>
                  <a:pt x="600626" y="1338305"/>
                </a:lnTo>
                <a:lnTo>
                  <a:pt x="280373" y="1337955"/>
                </a:lnTo>
                <a:cubicBezTo>
                  <a:pt x="202867" y="1337871"/>
                  <a:pt x="132731" y="1306378"/>
                  <a:pt x="81993" y="1255530"/>
                </a:cubicBezTo>
                <a:close/>
              </a:path>
            </a:pathLst>
          </a:custGeom>
          <a:blipFill dpi="0" rotWithShape="0">
            <a:blip r:embed="rId6"/>
            <a:srcRect/>
            <a:stretch>
              <a:fillRect/>
            </a:stretch>
          </a:blipFill>
          <a:ln>
            <a:solidFill>
              <a:schemeClr val="bg1"/>
            </a:solidFill>
          </a:ln>
          <a:effectLst>
            <a:innerShdw blurRad="152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pic>
        <p:nvPicPr>
          <p:cNvPr id="50" name="Picture 49">
            <a:hlinkClick r:id="rId7"/>
            <a:extLst>
              <a:ext uri="{FF2B5EF4-FFF2-40B4-BE49-F238E27FC236}">
                <a16:creationId xmlns:a16="http://schemas.microsoft.com/office/drawing/2014/main" id="{446447DD-E462-4FF1-A932-91CF5E39BB45}"/>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20575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750"/>
                                        <p:tgtEl>
                                          <p:spTgt spid="47"/>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8"/>
                                        </p:tgtEl>
                                        <p:attrNameLst>
                                          <p:attrName>style.visibility</p:attrName>
                                        </p:attrNameLst>
                                      </p:cBhvr>
                                      <p:to>
                                        <p:strVal val="visible"/>
                                      </p:to>
                                    </p:set>
                                    <p:animEffect transition="in" filter="wipe(left)">
                                      <p:cBhvr>
                                        <p:cTn id="10" dur="750"/>
                                        <p:tgtEl>
                                          <p:spTgt spid="58"/>
                                        </p:tgtEl>
                                      </p:cBhvr>
                                    </p:animEffect>
                                  </p:childTnLst>
                                </p:cTn>
                              </p:par>
                            </p:childTnLst>
                          </p:cTn>
                        </p:par>
                        <p:par>
                          <p:cTn id="11" fill="hold">
                            <p:stCondLst>
                              <p:cond delay="750"/>
                            </p:stCondLst>
                            <p:childTnLst>
                              <p:par>
                                <p:cTn id="12" presetID="37" presetClass="entr" presetSubtype="0" fill="hold" nodeType="afterEffect">
                                  <p:stCondLst>
                                    <p:cond delay="0"/>
                                  </p:stCondLst>
                                  <p:childTnLst>
                                    <p:set>
                                      <p:cBhvr>
                                        <p:cTn id="13" dur="1" fill="hold">
                                          <p:stCondLst>
                                            <p:cond delay="0"/>
                                          </p:stCondLst>
                                        </p:cTn>
                                        <p:tgtEl>
                                          <p:spTgt spid="49"/>
                                        </p:tgtEl>
                                        <p:attrNameLst>
                                          <p:attrName>style.visibility</p:attrName>
                                        </p:attrNameLst>
                                      </p:cBhvr>
                                      <p:to>
                                        <p:strVal val="visible"/>
                                      </p:to>
                                    </p:set>
                                    <p:animEffect transition="in" filter="fade">
                                      <p:cBhvr>
                                        <p:cTn id="14" dur="1000"/>
                                        <p:tgtEl>
                                          <p:spTgt spid="49"/>
                                        </p:tgtEl>
                                      </p:cBhvr>
                                    </p:animEffect>
                                    <p:anim calcmode="lin" valueType="num">
                                      <p:cBhvr>
                                        <p:cTn id="15" dur="1000" fill="hold"/>
                                        <p:tgtEl>
                                          <p:spTgt spid="49"/>
                                        </p:tgtEl>
                                        <p:attrNameLst>
                                          <p:attrName>ppt_x</p:attrName>
                                        </p:attrNameLst>
                                      </p:cBhvr>
                                      <p:tavLst>
                                        <p:tav tm="0">
                                          <p:val>
                                            <p:strVal val="#ppt_x"/>
                                          </p:val>
                                        </p:tav>
                                        <p:tav tm="100000">
                                          <p:val>
                                            <p:strVal val="#ppt_x"/>
                                          </p:val>
                                        </p:tav>
                                      </p:tavLst>
                                    </p:anim>
                                    <p:anim calcmode="lin" valueType="num">
                                      <p:cBhvr>
                                        <p:cTn id="16" dur="900" decel="100000" fill="hold"/>
                                        <p:tgtEl>
                                          <p:spTgt spid="49"/>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49"/>
                                        </p:tgtEl>
                                        <p:attrNameLst>
                                          <p:attrName>ppt_y</p:attrName>
                                        </p:attrNameLst>
                                      </p:cBhvr>
                                      <p:tavLst>
                                        <p:tav tm="0">
                                          <p:val>
                                            <p:strVal val="#ppt_y-.03"/>
                                          </p:val>
                                        </p:tav>
                                        <p:tav tm="100000">
                                          <p:val>
                                            <p:strVal val="#ppt_y"/>
                                          </p:val>
                                        </p:tav>
                                      </p:tavLst>
                                    </p:anim>
                                  </p:childTnLst>
                                </p:cTn>
                              </p:par>
                            </p:childTnLst>
                          </p:cTn>
                        </p:par>
                        <p:par>
                          <p:cTn id="18" fill="hold">
                            <p:stCondLst>
                              <p:cond delay="1750"/>
                            </p:stCondLst>
                            <p:childTnLst>
                              <p:par>
                                <p:cTn id="19" presetID="53" presetClass="entr" presetSubtype="16" fill="hold" grpId="0" nodeType="afterEffect">
                                  <p:stCondLst>
                                    <p:cond delay="0"/>
                                  </p:stCondLst>
                                  <p:childTnLst>
                                    <p:set>
                                      <p:cBhvr>
                                        <p:cTn id="20" dur="1" fill="hold">
                                          <p:stCondLst>
                                            <p:cond delay="0"/>
                                          </p:stCondLst>
                                        </p:cTn>
                                        <p:tgtEl>
                                          <p:spTgt spid="59"/>
                                        </p:tgtEl>
                                        <p:attrNameLst>
                                          <p:attrName>style.visibility</p:attrName>
                                        </p:attrNameLst>
                                      </p:cBhvr>
                                      <p:to>
                                        <p:strVal val="visible"/>
                                      </p:to>
                                    </p:set>
                                    <p:anim calcmode="lin" valueType="num">
                                      <p:cBhvr>
                                        <p:cTn id="21" dur="500" fill="hold"/>
                                        <p:tgtEl>
                                          <p:spTgt spid="59"/>
                                        </p:tgtEl>
                                        <p:attrNameLst>
                                          <p:attrName>ppt_w</p:attrName>
                                        </p:attrNameLst>
                                      </p:cBhvr>
                                      <p:tavLst>
                                        <p:tav tm="0">
                                          <p:val>
                                            <p:fltVal val="0"/>
                                          </p:val>
                                        </p:tav>
                                        <p:tav tm="100000">
                                          <p:val>
                                            <p:strVal val="#ppt_w"/>
                                          </p:val>
                                        </p:tav>
                                      </p:tavLst>
                                    </p:anim>
                                    <p:anim calcmode="lin" valueType="num">
                                      <p:cBhvr>
                                        <p:cTn id="22" dur="500" fill="hold"/>
                                        <p:tgtEl>
                                          <p:spTgt spid="59"/>
                                        </p:tgtEl>
                                        <p:attrNameLst>
                                          <p:attrName>ppt_h</p:attrName>
                                        </p:attrNameLst>
                                      </p:cBhvr>
                                      <p:tavLst>
                                        <p:tav tm="0">
                                          <p:val>
                                            <p:fltVal val="0"/>
                                          </p:val>
                                        </p:tav>
                                        <p:tav tm="100000">
                                          <p:val>
                                            <p:strVal val="#ppt_h"/>
                                          </p:val>
                                        </p:tav>
                                      </p:tavLst>
                                    </p:anim>
                                    <p:animEffect transition="in" filter="fade">
                                      <p:cBhvr>
                                        <p:cTn id="23" dur="500"/>
                                        <p:tgtEl>
                                          <p:spTgt spid="59"/>
                                        </p:tgtEl>
                                      </p:cBhvr>
                                    </p:animEffect>
                                  </p:childTnLst>
                                </p:cTn>
                              </p:par>
                            </p:childTnLst>
                          </p:cTn>
                        </p:par>
                        <p:par>
                          <p:cTn id="24" fill="hold">
                            <p:stCondLst>
                              <p:cond delay="2250"/>
                            </p:stCondLst>
                            <p:childTnLst>
                              <p:par>
                                <p:cTn id="25" presetID="42" presetClass="entr" presetSubtype="0" fill="hold" grpId="0" nodeType="afterEffect">
                                  <p:stCondLst>
                                    <p:cond delay="0"/>
                                  </p:stCondLst>
                                  <p:childTnLst>
                                    <p:set>
                                      <p:cBhvr>
                                        <p:cTn id="26" dur="1" fill="hold">
                                          <p:stCondLst>
                                            <p:cond delay="0"/>
                                          </p:stCondLst>
                                        </p:cTn>
                                        <p:tgtEl>
                                          <p:spTgt spid="48"/>
                                        </p:tgtEl>
                                        <p:attrNameLst>
                                          <p:attrName>style.visibility</p:attrName>
                                        </p:attrNameLst>
                                      </p:cBhvr>
                                      <p:to>
                                        <p:strVal val="visible"/>
                                      </p:to>
                                    </p:set>
                                    <p:animEffect transition="in" filter="fade">
                                      <p:cBhvr>
                                        <p:cTn id="27" dur="1000"/>
                                        <p:tgtEl>
                                          <p:spTgt spid="48"/>
                                        </p:tgtEl>
                                      </p:cBhvr>
                                    </p:animEffect>
                                    <p:anim calcmode="lin" valueType="num">
                                      <p:cBhvr>
                                        <p:cTn id="28" dur="1000" fill="hold"/>
                                        <p:tgtEl>
                                          <p:spTgt spid="48"/>
                                        </p:tgtEl>
                                        <p:attrNameLst>
                                          <p:attrName>ppt_x</p:attrName>
                                        </p:attrNameLst>
                                      </p:cBhvr>
                                      <p:tavLst>
                                        <p:tav tm="0">
                                          <p:val>
                                            <p:strVal val="#ppt_x"/>
                                          </p:val>
                                        </p:tav>
                                        <p:tav tm="100000">
                                          <p:val>
                                            <p:strVal val="#ppt_x"/>
                                          </p:val>
                                        </p:tav>
                                      </p:tavLst>
                                    </p:anim>
                                    <p:anim calcmode="lin" valueType="num">
                                      <p:cBhvr>
                                        <p:cTn id="29" dur="1000" fill="hold"/>
                                        <p:tgtEl>
                                          <p:spTgt spid="48"/>
                                        </p:tgtEl>
                                        <p:attrNameLst>
                                          <p:attrName>ppt_y</p:attrName>
                                        </p:attrNameLst>
                                      </p:cBhvr>
                                      <p:tavLst>
                                        <p:tav tm="0">
                                          <p:val>
                                            <p:strVal val="#ppt_y+.1"/>
                                          </p:val>
                                        </p:tav>
                                        <p:tav tm="100000">
                                          <p:val>
                                            <p:strVal val="#ppt_y"/>
                                          </p:val>
                                        </p:tav>
                                      </p:tavLst>
                                    </p:anim>
                                  </p:childTnLst>
                                </p:cTn>
                              </p:par>
                            </p:childTnLst>
                          </p:cTn>
                        </p:par>
                        <p:par>
                          <p:cTn id="30" fill="hold">
                            <p:stCondLst>
                              <p:cond delay="3250"/>
                            </p:stCondLst>
                            <p:childTnLst>
                              <p:par>
                                <p:cTn id="31" presetID="2" presetClass="entr" presetSubtype="4" fill="hold" grpId="0" nodeType="afterEffect">
                                  <p:stCondLst>
                                    <p:cond delay="0"/>
                                  </p:stCondLst>
                                  <p:childTnLst>
                                    <p:set>
                                      <p:cBhvr>
                                        <p:cTn id="32" dur="1" fill="hold">
                                          <p:stCondLst>
                                            <p:cond delay="0"/>
                                          </p:stCondLst>
                                        </p:cTn>
                                        <p:tgtEl>
                                          <p:spTgt spid="51"/>
                                        </p:tgtEl>
                                        <p:attrNameLst>
                                          <p:attrName>style.visibility</p:attrName>
                                        </p:attrNameLst>
                                      </p:cBhvr>
                                      <p:to>
                                        <p:strVal val="visible"/>
                                      </p:to>
                                    </p:set>
                                    <p:anim calcmode="lin" valueType="num">
                                      <p:cBhvr additive="base">
                                        <p:cTn id="33" dur="1000" fill="hold"/>
                                        <p:tgtEl>
                                          <p:spTgt spid="51"/>
                                        </p:tgtEl>
                                        <p:attrNameLst>
                                          <p:attrName>ppt_x</p:attrName>
                                        </p:attrNameLst>
                                      </p:cBhvr>
                                      <p:tavLst>
                                        <p:tav tm="0">
                                          <p:val>
                                            <p:strVal val="#ppt_x"/>
                                          </p:val>
                                        </p:tav>
                                        <p:tav tm="100000">
                                          <p:val>
                                            <p:strVal val="#ppt_x"/>
                                          </p:val>
                                        </p:tav>
                                      </p:tavLst>
                                    </p:anim>
                                    <p:anim calcmode="lin" valueType="num">
                                      <p:cBhvr additive="base">
                                        <p:cTn id="34" dur="1000" fill="hold"/>
                                        <p:tgtEl>
                                          <p:spTgt spid="51"/>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53"/>
                                        </p:tgtEl>
                                        <p:attrNameLst>
                                          <p:attrName>style.visibility</p:attrName>
                                        </p:attrNameLst>
                                      </p:cBhvr>
                                      <p:to>
                                        <p:strVal val="visible"/>
                                      </p:to>
                                    </p:set>
                                    <p:anim calcmode="lin" valueType="num">
                                      <p:cBhvr additive="base">
                                        <p:cTn id="37" dur="1000" fill="hold"/>
                                        <p:tgtEl>
                                          <p:spTgt spid="53"/>
                                        </p:tgtEl>
                                        <p:attrNameLst>
                                          <p:attrName>ppt_x</p:attrName>
                                        </p:attrNameLst>
                                      </p:cBhvr>
                                      <p:tavLst>
                                        <p:tav tm="0">
                                          <p:val>
                                            <p:strVal val="#ppt_x"/>
                                          </p:val>
                                        </p:tav>
                                        <p:tav tm="100000">
                                          <p:val>
                                            <p:strVal val="#ppt_x"/>
                                          </p:val>
                                        </p:tav>
                                      </p:tavLst>
                                    </p:anim>
                                    <p:anim calcmode="lin" valueType="num">
                                      <p:cBhvr additive="base">
                                        <p:cTn id="38" dur="1000" fill="hold"/>
                                        <p:tgtEl>
                                          <p:spTgt spid="53"/>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55"/>
                                        </p:tgtEl>
                                        <p:attrNameLst>
                                          <p:attrName>style.visibility</p:attrName>
                                        </p:attrNameLst>
                                      </p:cBhvr>
                                      <p:to>
                                        <p:strVal val="visible"/>
                                      </p:to>
                                    </p:set>
                                    <p:anim calcmode="lin" valueType="num">
                                      <p:cBhvr additive="base">
                                        <p:cTn id="41" dur="1000" fill="hold"/>
                                        <p:tgtEl>
                                          <p:spTgt spid="55"/>
                                        </p:tgtEl>
                                        <p:attrNameLst>
                                          <p:attrName>ppt_x</p:attrName>
                                        </p:attrNameLst>
                                      </p:cBhvr>
                                      <p:tavLst>
                                        <p:tav tm="0">
                                          <p:val>
                                            <p:strVal val="#ppt_x"/>
                                          </p:val>
                                        </p:tav>
                                        <p:tav tm="100000">
                                          <p:val>
                                            <p:strVal val="#ppt_x"/>
                                          </p:val>
                                        </p:tav>
                                      </p:tavLst>
                                    </p:anim>
                                    <p:anim calcmode="lin" valueType="num">
                                      <p:cBhvr additive="base">
                                        <p:cTn id="42" dur="1000" fill="hold"/>
                                        <p:tgtEl>
                                          <p:spTgt spid="55"/>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57"/>
                                        </p:tgtEl>
                                        <p:attrNameLst>
                                          <p:attrName>style.visibility</p:attrName>
                                        </p:attrNameLst>
                                      </p:cBhvr>
                                      <p:to>
                                        <p:strVal val="visible"/>
                                      </p:to>
                                    </p:set>
                                    <p:anim calcmode="lin" valueType="num">
                                      <p:cBhvr additive="base">
                                        <p:cTn id="45" dur="1000" fill="hold"/>
                                        <p:tgtEl>
                                          <p:spTgt spid="57"/>
                                        </p:tgtEl>
                                        <p:attrNameLst>
                                          <p:attrName>ppt_x</p:attrName>
                                        </p:attrNameLst>
                                      </p:cBhvr>
                                      <p:tavLst>
                                        <p:tav tm="0">
                                          <p:val>
                                            <p:strVal val="#ppt_x"/>
                                          </p:val>
                                        </p:tav>
                                        <p:tav tm="100000">
                                          <p:val>
                                            <p:strVal val="#ppt_x"/>
                                          </p:val>
                                        </p:tav>
                                      </p:tavLst>
                                    </p:anim>
                                    <p:anim calcmode="lin" valueType="num">
                                      <p:cBhvr additive="base">
                                        <p:cTn id="46" dur="1000" fill="hold"/>
                                        <p:tgtEl>
                                          <p:spTgt spid="57"/>
                                        </p:tgtEl>
                                        <p:attrNameLst>
                                          <p:attrName>ppt_y</p:attrName>
                                        </p:attrNameLst>
                                      </p:cBhvr>
                                      <p:tavLst>
                                        <p:tav tm="0">
                                          <p:val>
                                            <p:strVal val="1+#ppt_h/2"/>
                                          </p:val>
                                        </p:tav>
                                        <p:tav tm="100000">
                                          <p:val>
                                            <p:strVal val="#ppt_y"/>
                                          </p:val>
                                        </p:tav>
                                      </p:tavLst>
                                    </p:anim>
                                  </p:childTnLst>
                                </p:cTn>
                              </p:par>
                            </p:childTnLst>
                          </p:cTn>
                        </p:par>
                        <p:par>
                          <p:cTn id="47" fill="hold">
                            <p:stCondLst>
                              <p:cond delay="4250"/>
                            </p:stCondLst>
                            <p:childTnLst>
                              <p:par>
                                <p:cTn id="48" presetID="53" presetClass="entr" presetSubtype="16" fill="hold" grpId="0" nodeType="afterEffect">
                                  <p:stCondLst>
                                    <p:cond delay="0"/>
                                  </p:stCondLst>
                                  <p:childTnLst>
                                    <p:set>
                                      <p:cBhvr>
                                        <p:cTn id="49" dur="1" fill="hold">
                                          <p:stCondLst>
                                            <p:cond delay="0"/>
                                          </p:stCondLst>
                                        </p:cTn>
                                        <p:tgtEl>
                                          <p:spTgt spid="61"/>
                                        </p:tgtEl>
                                        <p:attrNameLst>
                                          <p:attrName>style.visibility</p:attrName>
                                        </p:attrNameLst>
                                      </p:cBhvr>
                                      <p:to>
                                        <p:strVal val="visible"/>
                                      </p:to>
                                    </p:set>
                                    <p:anim calcmode="lin" valueType="num">
                                      <p:cBhvr>
                                        <p:cTn id="50" dur="500" fill="hold"/>
                                        <p:tgtEl>
                                          <p:spTgt spid="61"/>
                                        </p:tgtEl>
                                        <p:attrNameLst>
                                          <p:attrName>ppt_w</p:attrName>
                                        </p:attrNameLst>
                                      </p:cBhvr>
                                      <p:tavLst>
                                        <p:tav tm="0">
                                          <p:val>
                                            <p:fltVal val="0"/>
                                          </p:val>
                                        </p:tav>
                                        <p:tav tm="100000">
                                          <p:val>
                                            <p:strVal val="#ppt_w"/>
                                          </p:val>
                                        </p:tav>
                                      </p:tavLst>
                                    </p:anim>
                                    <p:anim calcmode="lin" valueType="num">
                                      <p:cBhvr>
                                        <p:cTn id="51" dur="500" fill="hold"/>
                                        <p:tgtEl>
                                          <p:spTgt spid="61"/>
                                        </p:tgtEl>
                                        <p:attrNameLst>
                                          <p:attrName>ppt_h</p:attrName>
                                        </p:attrNameLst>
                                      </p:cBhvr>
                                      <p:tavLst>
                                        <p:tav tm="0">
                                          <p:val>
                                            <p:fltVal val="0"/>
                                          </p:val>
                                        </p:tav>
                                        <p:tav tm="100000">
                                          <p:val>
                                            <p:strVal val="#ppt_h"/>
                                          </p:val>
                                        </p:tav>
                                      </p:tavLst>
                                    </p:anim>
                                    <p:animEffect transition="in" filter="fade">
                                      <p:cBhvr>
                                        <p:cTn id="52" dur="500"/>
                                        <p:tgtEl>
                                          <p:spTgt spid="61"/>
                                        </p:tgtEl>
                                      </p:cBhvr>
                                    </p:animEffect>
                                  </p:childTnLst>
                                </p:cTn>
                              </p:par>
                            </p:childTnLst>
                          </p:cTn>
                        </p:par>
                        <p:par>
                          <p:cTn id="53" fill="hold">
                            <p:stCondLst>
                              <p:cond delay="4750"/>
                            </p:stCondLst>
                            <p:childTnLst>
                              <p:par>
                                <p:cTn id="54" presetID="22" presetClass="entr" presetSubtype="4" fill="hold" nodeType="afterEffect">
                                  <p:stCondLst>
                                    <p:cond delay="0"/>
                                  </p:stCondLst>
                                  <p:childTnLst>
                                    <p:set>
                                      <p:cBhvr>
                                        <p:cTn id="55" dur="1" fill="hold">
                                          <p:stCondLst>
                                            <p:cond delay="0"/>
                                          </p:stCondLst>
                                        </p:cTn>
                                        <p:tgtEl>
                                          <p:spTgt spid="6"/>
                                        </p:tgtEl>
                                        <p:attrNameLst>
                                          <p:attrName>style.visibility</p:attrName>
                                        </p:attrNameLst>
                                      </p:cBhvr>
                                      <p:to>
                                        <p:strVal val="visible"/>
                                      </p:to>
                                    </p:set>
                                    <p:animEffect transition="in" filter="wipe(down)">
                                      <p:cBhvr>
                                        <p:cTn id="56" dur="1000"/>
                                        <p:tgtEl>
                                          <p:spTgt spid="6"/>
                                        </p:tgtEl>
                                      </p:cBhvr>
                                    </p:animEffect>
                                  </p:childTnLst>
                                </p:cTn>
                              </p:par>
                            </p:childTnLst>
                          </p:cTn>
                        </p:par>
                        <p:par>
                          <p:cTn id="57" fill="hold">
                            <p:stCondLst>
                              <p:cond delay="5750"/>
                            </p:stCondLst>
                            <p:childTnLst>
                              <p:par>
                                <p:cTn id="58" presetID="22" presetClass="entr" presetSubtype="1" fill="hold" grpId="0" nodeType="afterEffect">
                                  <p:stCondLst>
                                    <p:cond delay="0"/>
                                  </p:stCondLst>
                                  <p:childTnLst>
                                    <p:set>
                                      <p:cBhvr>
                                        <p:cTn id="59" dur="1" fill="hold">
                                          <p:stCondLst>
                                            <p:cond delay="0"/>
                                          </p:stCondLst>
                                        </p:cTn>
                                        <p:tgtEl>
                                          <p:spTgt spid="24"/>
                                        </p:tgtEl>
                                        <p:attrNameLst>
                                          <p:attrName>style.visibility</p:attrName>
                                        </p:attrNameLst>
                                      </p:cBhvr>
                                      <p:to>
                                        <p:strVal val="visible"/>
                                      </p:to>
                                    </p:set>
                                    <p:animEffect transition="in" filter="wipe(up)">
                                      <p:cBhvr>
                                        <p:cTn id="60" dur="500"/>
                                        <p:tgtEl>
                                          <p:spTgt spid="24"/>
                                        </p:tgtEl>
                                      </p:cBhvr>
                                    </p:animEffect>
                                  </p:childTnLst>
                                </p:cTn>
                              </p:par>
                            </p:childTnLst>
                          </p:cTn>
                        </p:par>
                        <p:par>
                          <p:cTn id="61" fill="hold">
                            <p:stCondLst>
                              <p:cond delay="6250"/>
                            </p:stCondLst>
                            <p:childTnLst>
                              <p:par>
                                <p:cTn id="62" presetID="22" presetClass="entr" presetSubtype="8" fill="hold" grpId="0" nodeType="afterEffect">
                                  <p:stCondLst>
                                    <p:cond delay="0"/>
                                  </p:stCondLst>
                                  <p:childTnLst>
                                    <p:set>
                                      <p:cBhvr>
                                        <p:cTn id="63" dur="1" fill="hold">
                                          <p:stCondLst>
                                            <p:cond delay="0"/>
                                          </p:stCondLst>
                                        </p:cTn>
                                        <p:tgtEl>
                                          <p:spTgt spid="42"/>
                                        </p:tgtEl>
                                        <p:attrNameLst>
                                          <p:attrName>style.visibility</p:attrName>
                                        </p:attrNameLst>
                                      </p:cBhvr>
                                      <p:to>
                                        <p:strVal val="visible"/>
                                      </p:to>
                                    </p:set>
                                    <p:animEffect transition="in" filter="wipe(left)">
                                      <p:cBhvr>
                                        <p:cTn id="64" dur="500"/>
                                        <p:tgtEl>
                                          <p:spTgt spid="42"/>
                                        </p:tgtEl>
                                      </p:cBhvr>
                                    </p:animEffect>
                                  </p:childTnLst>
                                </p:cTn>
                              </p:par>
                            </p:childTnLst>
                          </p:cTn>
                        </p:par>
                        <p:par>
                          <p:cTn id="65" fill="hold">
                            <p:stCondLst>
                              <p:cond delay="6750"/>
                            </p:stCondLst>
                            <p:childTnLst>
                              <p:par>
                                <p:cTn id="66" presetID="53" presetClass="entr" presetSubtype="16" fill="hold" grpId="0" nodeType="afterEffect">
                                  <p:stCondLst>
                                    <p:cond delay="0"/>
                                  </p:stCondLst>
                                  <p:childTnLst>
                                    <p:set>
                                      <p:cBhvr>
                                        <p:cTn id="67" dur="1" fill="hold">
                                          <p:stCondLst>
                                            <p:cond delay="0"/>
                                          </p:stCondLst>
                                        </p:cTn>
                                        <p:tgtEl>
                                          <p:spTgt spid="62"/>
                                        </p:tgtEl>
                                        <p:attrNameLst>
                                          <p:attrName>style.visibility</p:attrName>
                                        </p:attrNameLst>
                                      </p:cBhvr>
                                      <p:to>
                                        <p:strVal val="visible"/>
                                      </p:to>
                                    </p:set>
                                    <p:anim calcmode="lin" valueType="num">
                                      <p:cBhvr>
                                        <p:cTn id="68" dur="500" fill="hold"/>
                                        <p:tgtEl>
                                          <p:spTgt spid="62"/>
                                        </p:tgtEl>
                                        <p:attrNameLst>
                                          <p:attrName>ppt_w</p:attrName>
                                        </p:attrNameLst>
                                      </p:cBhvr>
                                      <p:tavLst>
                                        <p:tav tm="0">
                                          <p:val>
                                            <p:fltVal val="0"/>
                                          </p:val>
                                        </p:tav>
                                        <p:tav tm="100000">
                                          <p:val>
                                            <p:strVal val="#ppt_w"/>
                                          </p:val>
                                        </p:tav>
                                      </p:tavLst>
                                    </p:anim>
                                    <p:anim calcmode="lin" valueType="num">
                                      <p:cBhvr>
                                        <p:cTn id="69" dur="500" fill="hold"/>
                                        <p:tgtEl>
                                          <p:spTgt spid="62"/>
                                        </p:tgtEl>
                                        <p:attrNameLst>
                                          <p:attrName>ppt_h</p:attrName>
                                        </p:attrNameLst>
                                      </p:cBhvr>
                                      <p:tavLst>
                                        <p:tav tm="0">
                                          <p:val>
                                            <p:fltVal val="0"/>
                                          </p:val>
                                        </p:tav>
                                        <p:tav tm="100000">
                                          <p:val>
                                            <p:strVal val="#ppt_h"/>
                                          </p:val>
                                        </p:tav>
                                      </p:tavLst>
                                    </p:anim>
                                    <p:animEffect transition="in" filter="fade">
                                      <p:cBhvr>
                                        <p:cTn id="70" dur="500"/>
                                        <p:tgtEl>
                                          <p:spTgt spid="62"/>
                                        </p:tgtEl>
                                      </p:cBhvr>
                                    </p:animEffect>
                                  </p:childTnLst>
                                </p:cTn>
                              </p:par>
                            </p:childTnLst>
                          </p:cTn>
                        </p:par>
                        <p:par>
                          <p:cTn id="71" fill="hold">
                            <p:stCondLst>
                              <p:cond delay="7250"/>
                            </p:stCondLst>
                            <p:childTnLst>
                              <p:par>
                                <p:cTn id="72" presetID="22" presetClass="entr" presetSubtype="4" fill="hold" nodeType="afterEffect">
                                  <p:stCondLst>
                                    <p:cond delay="0"/>
                                  </p:stCondLst>
                                  <p:childTnLst>
                                    <p:set>
                                      <p:cBhvr>
                                        <p:cTn id="73" dur="1" fill="hold">
                                          <p:stCondLst>
                                            <p:cond delay="0"/>
                                          </p:stCondLst>
                                        </p:cTn>
                                        <p:tgtEl>
                                          <p:spTgt spid="7"/>
                                        </p:tgtEl>
                                        <p:attrNameLst>
                                          <p:attrName>style.visibility</p:attrName>
                                        </p:attrNameLst>
                                      </p:cBhvr>
                                      <p:to>
                                        <p:strVal val="visible"/>
                                      </p:to>
                                    </p:set>
                                    <p:animEffect transition="in" filter="wipe(down)">
                                      <p:cBhvr>
                                        <p:cTn id="74" dur="1000"/>
                                        <p:tgtEl>
                                          <p:spTgt spid="7"/>
                                        </p:tgtEl>
                                      </p:cBhvr>
                                    </p:animEffect>
                                  </p:childTnLst>
                                </p:cTn>
                              </p:par>
                            </p:childTnLst>
                          </p:cTn>
                        </p:par>
                        <p:par>
                          <p:cTn id="75" fill="hold">
                            <p:stCondLst>
                              <p:cond delay="8250"/>
                            </p:stCondLst>
                            <p:childTnLst>
                              <p:par>
                                <p:cTn id="76" presetID="22" presetClass="entr" presetSubtype="1" fill="hold" grpId="0" nodeType="afterEffect">
                                  <p:stCondLst>
                                    <p:cond delay="0"/>
                                  </p:stCondLst>
                                  <p:childTnLst>
                                    <p:set>
                                      <p:cBhvr>
                                        <p:cTn id="77" dur="1" fill="hold">
                                          <p:stCondLst>
                                            <p:cond delay="0"/>
                                          </p:stCondLst>
                                        </p:cTn>
                                        <p:tgtEl>
                                          <p:spTgt spid="20"/>
                                        </p:tgtEl>
                                        <p:attrNameLst>
                                          <p:attrName>style.visibility</p:attrName>
                                        </p:attrNameLst>
                                      </p:cBhvr>
                                      <p:to>
                                        <p:strVal val="visible"/>
                                      </p:to>
                                    </p:set>
                                    <p:animEffect transition="in" filter="wipe(up)">
                                      <p:cBhvr>
                                        <p:cTn id="78" dur="500"/>
                                        <p:tgtEl>
                                          <p:spTgt spid="20"/>
                                        </p:tgtEl>
                                      </p:cBhvr>
                                    </p:animEffect>
                                  </p:childTnLst>
                                </p:cTn>
                              </p:par>
                            </p:childTnLst>
                          </p:cTn>
                        </p:par>
                        <p:par>
                          <p:cTn id="79" fill="hold">
                            <p:stCondLst>
                              <p:cond delay="8750"/>
                            </p:stCondLst>
                            <p:childTnLst>
                              <p:par>
                                <p:cTn id="80" presetID="22" presetClass="entr" presetSubtype="8" fill="hold" grpId="0" nodeType="afterEffect">
                                  <p:stCondLst>
                                    <p:cond delay="0"/>
                                  </p:stCondLst>
                                  <p:childTnLst>
                                    <p:set>
                                      <p:cBhvr>
                                        <p:cTn id="81" dur="1" fill="hold">
                                          <p:stCondLst>
                                            <p:cond delay="0"/>
                                          </p:stCondLst>
                                        </p:cTn>
                                        <p:tgtEl>
                                          <p:spTgt spid="45"/>
                                        </p:tgtEl>
                                        <p:attrNameLst>
                                          <p:attrName>style.visibility</p:attrName>
                                        </p:attrNameLst>
                                      </p:cBhvr>
                                      <p:to>
                                        <p:strVal val="visible"/>
                                      </p:to>
                                    </p:set>
                                    <p:animEffect transition="in" filter="wipe(left)">
                                      <p:cBhvr>
                                        <p:cTn id="82" dur="500"/>
                                        <p:tgtEl>
                                          <p:spTgt spid="45"/>
                                        </p:tgtEl>
                                      </p:cBhvr>
                                    </p:animEffect>
                                  </p:childTnLst>
                                </p:cTn>
                              </p:par>
                            </p:childTnLst>
                          </p:cTn>
                        </p:par>
                        <p:par>
                          <p:cTn id="83" fill="hold">
                            <p:stCondLst>
                              <p:cond delay="9250"/>
                            </p:stCondLst>
                            <p:childTnLst>
                              <p:par>
                                <p:cTn id="84" presetID="53" presetClass="entr" presetSubtype="16" fill="hold" grpId="0" nodeType="afterEffect">
                                  <p:stCondLst>
                                    <p:cond delay="0"/>
                                  </p:stCondLst>
                                  <p:childTnLst>
                                    <p:set>
                                      <p:cBhvr>
                                        <p:cTn id="85" dur="1" fill="hold">
                                          <p:stCondLst>
                                            <p:cond delay="0"/>
                                          </p:stCondLst>
                                        </p:cTn>
                                        <p:tgtEl>
                                          <p:spTgt spid="63"/>
                                        </p:tgtEl>
                                        <p:attrNameLst>
                                          <p:attrName>style.visibility</p:attrName>
                                        </p:attrNameLst>
                                      </p:cBhvr>
                                      <p:to>
                                        <p:strVal val="visible"/>
                                      </p:to>
                                    </p:set>
                                    <p:anim calcmode="lin" valueType="num">
                                      <p:cBhvr>
                                        <p:cTn id="86" dur="500" fill="hold"/>
                                        <p:tgtEl>
                                          <p:spTgt spid="63"/>
                                        </p:tgtEl>
                                        <p:attrNameLst>
                                          <p:attrName>ppt_w</p:attrName>
                                        </p:attrNameLst>
                                      </p:cBhvr>
                                      <p:tavLst>
                                        <p:tav tm="0">
                                          <p:val>
                                            <p:fltVal val="0"/>
                                          </p:val>
                                        </p:tav>
                                        <p:tav tm="100000">
                                          <p:val>
                                            <p:strVal val="#ppt_w"/>
                                          </p:val>
                                        </p:tav>
                                      </p:tavLst>
                                    </p:anim>
                                    <p:anim calcmode="lin" valueType="num">
                                      <p:cBhvr>
                                        <p:cTn id="87" dur="500" fill="hold"/>
                                        <p:tgtEl>
                                          <p:spTgt spid="63"/>
                                        </p:tgtEl>
                                        <p:attrNameLst>
                                          <p:attrName>ppt_h</p:attrName>
                                        </p:attrNameLst>
                                      </p:cBhvr>
                                      <p:tavLst>
                                        <p:tav tm="0">
                                          <p:val>
                                            <p:fltVal val="0"/>
                                          </p:val>
                                        </p:tav>
                                        <p:tav tm="100000">
                                          <p:val>
                                            <p:strVal val="#ppt_h"/>
                                          </p:val>
                                        </p:tav>
                                      </p:tavLst>
                                    </p:anim>
                                    <p:animEffect transition="in" filter="fade">
                                      <p:cBhvr>
                                        <p:cTn id="88" dur="500"/>
                                        <p:tgtEl>
                                          <p:spTgt spid="63"/>
                                        </p:tgtEl>
                                      </p:cBhvr>
                                    </p:animEffect>
                                  </p:childTnLst>
                                </p:cTn>
                              </p:par>
                            </p:childTnLst>
                          </p:cTn>
                        </p:par>
                        <p:par>
                          <p:cTn id="89" fill="hold">
                            <p:stCondLst>
                              <p:cond delay="9750"/>
                            </p:stCondLst>
                            <p:childTnLst>
                              <p:par>
                                <p:cTn id="90" presetID="22" presetClass="entr" presetSubtype="4" fill="hold" nodeType="afterEffect">
                                  <p:stCondLst>
                                    <p:cond delay="0"/>
                                  </p:stCondLst>
                                  <p:childTnLst>
                                    <p:set>
                                      <p:cBhvr>
                                        <p:cTn id="91" dur="1" fill="hold">
                                          <p:stCondLst>
                                            <p:cond delay="0"/>
                                          </p:stCondLst>
                                        </p:cTn>
                                        <p:tgtEl>
                                          <p:spTgt spid="9"/>
                                        </p:tgtEl>
                                        <p:attrNameLst>
                                          <p:attrName>style.visibility</p:attrName>
                                        </p:attrNameLst>
                                      </p:cBhvr>
                                      <p:to>
                                        <p:strVal val="visible"/>
                                      </p:to>
                                    </p:set>
                                    <p:animEffect transition="in" filter="wipe(down)">
                                      <p:cBhvr>
                                        <p:cTn id="92" dur="750"/>
                                        <p:tgtEl>
                                          <p:spTgt spid="9"/>
                                        </p:tgtEl>
                                      </p:cBhvr>
                                    </p:animEffect>
                                  </p:childTnLst>
                                </p:cTn>
                              </p:par>
                            </p:childTnLst>
                          </p:cTn>
                        </p:par>
                        <p:par>
                          <p:cTn id="93" fill="hold">
                            <p:stCondLst>
                              <p:cond delay="10500"/>
                            </p:stCondLst>
                            <p:childTnLst>
                              <p:par>
                                <p:cTn id="94" presetID="22" presetClass="entr" presetSubtype="1" fill="hold" grpId="0" nodeType="afterEffect">
                                  <p:stCondLst>
                                    <p:cond delay="0"/>
                                  </p:stCondLst>
                                  <p:childTnLst>
                                    <p:set>
                                      <p:cBhvr>
                                        <p:cTn id="95" dur="1" fill="hold">
                                          <p:stCondLst>
                                            <p:cond delay="0"/>
                                          </p:stCondLst>
                                        </p:cTn>
                                        <p:tgtEl>
                                          <p:spTgt spid="16"/>
                                        </p:tgtEl>
                                        <p:attrNameLst>
                                          <p:attrName>style.visibility</p:attrName>
                                        </p:attrNameLst>
                                      </p:cBhvr>
                                      <p:to>
                                        <p:strVal val="visible"/>
                                      </p:to>
                                    </p:set>
                                    <p:animEffect transition="in" filter="wipe(up)">
                                      <p:cBhvr>
                                        <p:cTn id="96" dur="500"/>
                                        <p:tgtEl>
                                          <p:spTgt spid="16"/>
                                        </p:tgtEl>
                                      </p:cBhvr>
                                    </p:animEffect>
                                  </p:childTnLst>
                                </p:cTn>
                              </p:par>
                            </p:childTnLst>
                          </p:cTn>
                        </p:par>
                        <p:par>
                          <p:cTn id="97" fill="hold">
                            <p:stCondLst>
                              <p:cond delay="11000"/>
                            </p:stCondLst>
                            <p:childTnLst>
                              <p:par>
                                <p:cTn id="98" presetID="22" presetClass="entr" presetSubtype="8" fill="hold" grpId="0" nodeType="afterEffect">
                                  <p:stCondLst>
                                    <p:cond delay="0"/>
                                  </p:stCondLst>
                                  <p:childTnLst>
                                    <p:set>
                                      <p:cBhvr>
                                        <p:cTn id="99" dur="1" fill="hold">
                                          <p:stCondLst>
                                            <p:cond delay="0"/>
                                          </p:stCondLst>
                                        </p:cTn>
                                        <p:tgtEl>
                                          <p:spTgt spid="44"/>
                                        </p:tgtEl>
                                        <p:attrNameLst>
                                          <p:attrName>style.visibility</p:attrName>
                                        </p:attrNameLst>
                                      </p:cBhvr>
                                      <p:to>
                                        <p:strVal val="visible"/>
                                      </p:to>
                                    </p:set>
                                    <p:animEffect transition="in" filter="wipe(left)">
                                      <p:cBhvr>
                                        <p:cTn id="100" dur="500"/>
                                        <p:tgtEl>
                                          <p:spTgt spid="44"/>
                                        </p:tgtEl>
                                      </p:cBhvr>
                                    </p:animEffect>
                                  </p:childTnLst>
                                </p:cTn>
                              </p:par>
                            </p:childTnLst>
                          </p:cTn>
                        </p:par>
                        <p:par>
                          <p:cTn id="101" fill="hold">
                            <p:stCondLst>
                              <p:cond delay="11500"/>
                            </p:stCondLst>
                            <p:childTnLst>
                              <p:par>
                                <p:cTn id="102" presetID="53" presetClass="entr" presetSubtype="16" fill="hold" grpId="0" nodeType="afterEffect">
                                  <p:stCondLst>
                                    <p:cond delay="0"/>
                                  </p:stCondLst>
                                  <p:childTnLst>
                                    <p:set>
                                      <p:cBhvr>
                                        <p:cTn id="103" dur="1" fill="hold">
                                          <p:stCondLst>
                                            <p:cond delay="0"/>
                                          </p:stCondLst>
                                        </p:cTn>
                                        <p:tgtEl>
                                          <p:spTgt spid="60"/>
                                        </p:tgtEl>
                                        <p:attrNameLst>
                                          <p:attrName>style.visibility</p:attrName>
                                        </p:attrNameLst>
                                      </p:cBhvr>
                                      <p:to>
                                        <p:strVal val="visible"/>
                                      </p:to>
                                    </p:set>
                                    <p:anim calcmode="lin" valueType="num">
                                      <p:cBhvr>
                                        <p:cTn id="104" dur="500" fill="hold"/>
                                        <p:tgtEl>
                                          <p:spTgt spid="60"/>
                                        </p:tgtEl>
                                        <p:attrNameLst>
                                          <p:attrName>ppt_w</p:attrName>
                                        </p:attrNameLst>
                                      </p:cBhvr>
                                      <p:tavLst>
                                        <p:tav tm="0">
                                          <p:val>
                                            <p:fltVal val="0"/>
                                          </p:val>
                                        </p:tav>
                                        <p:tav tm="100000">
                                          <p:val>
                                            <p:strVal val="#ppt_w"/>
                                          </p:val>
                                        </p:tav>
                                      </p:tavLst>
                                    </p:anim>
                                    <p:anim calcmode="lin" valueType="num">
                                      <p:cBhvr>
                                        <p:cTn id="105" dur="500" fill="hold"/>
                                        <p:tgtEl>
                                          <p:spTgt spid="60"/>
                                        </p:tgtEl>
                                        <p:attrNameLst>
                                          <p:attrName>ppt_h</p:attrName>
                                        </p:attrNameLst>
                                      </p:cBhvr>
                                      <p:tavLst>
                                        <p:tav tm="0">
                                          <p:val>
                                            <p:fltVal val="0"/>
                                          </p:val>
                                        </p:tav>
                                        <p:tav tm="100000">
                                          <p:val>
                                            <p:strVal val="#ppt_h"/>
                                          </p:val>
                                        </p:tav>
                                      </p:tavLst>
                                    </p:anim>
                                    <p:animEffect transition="in" filter="fade">
                                      <p:cBhvr>
                                        <p:cTn id="106" dur="500"/>
                                        <p:tgtEl>
                                          <p:spTgt spid="60"/>
                                        </p:tgtEl>
                                      </p:cBhvr>
                                    </p:animEffect>
                                  </p:childTnLst>
                                </p:cTn>
                              </p:par>
                            </p:childTnLst>
                          </p:cTn>
                        </p:par>
                        <p:par>
                          <p:cTn id="107" fill="hold">
                            <p:stCondLst>
                              <p:cond delay="12000"/>
                            </p:stCondLst>
                            <p:childTnLst>
                              <p:par>
                                <p:cTn id="108" presetID="22" presetClass="entr" presetSubtype="4" fill="hold" nodeType="afterEffect">
                                  <p:stCondLst>
                                    <p:cond delay="0"/>
                                  </p:stCondLst>
                                  <p:childTnLst>
                                    <p:set>
                                      <p:cBhvr>
                                        <p:cTn id="109" dur="1" fill="hold">
                                          <p:stCondLst>
                                            <p:cond delay="0"/>
                                          </p:stCondLst>
                                        </p:cTn>
                                        <p:tgtEl>
                                          <p:spTgt spid="11"/>
                                        </p:tgtEl>
                                        <p:attrNameLst>
                                          <p:attrName>style.visibility</p:attrName>
                                        </p:attrNameLst>
                                      </p:cBhvr>
                                      <p:to>
                                        <p:strVal val="visible"/>
                                      </p:to>
                                    </p:set>
                                    <p:animEffect transition="in" filter="wipe(down)">
                                      <p:cBhvr>
                                        <p:cTn id="110" dur="1000"/>
                                        <p:tgtEl>
                                          <p:spTgt spid="11"/>
                                        </p:tgtEl>
                                      </p:cBhvr>
                                    </p:animEffect>
                                  </p:childTnLst>
                                </p:cTn>
                              </p:par>
                            </p:childTnLst>
                          </p:cTn>
                        </p:par>
                        <p:par>
                          <p:cTn id="111" fill="hold">
                            <p:stCondLst>
                              <p:cond delay="13000"/>
                            </p:stCondLst>
                            <p:childTnLst>
                              <p:par>
                                <p:cTn id="112" presetID="22" presetClass="entr" presetSubtype="1" fill="hold" grpId="0" nodeType="afterEffect">
                                  <p:stCondLst>
                                    <p:cond delay="0"/>
                                  </p:stCondLst>
                                  <p:childTnLst>
                                    <p:set>
                                      <p:cBhvr>
                                        <p:cTn id="113" dur="1" fill="hold">
                                          <p:stCondLst>
                                            <p:cond delay="0"/>
                                          </p:stCondLst>
                                        </p:cTn>
                                        <p:tgtEl>
                                          <p:spTgt spid="10"/>
                                        </p:tgtEl>
                                        <p:attrNameLst>
                                          <p:attrName>style.visibility</p:attrName>
                                        </p:attrNameLst>
                                      </p:cBhvr>
                                      <p:to>
                                        <p:strVal val="visible"/>
                                      </p:to>
                                    </p:set>
                                    <p:animEffect transition="in" filter="wipe(up)">
                                      <p:cBhvr>
                                        <p:cTn id="114" dur="500"/>
                                        <p:tgtEl>
                                          <p:spTgt spid="10"/>
                                        </p:tgtEl>
                                      </p:cBhvr>
                                    </p:animEffect>
                                  </p:childTnLst>
                                </p:cTn>
                              </p:par>
                            </p:childTnLst>
                          </p:cTn>
                        </p:par>
                        <p:par>
                          <p:cTn id="115" fill="hold">
                            <p:stCondLst>
                              <p:cond delay="13500"/>
                            </p:stCondLst>
                            <p:childTnLst>
                              <p:par>
                                <p:cTn id="116" presetID="22" presetClass="entr" presetSubtype="8" fill="hold" grpId="0" nodeType="afterEffect">
                                  <p:stCondLst>
                                    <p:cond delay="0"/>
                                  </p:stCondLst>
                                  <p:childTnLst>
                                    <p:set>
                                      <p:cBhvr>
                                        <p:cTn id="117" dur="1" fill="hold">
                                          <p:stCondLst>
                                            <p:cond delay="0"/>
                                          </p:stCondLst>
                                        </p:cTn>
                                        <p:tgtEl>
                                          <p:spTgt spid="43"/>
                                        </p:tgtEl>
                                        <p:attrNameLst>
                                          <p:attrName>style.visibility</p:attrName>
                                        </p:attrNameLst>
                                      </p:cBhvr>
                                      <p:to>
                                        <p:strVal val="visible"/>
                                      </p:to>
                                    </p:set>
                                    <p:animEffect transition="in" filter="wipe(left)">
                                      <p:cBhvr>
                                        <p:cTn id="118" dur="500"/>
                                        <p:tgtEl>
                                          <p:spTgt spid="43"/>
                                        </p:tgtEl>
                                      </p:cBhvr>
                                    </p:animEffect>
                                  </p:childTnLst>
                                </p:cTn>
                              </p:par>
                            </p:childTnLst>
                          </p:cTn>
                        </p:par>
                        <p:par>
                          <p:cTn id="119" fill="hold">
                            <p:stCondLst>
                              <p:cond delay="14000"/>
                            </p:stCondLst>
                            <p:childTnLst>
                              <p:par>
                                <p:cTn id="120" presetID="22" presetClass="entr" presetSubtype="4" fill="hold" nodeType="afterEffect">
                                  <p:stCondLst>
                                    <p:cond delay="0"/>
                                  </p:stCondLst>
                                  <p:childTnLst>
                                    <p:set>
                                      <p:cBhvr>
                                        <p:cTn id="121" dur="1" fill="hold">
                                          <p:stCondLst>
                                            <p:cond delay="0"/>
                                          </p:stCondLst>
                                        </p:cTn>
                                        <p:tgtEl>
                                          <p:spTgt spid="13"/>
                                        </p:tgtEl>
                                        <p:attrNameLst>
                                          <p:attrName>style.visibility</p:attrName>
                                        </p:attrNameLst>
                                      </p:cBhvr>
                                      <p:to>
                                        <p:strVal val="visible"/>
                                      </p:to>
                                    </p:set>
                                    <p:animEffect transition="in" filter="wipe(down)">
                                      <p:cBhvr>
                                        <p:cTn id="122" dur="500"/>
                                        <p:tgtEl>
                                          <p:spTgt spid="13"/>
                                        </p:tgtEl>
                                      </p:cBhvr>
                                    </p:animEffect>
                                  </p:childTnLst>
                                </p:cTn>
                              </p:par>
                            </p:childTnLst>
                          </p:cTn>
                        </p:par>
                        <p:par>
                          <p:cTn id="123" fill="hold">
                            <p:stCondLst>
                              <p:cond delay="14500"/>
                            </p:stCondLst>
                            <p:childTnLst>
                              <p:par>
                                <p:cTn id="124" presetID="42" presetClass="entr" presetSubtype="0" fill="hold" grpId="0" nodeType="afterEffect">
                                  <p:stCondLst>
                                    <p:cond delay="0"/>
                                  </p:stCondLst>
                                  <p:childTnLst>
                                    <p:set>
                                      <p:cBhvr>
                                        <p:cTn id="125" dur="1" fill="hold">
                                          <p:stCondLst>
                                            <p:cond delay="0"/>
                                          </p:stCondLst>
                                        </p:cTn>
                                        <p:tgtEl>
                                          <p:spTgt spid="46"/>
                                        </p:tgtEl>
                                        <p:attrNameLst>
                                          <p:attrName>style.visibility</p:attrName>
                                        </p:attrNameLst>
                                      </p:cBhvr>
                                      <p:to>
                                        <p:strVal val="visible"/>
                                      </p:to>
                                    </p:set>
                                    <p:animEffect transition="in" filter="fade">
                                      <p:cBhvr>
                                        <p:cTn id="126" dur="1000"/>
                                        <p:tgtEl>
                                          <p:spTgt spid="46"/>
                                        </p:tgtEl>
                                      </p:cBhvr>
                                    </p:animEffect>
                                    <p:anim calcmode="lin" valueType="num">
                                      <p:cBhvr>
                                        <p:cTn id="127" dur="1000" fill="hold"/>
                                        <p:tgtEl>
                                          <p:spTgt spid="46"/>
                                        </p:tgtEl>
                                        <p:attrNameLst>
                                          <p:attrName>ppt_x</p:attrName>
                                        </p:attrNameLst>
                                      </p:cBhvr>
                                      <p:tavLst>
                                        <p:tav tm="0">
                                          <p:val>
                                            <p:strVal val="#ppt_x"/>
                                          </p:val>
                                        </p:tav>
                                        <p:tav tm="100000">
                                          <p:val>
                                            <p:strVal val="#ppt_x"/>
                                          </p:val>
                                        </p:tav>
                                      </p:tavLst>
                                    </p:anim>
                                    <p:anim calcmode="lin" valueType="num">
                                      <p:cBhvr>
                                        <p:cTn id="128" dur="1000" fill="hold"/>
                                        <p:tgtEl>
                                          <p:spTgt spid="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46" grpId="0"/>
      <p:bldP spid="47" grpId="0"/>
      <p:bldP spid="48" grpId="0"/>
      <p:bldP spid="10" grpId="0" animBg="1"/>
      <p:bldP spid="59" grpId="0" animBg="1"/>
      <p:bldP spid="51" grpId="0" animBg="1"/>
      <p:bldP spid="43" grpId="0"/>
      <p:bldP spid="16" grpId="0" animBg="1"/>
      <p:bldP spid="53" grpId="0" animBg="1"/>
      <p:bldP spid="44" grpId="0"/>
      <p:bldP spid="20" grpId="0" animBg="1"/>
      <p:bldP spid="55" grpId="0" animBg="1"/>
      <p:bldP spid="45" grpId="0"/>
      <p:bldP spid="24" grpId="0" animBg="1"/>
      <p:bldP spid="57" grpId="0" animBg="1"/>
      <p:bldP spid="42" grpId="0"/>
      <p:bldP spid="60" grpId="0" animBg="1"/>
      <p:bldP spid="61" grpId="0" animBg="1"/>
      <p:bldP spid="62" grpId="0" animBg="1"/>
      <p:bldP spid="6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1540</TotalTime>
  <Words>1395</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311</cp:revision>
  <dcterms:created xsi:type="dcterms:W3CDTF">2016-09-28T22:08:47Z</dcterms:created>
  <dcterms:modified xsi:type="dcterms:W3CDTF">2018-11-09T16:10:14Z</dcterms:modified>
</cp:coreProperties>
</file>