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761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solidFill>
                <a:srgbClr val="93939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solidFill>
                <a:srgbClr val="7A7A7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solidFill>
                <a:srgbClr val="44546B"/>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solidFill>
                <a:srgbClr val="5C9AD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solidFill>
                <a:srgbClr val="FE4A1E"/>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chemeClr val="bg1"/>
                </a:solidFill>
              </a:rPr>
              <a:t>01</a:t>
            </a:r>
          </a:p>
          <a:p>
            <a:pPr algn="ctr"/>
            <a:r>
              <a:rPr lang="en-US" sz="1200" dirty="0">
                <a:solidFill>
                  <a:schemeClr val="bg1"/>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chemeClr val="bg1"/>
                </a:solidFill>
              </a:rPr>
              <a:t>02</a:t>
            </a:r>
          </a:p>
          <a:p>
            <a:pPr algn="ctr"/>
            <a:r>
              <a:rPr lang="en-US" sz="1200" dirty="0">
                <a:solidFill>
                  <a:schemeClr val="bg1"/>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chemeClr val="bg1"/>
                </a:solidFill>
              </a:rPr>
              <a:t>03</a:t>
            </a:r>
          </a:p>
          <a:p>
            <a:pPr algn="ctr"/>
            <a:r>
              <a:rPr lang="en-US" sz="1200" dirty="0">
                <a:solidFill>
                  <a:schemeClr val="bg1"/>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chemeClr val="bg1"/>
                </a:solidFill>
              </a:rPr>
              <a:t>04</a:t>
            </a:r>
          </a:p>
          <a:p>
            <a:pPr algn="ctr"/>
            <a:r>
              <a:rPr lang="en-US" sz="1200" dirty="0">
                <a:solidFill>
                  <a:schemeClr val="bg1"/>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chemeClr val="bg1"/>
                </a:solidFill>
              </a:rPr>
              <a:t>05</a:t>
            </a:r>
          </a:p>
          <a:p>
            <a:pPr algn="ctr"/>
            <a:r>
              <a:rPr lang="en-US" sz="1200" dirty="0">
                <a:solidFill>
                  <a:schemeClr val="bg1"/>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727203" y="2307247"/>
            <a:ext cx="2826007" cy="1541457"/>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454C1832-56BA-459E-89B4-5B297BDE82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3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1294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2018-11-09T16:08:16Z</dcterms:modified>
</cp:coreProperties>
</file>