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4987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FE4A1E"/>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5C9AD3"/>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44546B"/>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7A7A7A"/>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939393"/>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FE4A1E"/>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5C9AD3"/>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44546B"/>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7A7A7A"/>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939393"/>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2C6D1BA4-AF4F-4128-949E-307DF4FDD7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2018-11-09T16:06:15Z</dcterms:modified>
</cp:coreProperties>
</file>