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960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lowchart: Document 33">
            <a:extLst>
              <a:ext uri="{FF2B5EF4-FFF2-40B4-BE49-F238E27FC236}">
                <a16:creationId xmlns:a16="http://schemas.microsoft.com/office/drawing/2014/main" id="{87C9E42C-D8E9-4A61-9B04-30066708E3B0}"/>
              </a:ext>
            </a:extLst>
          </p:cNvPr>
          <p:cNvSpPr/>
          <p:nvPr/>
        </p:nvSpPr>
        <p:spPr>
          <a:xfrm rot="16200000" flipH="1">
            <a:off x="-871290" y="880453"/>
            <a:ext cx="6858000" cy="5095379"/>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FE4A1E"/>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a:t>
              </a:r>
              <a:endParaRPr lang="en-US" sz="200" b="1" dirty="0">
                <a:solidFill>
                  <a:srgbClr val="FE4A1E"/>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5C9AD3"/>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a:t>
              </a:r>
              <a:endParaRPr lang="en-US" sz="200" b="1" dirty="0">
                <a:solidFill>
                  <a:srgbClr val="5C9AD3"/>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44546B"/>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a:t>
              </a:r>
              <a:endParaRPr lang="en-US" sz="200" b="1" dirty="0">
                <a:solidFill>
                  <a:srgbClr val="44546B"/>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7A7A7A"/>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a:t>
              </a:r>
              <a:endParaRPr lang="en-US" sz="200" b="1" dirty="0">
                <a:solidFill>
                  <a:srgbClr val="7A7A7A"/>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pic>
        <p:nvPicPr>
          <p:cNvPr id="40" name="Picture 39">
            <a:hlinkClick r:id="rId2"/>
            <a:extLst>
              <a:ext uri="{FF2B5EF4-FFF2-40B4-BE49-F238E27FC236}">
                <a16:creationId xmlns:a16="http://schemas.microsoft.com/office/drawing/2014/main" id="{DB774AC7-D9AB-40E7-91B4-EE0B4203BC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6506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750"/>
                                        <p:tgtEl>
                                          <p:spTgt spid="3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250"/>
                            </p:stCondLst>
                            <p:childTnLst>
                              <p:par>
                                <p:cTn id="13" presetID="42" presetClass="entr" presetSubtype="0" fill="hold" grpId="0" nodeType="afterEffect">
                                  <p:stCondLst>
                                    <p:cond delay="0"/>
                                  </p:stCondLst>
                                  <p:childTnLst>
                                    <p:set>
                                      <p:cBhvr>
                                        <p:cTn id="14" dur="1" fill="hold">
                                          <p:stCondLst>
                                            <p:cond delay="0"/>
                                          </p:stCondLst>
                                        </p:cTn>
                                        <p:tgtEl>
                                          <p:spTgt spid="26">
                                            <p:txEl>
                                              <p:pRg st="0" end="0"/>
                                            </p:txEl>
                                          </p:spTgt>
                                        </p:tgtEl>
                                        <p:attrNameLst>
                                          <p:attrName>style.visibility</p:attrName>
                                        </p:attrNameLst>
                                      </p:cBhvr>
                                      <p:to>
                                        <p:strVal val="visible"/>
                                      </p:to>
                                    </p:set>
                                    <p:animEffect transition="in" filter="fade">
                                      <p:cBhvr>
                                        <p:cTn id="15" dur="500"/>
                                        <p:tgtEl>
                                          <p:spTgt spid="26">
                                            <p:txEl>
                                              <p:pRg st="0" end="0"/>
                                            </p:txEl>
                                          </p:spTgt>
                                        </p:tgtEl>
                                      </p:cBhvr>
                                    </p:animEffect>
                                    <p:anim calcmode="lin" valueType="num">
                                      <p:cBhvr>
                                        <p:cTn id="16"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750"/>
                            </p:stCondLst>
                            <p:childTnLst>
                              <p:par>
                                <p:cTn id="19" presetID="42" presetClass="entr" presetSubtype="0" fill="hold" grpId="0" nodeType="after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fade">
                                      <p:cBhvr>
                                        <p:cTn id="21" dur="500"/>
                                        <p:tgtEl>
                                          <p:spTgt spid="26">
                                            <p:txEl>
                                              <p:pRg st="2" end="2"/>
                                            </p:txEl>
                                          </p:spTgt>
                                        </p:tgtEl>
                                      </p:cBhvr>
                                    </p:animEffect>
                                    <p:anim calcmode="lin" valueType="num">
                                      <p:cBhvr>
                                        <p:cTn id="22"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26">
                                            <p:txEl>
                                              <p:pRg st="3" end="3"/>
                                            </p:txEl>
                                          </p:spTgt>
                                        </p:tgtEl>
                                        <p:attrNameLst>
                                          <p:attrName>style.visibility</p:attrName>
                                        </p:attrNameLst>
                                      </p:cBhvr>
                                      <p:to>
                                        <p:strVal val="visible"/>
                                      </p:to>
                                    </p:set>
                                    <p:animEffect transition="in" filter="fade">
                                      <p:cBhvr>
                                        <p:cTn id="27" dur="500"/>
                                        <p:tgtEl>
                                          <p:spTgt spid="26">
                                            <p:txEl>
                                              <p:pRg st="3" end="3"/>
                                            </p:txEl>
                                          </p:spTgt>
                                        </p:tgtEl>
                                      </p:cBhvr>
                                    </p:animEffect>
                                    <p:anim calcmode="lin" valueType="num">
                                      <p:cBhvr>
                                        <p:cTn id="28"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2750"/>
                            </p:stCondLst>
                            <p:childTnLst>
                              <p:par>
                                <p:cTn id="31" presetID="42" presetClass="entr" presetSubtype="0" fill="hold" grpId="0" nodeType="afterEffect">
                                  <p:stCondLst>
                                    <p:cond delay="0"/>
                                  </p:stCondLst>
                                  <p:childTnLst>
                                    <p:set>
                                      <p:cBhvr>
                                        <p:cTn id="32" dur="1" fill="hold">
                                          <p:stCondLst>
                                            <p:cond delay="0"/>
                                          </p:stCondLst>
                                        </p:cTn>
                                        <p:tgtEl>
                                          <p:spTgt spid="26">
                                            <p:txEl>
                                              <p:pRg st="5" end="5"/>
                                            </p:txEl>
                                          </p:spTgt>
                                        </p:tgtEl>
                                        <p:attrNameLst>
                                          <p:attrName>style.visibility</p:attrName>
                                        </p:attrNameLst>
                                      </p:cBhvr>
                                      <p:to>
                                        <p:strVal val="visible"/>
                                      </p:to>
                                    </p:set>
                                    <p:animEffect transition="in" filter="fade">
                                      <p:cBhvr>
                                        <p:cTn id="33" dur="500"/>
                                        <p:tgtEl>
                                          <p:spTgt spid="26">
                                            <p:txEl>
                                              <p:pRg st="5" end="5"/>
                                            </p:txEl>
                                          </p:spTgt>
                                        </p:tgtEl>
                                      </p:cBhvr>
                                    </p:animEffect>
                                    <p:anim calcmode="lin" valueType="num">
                                      <p:cBhvr>
                                        <p:cTn id="34"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6">
                                            <p:txEl>
                                              <p:pRg st="7" end="7"/>
                                            </p:txEl>
                                          </p:spTgt>
                                        </p:tgtEl>
                                        <p:attrNameLst>
                                          <p:attrName>style.visibility</p:attrName>
                                        </p:attrNameLst>
                                      </p:cBhvr>
                                      <p:to>
                                        <p:strVal val="visible"/>
                                      </p:to>
                                    </p:set>
                                    <p:animEffect transition="in" filter="fade">
                                      <p:cBhvr>
                                        <p:cTn id="39" dur="500"/>
                                        <p:tgtEl>
                                          <p:spTgt spid="26">
                                            <p:txEl>
                                              <p:pRg st="7" end="7"/>
                                            </p:txEl>
                                          </p:spTgt>
                                        </p:tgtEl>
                                      </p:cBhvr>
                                    </p:animEffect>
                                    <p:anim calcmode="lin" valueType="num">
                                      <p:cBhvr>
                                        <p:cTn id="40"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1"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42" presetClass="entr" presetSubtype="0" fill="hold" grpId="0" nodeType="afterEffect">
                                  <p:stCondLst>
                                    <p:cond delay="0"/>
                                  </p:stCondLst>
                                  <p:childTnLst>
                                    <p:set>
                                      <p:cBhvr>
                                        <p:cTn id="44" dur="1" fill="hold">
                                          <p:stCondLst>
                                            <p:cond delay="0"/>
                                          </p:stCondLst>
                                        </p:cTn>
                                        <p:tgtEl>
                                          <p:spTgt spid="26">
                                            <p:txEl>
                                              <p:pRg st="9" end="9"/>
                                            </p:txEl>
                                          </p:spTgt>
                                        </p:tgtEl>
                                        <p:attrNameLst>
                                          <p:attrName>style.visibility</p:attrName>
                                        </p:attrNameLst>
                                      </p:cBhvr>
                                      <p:to>
                                        <p:strVal val="visible"/>
                                      </p:to>
                                    </p:set>
                                    <p:animEffect transition="in" filter="fade">
                                      <p:cBhvr>
                                        <p:cTn id="45" dur="500"/>
                                        <p:tgtEl>
                                          <p:spTgt spid="26">
                                            <p:txEl>
                                              <p:pRg st="9" end="9"/>
                                            </p:txEl>
                                          </p:spTgt>
                                        </p:tgtEl>
                                      </p:cBhvr>
                                    </p:animEffect>
                                    <p:anim calcmode="lin" valueType="num">
                                      <p:cBhvr>
                                        <p:cTn id="46"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7"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8" fill="hold">
                            <p:stCondLst>
                              <p:cond delay="4250"/>
                            </p:stCondLst>
                            <p:childTnLst>
                              <p:par>
                                <p:cTn id="49" presetID="2" presetClass="entr" presetSubtype="2"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additive="base">
                                        <p:cTn id="51" dur="750" fill="hold"/>
                                        <p:tgtEl>
                                          <p:spTgt spid="2"/>
                                        </p:tgtEl>
                                        <p:attrNameLst>
                                          <p:attrName>ppt_x</p:attrName>
                                        </p:attrNameLst>
                                      </p:cBhvr>
                                      <p:tavLst>
                                        <p:tav tm="0">
                                          <p:val>
                                            <p:strVal val="1+#ppt_w/2"/>
                                          </p:val>
                                        </p:tav>
                                        <p:tav tm="100000">
                                          <p:val>
                                            <p:strVal val="#ppt_x"/>
                                          </p:val>
                                        </p:tav>
                                      </p:tavLst>
                                    </p:anim>
                                    <p:anim calcmode="lin" valueType="num">
                                      <p:cBhvr additive="base">
                                        <p:cTn id="52" dur="750" fill="hold"/>
                                        <p:tgtEl>
                                          <p:spTgt spid="2"/>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2" presetClass="entr" presetSubtype="8" fill="hold" nodeType="after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wipe(left)">
                                      <p:cBhvr>
                                        <p:cTn id="56" dur="750"/>
                                        <p:tgtEl>
                                          <p:spTgt spid="4"/>
                                        </p:tgtEl>
                                      </p:cBhvr>
                                    </p:animEffect>
                                  </p:childTnLst>
                                </p:cTn>
                              </p:par>
                            </p:childTnLst>
                          </p:cTn>
                        </p:par>
                        <p:par>
                          <p:cTn id="57" fill="hold">
                            <p:stCondLst>
                              <p:cond delay="5750"/>
                            </p:stCondLst>
                            <p:childTnLst>
                              <p:par>
                                <p:cTn id="58" presetID="2" presetClass="entr" presetSubtype="2" fill="hold" nodeType="afterEffect">
                                  <p:stCondLst>
                                    <p:cond delay="0"/>
                                  </p:stCondLst>
                                  <p:childTnLst>
                                    <p:set>
                                      <p:cBhvr>
                                        <p:cTn id="59" dur="1" fill="hold">
                                          <p:stCondLst>
                                            <p:cond delay="0"/>
                                          </p:stCondLst>
                                        </p:cTn>
                                        <p:tgtEl>
                                          <p:spTgt spid="30"/>
                                        </p:tgtEl>
                                        <p:attrNameLst>
                                          <p:attrName>style.visibility</p:attrName>
                                        </p:attrNameLst>
                                      </p:cBhvr>
                                      <p:to>
                                        <p:strVal val="visible"/>
                                      </p:to>
                                    </p:set>
                                    <p:anim calcmode="lin" valueType="num">
                                      <p:cBhvr additive="base">
                                        <p:cTn id="60" dur="750" fill="hold"/>
                                        <p:tgtEl>
                                          <p:spTgt spid="30"/>
                                        </p:tgtEl>
                                        <p:attrNameLst>
                                          <p:attrName>ppt_x</p:attrName>
                                        </p:attrNameLst>
                                      </p:cBhvr>
                                      <p:tavLst>
                                        <p:tav tm="0">
                                          <p:val>
                                            <p:strVal val="1+#ppt_w/2"/>
                                          </p:val>
                                        </p:tav>
                                        <p:tav tm="100000">
                                          <p:val>
                                            <p:strVal val="#ppt_x"/>
                                          </p:val>
                                        </p:tav>
                                      </p:tavLst>
                                    </p:anim>
                                    <p:anim calcmode="lin" valueType="num">
                                      <p:cBhvr additive="base">
                                        <p:cTn id="61" dur="750" fill="hold"/>
                                        <p:tgtEl>
                                          <p:spTgt spid="30"/>
                                        </p:tgtEl>
                                        <p:attrNameLst>
                                          <p:attrName>ppt_y</p:attrName>
                                        </p:attrNameLst>
                                      </p:cBhvr>
                                      <p:tavLst>
                                        <p:tav tm="0">
                                          <p:val>
                                            <p:strVal val="#ppt_y"/>
                                          </p:val>
                                        </p:tav>
                                        <p:tav tm="100000">
                                          <p:val>
                                            <p:strVal val="#ppt_y"/>
                                          </p:val>
                                        </p:tav>
                                      </p:tavLst>
                                    </p:anim>
                                  </p:childTnLst>
                                </p:cTn>
                              </p:par>
                            </p:childTnLst>
                          </p:cTn>
                        </p:par>
                        <p:par>
                          <p:cTn id="62" fill="hold">
                            <p:stCondLst>
                              <p:cond delay="6500"/>
                            </p:stCondLst>
                            <p:childTnLst>
                              <p:par>
                                <p:cTn id="63" presetID="22" presetClass="entr" presetSubtype="8" fill="hold" nodeType="after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left)">
                                      <p:cBhvr>
                                        <p:cTn id="65" dur="750"/>
                                        <p:tgtEl>
                                          <p:spTgt spid="9"/>
                                        </p:tgtEl>
                                      </p:cBhvr>
                                    </p:animEffect>
                                  </p:childTnLst>
                                </p:cTn>
                              </p:par>
                            </p:childTnLst>
                          </p:cTn>
                        </p:par>
                        <p:par>
                          <p:cTn id="66" fill="hold">
                            <p:stCondLst>
                              <p:cond delay="7250"/>
                            </p:stCondLst>
                            <p:childTnLst>
                              <p:par>
                                <p:cTn id="67" presetID="2" presetClass="entr" presetSubtype="2" fill="hold" nodeType="after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750" fill="hold"/>
                                        <p:tgtEl>
                                          <p:spTgt spid="36"/>
                                        </p:tgtEl>
                                        <p:attrNameLst>
                                          <p:attrName>ppt_x</p:attrName>
                                        </p:attrNameLst>
                                      </p:cBhvr>
                                      <p:tavLst>
                                        <p:tav tm="0">
                                          <p:val>
                                            <p:strVal val="1+#ppt_w/2"/>
                                          </p:val>
                                        </p:tav>
                                        <p:tav tm="100000">
                                          <p:val>
                                            <p:strVal val="#ppt_x"/>
                                          </p:val>
                                        </p:tav>
                                      </p:tavLst>
                                    </p:anim>
                                    <p:anim calcmode="lin" valueType="num">
                                      <p:cBhvr additive="base">
                                        <p:cTn id="70" dur="750" fill="hold"/>
                                        <p:tgtEl>
                                          <p:spTgt spid="36"/>
                                        </p:tgtEl>
                                        <p:attrNameLst>
                                          <p:attrName>ppt_y</p:attrName>
                                        </p:attrNameLst>
                                      </p:cBhvr>
                                      <p:tavLst>
                                        <p:tav tm="0">
                                          <p:val>
                                            <p:strVal val="#ppt_y"/>
                                          </p:val>
                                        </p:tav>
                                        <p:tav tm="100000">
                                          <p:val>
                                            <p:strVal val="#ppt_y"/>
                                          </p:val>
                                        </p:tav>
                                      </p:tavLst>
                                    </p:anim>
                                  </p:childTnLst>
                                </p:cTn>
                              </p:par>
                            </p:childTnLst>
                          </p:cTn>
                        </p:par>
                        <p:par>
                          <p:cTn id="71" fill="hold">
                            <p:stCondLst>
                              <p:cond delay="8000"/>
                            </p:stCondLst>
                            <p:childTnLst>
                              <p:par>
                                <p:cTn id="72" presetID="22" presetClass="entr" presetSubtype="8" fill="hold" nodeType="after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wipe(left)">
                                      <p:cBhvr>
                                        <p:cTn id="74" dur="750"/>
                                        <p:tgtEl>
                                          <p:spTgt spid="46"/>
                                        </p:tgtEl>
                                      </p:cBhvr>
                                    </p:animEffect>
                                  </p:childTnLst>
                                </p:cTn>
                              </p:par>
                            </p:childTnLst>
                          </p:cTn>
                        </p:par>
                        <p:par>
                          <p:cTn id="75" fill="hold">
                            <p:stCondLst>
                              <p:cond delay="8750"/>
                            </p:stCondLst>
                            <p:childTnLst>
                              <p:par>
                                <p:cTn id="76" presetID="2" presetClass="entr" presetSubtype="2" fill="hold" nodeType="afterEffect">
                                  <p:stCondLst>
                                    <p:cond delay="0"/>
                                  </p:stCondLst>
                                  <p:childTnLst>
                                    <p:set>
                                      <p:cBhvr>
                                        <p:cTn id="77" dur="1" fill="hold">
                                          <p:stCondLst>
                                            <p:cond delay="0"/>
                                          </p:stCondLst>
                                        </p:cTn>
                                        <p:tgtEl>
                                          <p:spTgt spid="42"/>
                                        </p:tgtEl>
                                        <p:attrNameLst>
                                          <p:attrName>style.visibility</p:attrName>
                                        </p:attrNameLst>
                                      </p:cBhvr>
                                      <p:to>
                                        <p:strVal val="visible"/>
                                      </p:to>
                                    </p:set>
                                    <p:anim calcmode="lin" valueType="num">
                                      <p:cBhvr additive="base">
                                        <p:cTn id="78" dur="750" fill="hold"/>
                                        <p:tgtEl>
                                          <p:spTgt spid="42"/>
                                        </p:tgtEl>
                                        <p:attrNameLst>
                                          <p:attrName>ppt_x</p:attrName>
                                        </p:attrNameLst>
                                      </p:cBhvr>
                                      <p:tavLst>
                                        <p:tav tm="0">
                                          <p:val>
                                            <p:strVal val="1+#ppt_w/2"/>
                                          </p:val>
                                        </p:tav>
                                        <p:tav tm="100000">
                                          <p:val>
                                            <p:strVal val="#ppt_x"/>
                                          </p:val>
                                        </p:tav>
                                      </p:tavLst>
                                    </p:anim>
                                    <p:anim calcmode="lin" valueType="num">
                                      <p:cBhvr additive="base">
                                        <p:cTn id="79" dur="750" fill="hold"/>
                                        <p:tgtEl>
                                          <p:spTgt spid="42"/>
                                        </p:tgtEl>
                                        <p:attrNameLst>
                                          <p:attrName>ppt_y</p:attrName>
                                        </p:attrNameLst>
                                      </p:cBhvr>
                                      <p:tavLst>
                                        <p:tav tm="0">
                                          <p:val>
                                            <p:strVal val="#ppt_y"/>
                                          </p:val>
                                        </p:tav>
                                        <p:tav tm="100000">
                                          <p:val>
                                            <p:strVal val="#ppt_y"/>
                                          </p:val>
                                        </p:tav>
                                      </p:tavLst>
                                    </p:anim>
                                  </p:childTnLst>
                                </p:cTn>
                              </p:par>
                            </p:childTnLst>
                          </p:cTn>
                        </p:par>
                        <p:par>
                          <p:cTn id="80" fill="hold">
                            <p:stCondLst>
                              <p:cond delay="9500"/>
                            </p:stCondLst>
                            <p:childTnLst>
                              <p:par>
                                <p:cTn id="81" presetID="22" presetClass="entr" presetSubtype="8"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left)">
                                      <p:cBhvr>
                                        <p:cTn id="83"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1395</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2018-11-09T16:03:29Z</dcterms:modified>
</cp:coreProperties>
</file>