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785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FE4A1E"/>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5C9AD3"/>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44546B"/>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solidFill>
            <a:srgbClr val="A5A5A5"/>
          </a:soli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D9B544AA-D1BF-4406-B42E-8CB7AE2418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955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2018-11-09T16:02:10Z</dcterms:modified>
</cp:coreProperties>
</file>