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E4A1E"/>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5C9A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E4984CAD-81AB-4DF7-B319-12B8F70084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98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2018-11-09T15:58:46Z</dcterms:modified>
</cp:coreProperties>
</file>