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5163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C9862242-3CF3-46CA-A620-58D0E73A49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2018-11-09T15:57:51Z</dcterms:modified>
</cp:coreProperties>
</file>