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497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FE4A1E"/>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#1</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44546B"/>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#3</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5C9A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#2</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7A7A7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#4</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6F23A5F9-1657-49D3-AF8B-21F1E2CD9E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82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1330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2018-11-09T15:56:43Z</dcterms:modified>
</cp:coreProperties>
</file>