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50804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Flowchart: Document 63">
            <a:extLst>
              <a:ext uri="{FF2B5EF4-FFF2-40B4-BE49-F238E27FC236}">
                <a16:creationId xmlns:a16="http://schemas.microsoft.com/office/drawing/2014/main" id="{28EF27A3-AF16-45BB-9DEF-58323054CEC9}"/>
              </a:ext>
            </a:extLst>
          </p:cNvPr>
          <p:cNvSpPr/>
          <p:nvPr/>
        </p:nvSpPr>
        <p:spPr>
          <a:xfrm rot="16200000" flipH="1">
            <a:off x="-1137988" y="1147152"/>
            <a:ext cx="6858000" cy="4561982"/>
          </a:xfrm>
          <a:prstGeom prst="flowChartDocument">
            <a:avLst/>
          </a:prstGeom>
          <a:solidFill>
            <a:srgbClr val="4D4D4D">
              <a:alpha val="5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35704A00-36C0-45E4-B85C-9A12F5A519BE}"/>
              </a:ext>
            </a:extLst>
          </p:cNvPr>
          <p:cNvSpPr/>
          <p:nvPr/>
        </p:nvSpPr>
        <p:spPr>
          <a:xfrm rot="10800000">
            <a:off x="8316421" y="533402"/>
            <a:ext cx="2642495" cy="2831591"/>
          </a:xfrm>
          <a:custGeom>
            <a:avLst/>
            <a:gdLst>
              <a:gd name="connsiteX0" fmla="*/ 2427037 w 2642495"/>
              <a:gd name="connsiteY0" fmla="*/ 2831591 h 2831591"/>
              <a:gd name="connsiteX1" fmla="*/ 1565232 w 2642495"/>
              <a:gd name="connsiteY1" fmla="*/ 2831591 h 2831591"/>
              <a:gd name="connsiteX2" fmla="*/ 1349774 w 2642495"/>
              <a:gd name="connsiteY2" fmla="*/ 2616133 h 2831591"/>
              <a:gd name="connsiteX3" fmla="*/ 1349774 w 2642495"/>
              <a:gd name="connsiteY3" fmla="*/ 2052592 h 2831591"/>
              <a:gd name="connsiteX4" fmla="*/ 1349704 w 2642495"/>
              <a:gd name="connsiteY4" fmla="*/ 2052592 h 2831591"/>
              <a:gd name="connsiteX5" fmla="*/ 1349704 w 2642495"/>
              <a:gd name="connsiteY5" fmla="*/ 1684482 h 2831591"/>
              <a:gd name="connsiteX6" fmla="*/ 1134246 w 2642495"/>
              <a:gd name="connsiteY6" fmla="*/ 1469024 h 2831591"/>
              <a:gd name="connsiteX7" fmla="*/ 272441 w 2642495"/>
              <a:gd name="connsiteY7" fmla="*/ 1469024 h 2831591"/>
              <a:gd name="connsiteX8" fmla="*/ 237428 w 2642495"/>
              <a:gd name="connsiteY8" fmla="*/ 1472553 h 2831591"/>
              <a:gd name="connsiteX9" fmla="*/ 215457 w 2642495"/>
              <a:gd name="connsiteY9" fmla="*/ 1472553 h 2831591"/>
              <a:gd name="connsiteX10" fmla="*/ 0 w 2642495"/>
              <a:gd name="connsiteY10" fmla="*/ 1257096 h 2831591"/>
              <a:gd name="connsiteX11" fmla="*/ 0 w 2642495"/>
              <a:gd name="connsiteY11" fmla="*/ 395290 h 2831591"/>
              <a:gd name="connsiteX12" fmla="*/ 215457 w 2642495"/>
              <a:gd name="connsiteY12" fmla="*/ 179832 h 2831591"/>
              <a:gd name="connsiteX13" fmla="*/ 1231331 w 2642495"/>
              <a:gd name="connsiteY13" fmla="*/ 179832 h 2831591"/>
              <a:gd name="connsiteX14" fmla="*/ 1321247 w 2642495"/>
              <a:gd name="connsiteY14" fmla="*/ 0 h 2831591"/>
              <a:gd name="connsiteX15" fmla="*/ 1411163 w 2642495"/>
              <a:gd name="connsiteY15" fmla="*/ 179832 h 2831591"/>
              <a:gd name="connsiteX16" fmla="*/ 2427037 w 2642495"/>
              <a:gd name="connsiteY16" fmla="*/ 179832 h 2831591"/>
              <a:gd name="connsiteX17" fmla="*/ 2642495 w 2642495"/>
              <a:gd name="connsiteY17" fmla="*/ 395290 h 2831591"/>
              <a:gd name="connsiteX18" fmla="*/ 2642495 w 2642495"/>
              <a:gd name="connsiteY18" fmla="*/ 404552 h 2831591"/>
              <a:gd name="connsiteX19" fmla="*/ 2642495 w 2642495"/>
              <a:gd name="connsiteY19" fmla="*/ 1257096 h 2831591"/>
              <a:gd name="connsiteX20" fmla="*/ 2642495 w 2642495"/>
              <a:gd name="connsiteY20" fmla="*/ 2616133 h 2831591"/>
              <a:gd name="connsiteX21" fmla="*/ 2427037 w 2642495"/>
              <a:gd name="connsiteY21" fmla="*/ 2831591 h 28315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1591">
                <a:moveTo>
                  <a:pt x="2427037" y="2831591"/>
                </a:moveTo>
                <a:lnTo>
                  <a:pt x="1565232" y="2831591"/>
                </a:lnTo>
                <a:cubicBezTo>
                  <a:pt x="1446238" y="2831591"/>
                  <a:pt x="1349774" y="2735127"/>
                  <a:pt x="1349774" y="2616133"/>
                </a:cubicBezTo>
                <a:lnTo>
                  <a:pt x="1349774" y="2052592"/>
                </a:lnTo>
                <a:lnTo>
                  <a:pt x="1349704" y="2052592"/>
                </a:lnTo>
                <a:lnTo>
                  <a:pt x="1349704" y="1684482"/>
                </a:lnTo>
                <a:cubicBezTo>
                  <a:pt x="1349704" y="1565488"/>
                  <a:pt x="1253240" y="1469024"/>
                  <a:pt x="1134246" y="1469024"/>
                </a:cubicBezTo>
                <a:lnTo>
                  <a:pt x="272441" y="1469024"/>
                </a:lnTo>
                <a:lnTo>
                  <a:pt x="237428" y="1472553"/>
                </a:lnTo>
                <a:lnTo>
                  <a:pt x="215457" y="1472553"/>
                </a:lnTo>
                <a:cubicBezTo>
                  <a:pt x="96463" y="1472553"/>
                  <a:pt x="0" y="1376090"/>
                  <a:pt x="0" y="1257096"/>
                </a:cubicBezTo>
                <a:lnTo>
                  <a:pt x="0" y="395290"/>
                </a:lnTo>
                <a:cubicBezTo>
                  <a:pt x="0" y="276295"/>
                  <a:pt x="96463" y="179832"/>
                  <a:pt x="215457" y="179832"/>
                </a:cubicBezTo>
                <a:lnTo>
                  <a:pt x="1231331" y="179832"/>
                </a:lnTo>
                <a:lnTo>
                  <a:pt x="1321247" y="0"/>
                </a:lnTo>
                <a:lnTo>
                  <a:pt x="1411163" y="179832"/>
                </a:lnTo>
                <a:lnTo>
                  <a:pt x="2427037" y="179832"/>
                </a:lnTo>
                <a:cubicBezTo>
                  <a:pt x="2546031" y="179832"/>
                  <a:pt x="2642495" y="276296"/>
                  <a:pt x="2642495" y="395290"/>
                </a:cubicBezTo>
                <a:lnTo>
                  <a:pt x="2642495" y="404552"/>
                </a:lnTo>
                <a:lnTo>
                  <a:pt x="2642495" y="1257096"/>
                </a:lnTo>
                <a:lnTo>
                  <a:pt x="2642495" y="2616133"/>
                </a:lnTo>
                <a:cubicBezTo>
                  <a:pt x="2642495" y="2735127"/>
                  <a:pt x="2546031" y="2831591"/>
                  <a:pt x="2427037" y="2831591"/>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Shape 20">
            <a:extLst>
              <a:ext uri="{FF2B5EF4-FFF2-40B4-BE49-F238E27FC236}">
                <a16:creationId xmlns:a16="http://schemas.microsoft.com/office/drawing/2014/main" id="{94ABF82C-51A6-41ED-B983-4B15811E0A61}"/>
              </a:ext>
            </a:extLst>
          </p:cNvPr>
          <p:cNvSpPr/>
          <p:nvPr/>
        </p:nvSpPr>
        <p:spPr>
          <a:xfrm rot="10800000">
            <a:off x="981591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5C9AD3"/>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2066760D-C694-4828-B652-76736020AA97}"/>
              </a:ext>
            </a:extLst>
          </p:cNvPr>
          <p:cNvSpPr/>
          <p:nvPr/>
        </p:nvSpPr>
        <p:spPr>
          <a:xfrm rot="16200000">
            <a:off x="8228934" y="3509155"/>
            <a:ext cx="2642495" cy="2835997"/>
          </a:xfrm>
          <a:custGeom>
            <a:avLst/>
            <a:gdLst>
              <a:gd name="connsiteX0" fmla="*/ 2642495 w 2642495"/>
              <a:gd name="connsiteY0" fmla="*/ 399696 h 2835997"/>
              <a:gd name="connsiteX1" fmla="*/ 2642495 w 2642495"/>
              <a:gd name="connsiteY1" fmla="*/ 408958 h 2835997"/>
              <a:gd name="connsiteX2" fmla="*/ 2642495 w 2642495"/>
              <a:gd name="connsiteY2" fmla="*/ 1261501 h 2835997"/>
              <a:gd name="connsiteX3" fmla="*/ 2642495 w 2642495"/>
              <a:gd name="connsiteY3" fmla="*/ 2620539 h 2835997"/>
              <a:gd name="connsiteX4" fmla="*/ 2427037 w 2642495"/>
              <a:gd name="connsiteY4" fmla="*/ 2835997 h 2835997"/>
              <a:gd name="connsiteX5" fmla="*/ 1565232 w 2642495"/>
              <a:gd name="connsiteY5" fmla="*/ 2835997 h 2835997"/>
              <a:gd name="connsiteX6" fmla="*/ 1349774 w 2642495"/>
              <a:gd name="connsiteY6" fmla="*/ 2620539 h 2835997"/>
              <a:gd name="connsiteX7" fmla="*/ 1349774 w 2642495"/>
              <a:gd name="connsiteY7" fmla="*/ 2056997 h 2835997"/>
              <a:gd name="connsiteX8" fmla="*/ 1349704 w 2642495"/>
              <a:gd name="connsiteY8" fmla="*/ 2056997 h 2835997"/>
              <a:gd name="connsiteX9" fmla="*/ 1349704 w 2642495"/>
              <a:gd name="connsiteY9" fmla="*/ 1688888 h 2835997"/>
              <a:gd name="connsiteX10" fmla="*/ 1134246 w 2642495"/>
              <a:gd name="connsiteY10" fmla="*/ 1473430 h 2835997"/>
              <a:gd name="connsiteX11" fmla="*/ 272441 w 2642495"/>
              <a:gd name="connsiteY11" fmla="*/ 1473430 h 2835997"/>
              <a:gd name="connsiteX12" fmla="*/ 237429 w 2642495"/>
              <a:gd name="connsiteY12" fmla="*/ 1476959 h 2835997"/>
              <a:gd name="connsiteX13" fmla="*/ 215458 w 2642495"/>
              <a:gd name="connsiteY13" fmla="*/ 1476959 h 2835997"/>
              <a:gd name="connsiteX14" fmla="*/ 0 w 2642495"/>
              <a:gd name="connsiteY14" fmla="*/ 1261501 h 2835997"/>
              <a:gd name="connsiteX15" fmla="*/ 0 w 2642495"/>
              <a:gd name="connsiteY15" fmla="*/ 399695 h 2835997"/>
              <a:gd name="connsiteX16" fmla="*/ 215458 w 2642495"/>
              <a:gd name="connsiteY16" fmla="*/ 184237 h 2835997"/>
              <a:gd name="connsiteX17" fmla="*/ 1229129 w 2642495"/>
              <a:gd name="connsiteY17" fmla="*/ 184237 h 2835997"/>
              <a:gd name="connsiteX18" fmla="*/ 1321247 w 2642495"/>
              <a:gd name="connsiteY18" fmla="*/ 0 h 2835997"/>
              <a:gd name="connsiteX19" fmla="*/ 1413366 w 2642495"/>
              <a:gd name="connsiteY19" fmla="*/ 184237 h 2835997"/>
              <a:gd name="connsiteX20" fmla="*/ 2427037 w 2642495"/>
              <a:gd name="connsiteY20" fmla="*/ 184237 h 2835997"/>
              <a:gd name="connsiteX21" fmla="*/ 2642495 w 2642495"/>
              <a:gd name="connsiteY21" fmla="*/ 399696 h 28359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5997">
                <a:moveTo>
                  <a:pt x="2642495" y="399696"/>
                </a:moveTo>
                <a:lnTo>
                  <a:pt x="2642495" y="408958"/>
                </a:lnTo>
                <a:lnTo>
                  <a:pt x="2642495" y="1261501"/>
                </a:lnTo>
                <a:lnTo>
                  <a:pt x="2642495" y="2620539"/>
                </a:lnTo>
                <a:cubicBezTo>
                  <a:pt x="2642495" y="2739533"/>
                  <a:pt x="2546031" y="2835997"/>
                  <a:pt x="2427037" y="2835997"/>
                </a:cubicBezTo>
                <a:lnTo>
                  <a:pt x="1565232" y="2835997"/>
                </a:lnTo>
                <a:cubicBezTo>
                  <a:pt x="1446238" y="2835997"/>
                  <a:pt x="1349774" y="2739533"/>
                  <a:pt x="1349774" y="2620539"/>
                </a:cubicBezTo>
                <a:lnTo>
                  <a:pt x="1349774" y="2056997"/>
                </a:lnTo>
                <a:lnTo>
                  <a:pt x="1349704" y="2056997"/>
                </a:lnTo>
                <a:lnTo>
                  <a:pt x="1349704" y="1688888"/>
                </a:lnTo>
                <a:cubicBezTo>
                  <a:pt x="1349704" y="1569893"/>
                  <a:pt x="1253240" y="1473430"/>
                  <a:pt x="1134246" y="1473430"/>
                </a:cubicBezTo>
                <a:lnTo>
                  <a:pt x="272441" y="1473430"/>
                </a:lnTo>
                <a:lnTo>
                  <a:pt x="237429" y="1476959"/>
                </a:lnTo>
                <a:lnTo>
                  <a:pt x="215458" y="1476959"/>
                </a:lnTo>
                <a:cubicBezTo>
                  <a:pt x="96463" y="1476959"/>
                  <a:pt x="0" y="1380496"/>
                  <a:pt x="0" y="1261501"/>
                </a:cubicBezTo>
                <a:lnTo>
                  <a:pt x="0" y="399695"/>
                </a:lnTo>
                <a:cubicBezTo>
                  <a:pt x="0" y="280701"/>
                  <a:pt x="96463" y="184237"/>
                  <a:pt x="215458" y="184237"/>
                </a:cubicBezTo>
                <a:lnTo>
                  <a:pt x="1229129" y="184237"/>
                </a:lnTo>
                <a:lnTo>
                  <a:pt x="1321247" y="0"/>
                </a:lnTo>
                <a:lnTo>
                  <a:pt x="1413366" y="184237"/>
                </a:lnTo>
                <a:lnTo>
                  <a:pt x="2427037" y="184237"/>
                </a:lnTo>
                <a:cubicBezTo>
                  <a:pt x="2546031" y="184237"/>
                  <a:pt x="2642495" y="280701"/>
                  <a:pt x="2642495" y="399696"/>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F81A5911-32BC-4F4D-9F2A-5835D0F06675}"/>
              </a:ext>
            </a:extLst>
          </p:cNvPr>
          <p:cNvSpPr/>
          <p:nvPr/>
        </p:nvSpPr>
        <p:spPr>
          <a:xfrm>
            <a:off x="5320118" y="3402533"/>
            <a:ext cx="2642496" cy="2855134"/>
          </a:xfrm>
          <a:custGeom>
            <a:avLst/>
            <a:gdLst>
              <a:gd name="connsiteX0" fmla="*/ 1344010 w 2642496"/>
              <a:gd name="connsiteY0" fmla="*/ 0 h 2855134"/>
              <a:gd name="connsiteX1" fmla="*/ 1445697 w 2642496"/>
              <a:gd name="connsiteY1" fmla="*/ 203374 h 2855134"/>
              <a:gd name="connsiteX2" fmla="*/ 2427038 w 2642496"/>
              <a:gd name="connsiteY2" fmla="*/ 203374 h 2855134"/>
              <a:gd name="connsiteX3" fmla="*/ 2642496 w 2642496"/>
              <a:gd name="connsiteY3" fmla="*/ 418832 h 2855134"/>
              <a:gd name="connsiteX4" fmla="*/ 2642496 w 2642496"/>
              <a:gd name="connsiteY4" fmla="*/ 428094 h 2855134"/>
              <a:gd name="connsiteX5" fmla="*/ 2642496 w 2642496"/>
              <a:gd name="connsiteY5" fmla="*/ 1280638 h 2855134"/>
              <a:gd name="connsiteX6" fmla="*/ 2642496 w 2642496"/>
              <a:gd name="connsiteY6" fmla="*/ 2639675 h 2855134"/>
              <a:gd name="connsiteX7" fmla="*/ 2427038 w 2642496"/>
              <a:gd name="connsiteY7" fmla="*/ 2855134 h 2855134"/>
              <a:gd name="connsiteX8" fmla="*/ 1565233 w 2642496"/>
              <a:gd name="connsiteY8" fmla="*/ 2855134 h 2855134"/>
              <a:gd name="connsiteX9" fmla="*/ 1349775 w 2642496"/>
              <a:gd name="connsiteY9" fmla="*/ 2639675 h 2855134"/>
              <a:gd name="connsiteX10" fmla="*/ 1349775 w 2642496"/>
              <a:gd name="connsiteY10" fmla="*/ 2076134 h 2855134"/>
              <a:gd name="connsiteX11" fmla="*/ 1349705 w 2642496"/>
              <a:gd name="connsiteY11" fmla="*/ 2076134 h 2855134"/>
              <a:gd name="connsiteX12" fmla="*/ 1349705 w 2642496"/>
              <a:gd name="connsiteY12" fmla="*/ 1708025 h 2855134"/>
              <a:gd name="connsiteX13" fmla="*/ 1134247 w 2642496"/>
              <a:gd name="connsiteY13" fmla="*/ 1492566 h 2855134"/>
              <a:gd name="connsiteX14" fmla="*/ 272442 w 2642496"/>
              <a:gd name="connsiteY14" fmla="*/ 1492566 h 2855134"/>
              <a:gd name="connsiteX15" fmla="*/ 237429 w 2642496"/>
              <a:gd name="connsiteY15" fmla="*/ 1496096 h 2855134"/>
              <a:gd name="connsiteX16" fmla="*/ 215458 w 2642496"/>
              <a:gd name="connsiteY16" fmla="*/ 1496096 h 2855134"/>
              <a:gd name="connsiteX17" fmla="*/ 0 w 2642496"/>
              <a:gd name="connsiteY17" fmla="*/ 1280638 h 2855134"/>
              <a:gd name="connsiteX18" fmla="*/ 0 w 2642496"/>
              <a:gd name="connsiteY18" fmla="*/ 418832 h 2855134"/>
              <a:gd name="connsiteX19" fmla="*/ 215458 w 2642496"/>
              <a:gd name="connsiteY19" fmla="*/ 203374 h 2855134"/>
              <a:gd name="connsiteX20" fmla="*/ 1242324 w 2642496"/>
              <a:gd name="connsiteY20" fmla="*/ 203374 h 28551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642496" h="2855134">
                <a:moveTo>
                  <a:pt x="1344010" y="0"/>
                </a:moveTo>
                <a:lnTo>
                  <a:pt x="1445697" y="203374"/>
                </a:lnTo>
                <a:lnTo>
                  <a:pt x="2427038" y="203374"/>
                </a:lnTo>
                <a:cubicBezTo>
                  <a:pt x="2546032" y="203374"/>
                  <a:pt x="2642496" y="299838"/>
                  <a:pt x="2642496" y="418832"/>
                </a:cubicBezTo>
                <a:lnTo>
                  <a:pt x="2642496" y="428094"/>
                </a:lnTo>
                <a:lnTo>
                  <a:pt x="2642496" y="1280638"/>
                </a:lnTo>
                <a:lnTo>
                  <a:pt x="2642496" y="2639675"/>
                </a:lnTo>
                <a:cubicBezTo>
                  <a:pt x="2642496" y="2758670"/>
                  <a:pt x="2546032" y="2855134"/>
                  <a:pt x="2427038" y="2855134"/>
                </a:cubicBezTo>
                <a:lnTo>
                  <a:pt x="1565233" y="2855134"/>
                </a:lnTo>
                <a:cubicBezTo>
                  <a:pt x="1446239" y="2855134"/>
                  <a:pt x="1349775" y="2758670"/>
                  <a:pt x="1349775" y="2639675"/>
                </a:cubicBezTo>
                <a:lnTo>
                  <a:pt x="1349775" y="2076134"/>
                </a:lnTo>
                <a:lnTo>
                  <a:pt x="1349705" y="2076134"/>
                </a:lnTo>
                <a:lnTo>
                  <a:pt x="1349705" y="1708025"/>
                </a:lnTo>
                <a:cubicBezTo>
                  <a:pt x="1349705" y="1589030"/>
                  <a:pt x="1253241" y="1492566"/>
                  <a:pt x="1134247" y="1492566"/>
                </a:cubicBezTo>
                <a:lnTo>
                  <a:pt x="272442" y="1492566"/>
                </a:lnTo>
                <a:lnTo>
                  <a:pt x="237429" y="1496096"/>
                </a:lnTo>
                <a:lnTo>
                  <a:pt x="215458" y="1496096"/>
                </a:lnTo>
                <a:cubicBezTo>
                  <a:pt x="96464" y="1496096"/>
                  <a:pt x="0" y="1399632"/>
                  <a:pt x="0" y="1280638"/>
                </a:cubicBezTo>
                <a:lnTo>
                  <a:pt x="0" y="418832"/>
                </a:lnTo>
                <a:cubicBezTo>
                  <a:pt x="0" y="299837"/>
                  <a:pt x="96464" y="203374"/>
                  <a:pt x="215458" y="203374"/>
                </a:cubicBezTo>
                <a:lnTo>
                  <a:pt x="1242324" y="203374"/>
                </a:ln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DA21B4E5-FEB8-4436-928E-9B2DE94E3BD8}"/>
              </a:ext>
            </a:extLst>
          </p:cNvPr>
          <p:cNvSpPr/>
          <p:nvPr/>
        </p:nvSpPr>
        <p:spPr>
          <a:xfrm rot="5400000">
            <a:off x="5435393" y="436256"/>
            <a:ext cx="2642495" cy="2836783"/>
          </a:xfrm>
          <a:custGeom>
            <a:avLst/>
            <a:gdLst>
              <a:gd name="connsiteX0" fmla="*/ 0 w 2642495"/>
              <a:gd name="connsiteY0" fmla="*/ 1262287 h 2836783"/>
              <a:gd name="connsiteX1" fmla="*/ 0 w 2642495"/>
              <a:gd name="connsiteY1" fmla="*/ 400481 h 2836783"/>
              <a:gd name="connsiteX2" fmla="*/ 215458 w 2642495"/>
              <a:gd name="connsiteY2" fmla="*/ 185023 h 2836783"/>
              <a:gd name="connsiteX3" fmla="*/ 1240989 w 2642495"/>
              <a:gd name="connsiteY3" fmla="*/ 185023 h 2836783"/>
              <a:gd name="connsiteX4" fmla="*/ 1333500 w 2642495"/>
              <a:gd name="connsiteY4" fmla="*/ 0 h 2836783"/>
              <a:gd name="connsiteX5" fmla="*/ 1426012 w 2642495"/>
              <a:gd name="connsiteY5" fmla="*/ 185023 h 2836783"/>
              <a:gd name="connsiteX6" fmla="*/ 2427037 w 2642495"/>
              <a:gd name="connsiteY6" fmla="*/ 185023 h 2836783"/>
              <a:gd name="connsiteX7" fmla="*/ 2642495 w 2642495"/>
              <a:gd name="connsiteY7" fmla="*/ 400482 h 2836783"/>
              <a:gd name="connsiteX8" fmla="*/ 2642495 w 2642495"/>
              <a:gd name="connsiteY8" fmla="*/ 409744 h 2836783"/>
              <a:gd name="connsiteX9" fmla="*/ 2642495 w 2642495"/>
              <a:gd name="connsiteY9" fmla="*/ 1262287 h 2836783"/>
              <a:gd name="connsiteX10" fmla="*/ 2642495 w 2642495"/>
              <a:gd name="connsiteY10" fmla="*/ 2621325 h 2836783"/>
              <a:gd name="connsiteX11" fmla="*/ 2427037 w 2642495"/>
              <a:gd name="connsiteY11" fmla="*/ 2836783 h 2836783"/>
              <a:gd name="connsiteX12" fmla="*/ 1565232 w 2642495"/>
              <a:gd name="connsiteY12" fmla="*/ 2836783 h 2836783"/>
              <a:gd name="connsiteX13" fmla="*/ 1349774 w 2642495"/>
              <a:gd name="connsiteY13" fmla="*/ 2621325 h 2836783"/>
              <a:gd name="connsiteX14" fmla="*/ 1349774 w 2642495"/>
              <a:gd name="connsiteY14" fmla="*/ 2057783 h 2836783"/>
              <a:gd name="connsiteX15" fmla="*/ 1349704 w 2642495"/>
              <a:gd name="connsiteY15" fmla="*/ 2057783 h 2836783"/>
              <a:gd name="connsiteX16" fmla="*/ 1349704 w 2642495"/>
              <a:gd name="connsiteY16" fmla="*/ 1689674 h 2836783"/>
              <a:gd name="connsiteX17" fmla="*/ 1134246 w 2642495"/>
              <a:gd name="connsiteY17" fmla="*/ 1474216 h 2836783"/>
              <a:gd name="connsiteX18" fmla="*/ 272441 w 2642495"/>
              <a:gd name="connsiteY18" fmla="*/ 1474216 h 2836783"/>
              <a:gd name="connsiteX19" fmla="*/ 237429 w 2642495"/>
              <a:gd name="connsiteY19" fmla="*/ 1477745 h 2836783"/>
              <a:gd name="connsiteX20" fmla="*/ 215458 w 2642495"/>
              <a:gd name="connsiteY20" fmla="*/ 1477745 h 2836783"/>
              <a:gd name="connsiteX21" fmla="*/ 0 w 2642495"/>
              <a:gd name="connsiteY21" fmla="*/ 1262287 h 28367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2642495" h="2836783">
                <a:moveTo>
                  <a:pt x="0" y="1262287"/>
                </a:moveTo>
                <a:lnTo>
                  <a:pt x="0" y="400481"/>
                </a:lnTo>
                <a:cubicBezTo>
                  <a:pt x="0" y="281487"/>
                  <a:pt x="96464" y="185023"/>
                  <a:pt x="215458" y="185023"/>
                </a:cubicBezTo>
                <a:lnTo>
                  <a:pt x="1240989" y="185023"/>
                </a:lnTo>
                <a:lnTo>
                  <a:pt x="1333500" y="0"/>
                </a:lnTo>
                <a:lnTo>
                  <a:pt x="1426012" y="185023"/>
                </a:lnTo>
                <a:lnTo>
                  <a:pt x="2427037" y="185023"/>
                </a:lnTo>
                <a:cubicBezTo>
                  <a:pt x="2546032" y="185023"/>
                  <a:pt x="2642495" y="281487"/>
                  <a:pt x="2642495" y="400482"/>
                </a:cubicBezTo>
                <a:lnTo>
                  <a:pt x="2642495" y="409744"/>
                </a:lnTo>
                <a:lnTo>
                  <a:pt x="2642495" y="1262287"/>
                </a:lnTo>
                <a:lnTo>
                  <a:pt x="2642495" y="2621325"/>
                </a:lnTo>
                <a:cubicBezTo>
                  <a:pt x="2642495" y="2740319"/>
                  <a:pt x="2546031" y="2836783"/>
                  <a:pt x="2427037" y="2836783"/>
                </a:cubicBezTo>
                <a:lnTo>
                  <a:pt x="1565232" y="2836783"/>
                </a:lnTo>
                <a:cubicBezTo>
                  <a:pt x="1446238" y="2836783"/>
                  <a:pt x="1349774" y="2740319"/>
                  <a:pt x="1349774" y="2621325"/>
                </a:cubicBezTo>
                <a:lnTo>
                  <a:pt x="1349774" y="2057783"/>
                </a:lnTo>
                <a:lnTo>
                  <a:pt x="1349704" y="2057783"/>
                </a:lnTo>
                <a:lnTo>
                  <a:pt x="1349704" y="1689674"/>
                </a:lnTo>
                <a:cubicBezTo>
                  <a:pt x="1349704" y="1570679"/>
                  <a:pt x="1253240" y="1474216"/>
                  <a:pt x="1134246" y="1474216"/>
                </a:cubicBezTo>
                <a:lnTo>
                  <a:pt x="272441" y="1474216"/>
                </a:lnTo>
                <a:lnTo>
                  <a:pt x="237429" y="1477745"/>
                </a:lnTo>
                <a:lnTo>
                  <a:pt x="215458" y="1477745"/>
                </a:lnTo>
                <a:cubicBezTo>
                  <a:pt x="96464" y="1477745"/>
                  <a:pt x="0" y="1381282"/>
                  <a:pt x="0" y="1262287"/>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w="12700">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D67618D1-45C8-4541-ACBB-934BD440CF83}"/>
              </a:ext>
            </a:extLst>
          </p:cNvPr>
          <p:cNvSpPr/>
          <p:nvPr/>
        </p:nvSpPr>
        <p:spPr>
          <a:xfrm>
            <a:off x="9825180"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44546B"/>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5BE90388-6EFE-43B3-A4DE-9134B9BB30A5}"/>
              </a:ext>
            </a:extLst>
          </p:cNvPr>
          <p:cNvSpPr/>
          <p:nvPr/>
        </p:nvSpPr>
        <p:spPr>
          <a:xfrm>
            <a:off x="5320117" y="4965194"/>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7A7A7A"/>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228514A2-A903-49EC-B082-1D993D0EAC8A}"/>
              </a:ext>
            </a:extLst>
          </p:cNvPr>
          <p:cNvSpPr/>
          <p:nvPr/>
        </p:nvSpPr>
        <p:spPr>
          <a:xfrm rot="10800000">
            <a:off x="5337846" y="533399"/>
            <a:ext cx="1143000" cy="1283208"/>
          </a:xfrm>
          <a:custGeom>
            <a:avLst/>
            <a:gdLst>
              <a:gd name="connsiteX0" fmla="*/ 952496 w 1143000"/>
              <a:gd name="connsiteY0" fmla="*/ 1283208 h 1283208"/>
              <a:gd name="connsiteX1" fmla="*/ 190504 w 1143000"/>
              <a:gd name="connsiteY1" fmla="*/ 1283208 h 1283208"/>
              <a:gd name="connsiteX2" fmla="*/ 0 w 1143000"/>
              <a:gd name="connsiteY2" fmla="*/ 1092704 h 1283208"/>
              <a:gd name="connsiteX3" fmla="*/ 0 w 1143000"/>
              <a:gd name="connsiteY3" fmla="*/ 330712 h 1283208"/>
              <a:gd name="connsiteX4" fmla="*/ 190504 w 1143000"/>
              <a:gd name="connsiteY4" fmla="*/ 140208 h 1283208"/>
              <a:gd name="connsiteX5" fmla="*/ 501396 w 1143000"/>
              <a:gd name="connsiteY5" fmla="*/ 140208 h 1283208"/>
              <a:gd name="connsiteX6" fmla="*/ 571500 w 1143000"/>
              <a:gd name="connsiteY6" fmla="*/ 0 h 1283208"/>
              <a:gd name="connsiteX7" fmla="*/ 641604 w 1143000"/>
              <a:gd name="connsiteY7" fmla="*/ 140208 h 1283208"/>
              <a:gd name="connsiteX8" fmla="*/ 952496 w 1143000"/>
              <a:gd name="connsiteY8" fmla="*/ 140208 h 1283208"/>
              <a:gd name="connsiteX9" fmla="*/ 1143000 w 1143000"/>
              <a:gd name="connsiteY9" fmla="*/ 330712 h 1283208"/>
              <a:gd name="connsiteX10" fmla="*/ 1143000 w 1143000"/>
              <a:gd name="connsiteY10" fmla="*/ 1092704 h 1283208"/>
              <a:gd name="connsiteX11" fmla="*/ 952496 w 1143000"/>
              <a:gd name="connsiteY11" fmla="*/ 1283208 h 12832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43000" h="1283208">
                <a:moveTo>
                  <a:pt x="952496" y="1283208"/>
                </a:moveTo>
                <a:lnTo>
                  <a:pt x="190504" y="1283208"/>
                </a:lnTo>
                <a:cubicBezTo>
                  <a:pt x="85292" y="1283208"/>
                  <a:pt x="0" y="1197916"/>
                  <a:pt x="0" y="1092704"/>
                </a:cubicBezTo>
                <a:lnTo>
                  <a:pt x="0" y="330712"/>
                </a:lnTo>
                <a:cubicBezTo>
                  <a:pt x="0" y="225500"/>
                  <a:pt x="85292" y="140208"/>
                  <a:pt x="190504" y="140208"/>
                </a:cubicBezTo>
                <a:lnTo>
                  <a:pt x="501396" y="140208"/>
                </a:lnTo>
                <a:lnTo>
                  <a:pt x="571500" y="0"/>
                </a:lnTo>
                <a:lnTo>
                  <a:pt x="641604" y="140208"/>
                </a:lnTo>
                <a:lnTo>
                  <a:pt x="952496" y="140208"/>
                </a:lnTo>
                <a:cubicBezTo>
                  <a:pt x="1057708" y="140208"/>
                  <a:pt x="1143000" y="225500"/>
                  <a:pt x="1143000" y="330712"/>
                </a:cubicBezTo>
                <a:lnTo>
                  <a:pt x="1143000" y="1092704"/>
                </a:lnTo>
                <a:cubicBezTo>
                  <a:pt x="1143000" y="1197916"/>
                  <a:pt x="1057708" y="1283208"/>
                  <a:pt x="952496" y="1283208"/>
                </a:cubicBezTo>
                <a:close/>
              </a:path>
            </a:pathLst>
          </a:custGeom>
          <a:solidFill>
            <a:srgbClr val="FE4A1E"/>
          </a:solidFill>
          <a:ln>
            <a:solidFill>
              <a:schemeClr val="bg1">
                <a:alpha val="40000"/>
              </a:schemeClr>
            </a:solidFill>
          </a:ln>
          <a:effectLst>
            <a:outerShdw blurRad="190500" dist="2286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Text Box 10">
            <a:extLst>
              <a:ext uri="{FF2B5EF4-FFF2-40B4-BE49-F238E27FC236}">
                <a16:creationId xmlns:a16="http://schemas.microsoft.com/office/drawing/2014/main" id="{B6749BF0-4226-4ABF-9EF6-50ECF8C12D84}"/>
              </a:ext>
            </a:extLst>
          </p:cNvPr>
          <p:cNvSpPr txBox="1">
            <a:spLocks noChangeArrowheads="1"/>
          </p:cNvSpPr>
          <p:nvPr/>
        </p:nvSpPr>
        <p:spPr bwMode="auto">
          <a:xfrm>
            <a:off x="5566446"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01</a:t>
            </a:r>
          </a:p>
          <a:p>
            <a:pPr algn="ctr"/>
            <a:r>
              <a:rPr lang="en-US" sz="1100" dirty="0">
                <a:solidFill>
                  <a:schemeClr val="bg1"/>
                </a:solidFill>
              </a:rPr>
              <a:t>OPTION</a:t>
            </a:r>
          </a:p>
        </p:txBody>
      </p:sp>
      <p:sp>
        <p:nvSpPr>
          <p:cNvPr id="36" name="Text Box 10">
            <a:extLst>
              <a:ext uri="{FF2B5EF4-FFF2-40B4-BE49-F238E27FC236}">
                <a16:creationId xmlns:a16="http://schemas.microsoft.com/office/drawing/2014/main" id="{4DC39FBD-F392-4210-928F-EC90AC46913C}"/>
              </a:ext>
            </a:extLst>
          </p:cNvPr>
          <p:cNvSpPr txBox="1">
            <a:spLocks noChangeArrowheads="1"/>
          </p:cNvSpPr>
          <p:nvPr/>
        </p:nvSpPr>
        <p:spPr bwMode="auto">
          <a:xfrm>
            <a:off x="10053780" y="626722"/>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02</a:t>
            </a:r>
          </a:p>
          <a:p>
            <a:pPr algn="ctr"/>
            <a:r>
              <a:rPr lang="en-US" sz="1100" dirty="0">
                <a:solidFill>
                  <a:schemeClr val="bg1"/>
                </a:solidFill>
              </a:rPr>
              <a:t>OPTION</a:t>
            </a:r>
          </a:p>
        </p:txBody>
      </p:sp>
      <p:sp>
        <p:nvSpPr>
          <p:cNvPr id="37" name="Text Box 10">
            <a:extLst>
              <a:ext uri="{FF2B5EF4-FFF2-40B4-BE49-F238E27FC236}">
                <a16:creationId xmlns:a16="http://schemas.microsoft.com/office/drawing/2014/main" id="{B5F2F7F1-6BEA-4FC3-89D8-720C36240143}"/>
              </a:ext>
            </a:extLst>
          </p:cNvPr>
          <p:cNvSpPr txBox="1">
            <a:spLocks noChangeArrowheads="1"/>
          </p:cNvSpPr>
          <p:nvPr/>
        </p:nvSpPr>
        <p:spPr bwMode="auto">
          <a:xfrm>
            <a:off x="10061471"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03</a:t>
            </a:r>
          </a:p>
          <a:p>
            <a:pPr algn="ctr"/>
            <a:r>
              <a:rPr lang="en-US" sz="1100" dirty="0">
                <a:solidFill>
                  <a:schemeClr val="bg1"/>
                </a:solidFill>
              </a:rPr>
              <a:t>OPTION</a:t>
            </a:r>
          </a:p>
        </p:txBody>
      </p:sp>
      <p:sp>
        <p:nvSpPr>
          <p:cNvPr id="38" name="Text Box 10">
            <a:extLst>
              <a:ext uri="{FF2B5EF4-FFF2-40B4-BE49-F238E27FC236}">
                <a16:creationId xmlns:a16="http://schemas.microsoft.com/office/drawing/2014/main" id="{4C622346-6845-4D0A-8B3C-6B8181B45CD3}"/>
              </a:ext>
            </a:extLst>
          </p:cNvPr>
          <p:cNvSpPr txBox="1">
            <a:spLocks noChangeArrowheads="1"/>
          </p:cNvSpPr>
          <p:nvPr/>
        </p:nvSpPr>
        <p:spPr bwMode="auto">
          <a:xfrm>
            <a:off x="5544872" y="5154291"/>
            <a:ext cx="685800" cy="907941"/>
          </a:xfrm>
          <a:prstGeom prst="rect">
            <a:avLst/>
          </a:prstGeom>
          <a:noFill/>
          <a:ln w="9525">
            <a:noFill/>
            <a:miter lim="800000"/>
            <a:headEnd/>
            <a:tailEnd/>
          </a:ln>
        </p:spPr>
        <p:txBody>
          <a:bodyPr wrap="square" lIns="60960" tIns="30480" rIns="60960" bIns="30480">
            <a:spAutoFit/>
          </a:bodyPr>
          <a:lstStyle/>
          <a:p>
            <a:pPr algn="ctr"/>
            <a:r>
              <a:rPr lang="en-US" sz="4400" dirty="0">
                <a:solidFill>
                  <a:schemeClr val="bg1"/>
                </a:solidFill>
                <a:latin typeface="Bernard MT Condensed" panose="02050806060905020404" pitchFamily="18" charset="0"/>
              </a:rPr>
              <a:t>04</a:t>
            </a:r>
          </a:p>
          <a:p>
            <a:pPr algn="ctr"/>
            <a:r>
              <a:rPr lang="en-US" sz="1100" dirty="0">
                <a:solidFill>
                  <a:schemeClr val="bg1"/>
                </a:solidFill>
              </a:rPr>
              <a:t>OPTION</a:t>
            </a:r>
          </a:p>
        </p:txBody>
      </p:sp>
      <p:grpSp>
        <p:nvGrpSpPr>
          <p:cNvPr id="39" name="Группа 855">
            <a:extLst>
              <a:ext uri="{FF2B5EF4-FFF2-40B4-BE49-F238E27FC236}">
                <a16:creationId xmlns:a16="http://schemas.microsoft.com/office/drawing/2014/main" id="{FAFD806B-4EB7-4DE8-9FF8-7E9D6ED6EF07}"/>
              </a:ext>
            </a:extLst>
          </p:cNvPr>
          <p:cNvGrpSpPr>
            <a:grpSpLocks noChangeAspect="1"/>
          </p:cNvGrpSpPr>
          <p:nvPr/>
        </p:nvGrpSpPr>
        <p:grpSpPr>
          <a:xfrm>
            <a:off x="7102242" y="852092"/>
            <a:ext cx="467746" cy="457200"/>
            <a:chOff x="4228128" y="3146337"/>
            <a:chExt cx="592991" cy="579621"/>
          </a:xfrm>
          <a:solidFill>
            <a:srgbClr val="636363"/>
          </a:solidFill>
          <a:effectLst/>
        </p:grpSpPr>
        <p:sp>
          <p:nvSpPr>
            <p:cNvPr id="40" name="Freeform 53">
              <a:extLst>
                <a:ext uri="{FF2B5EF4-FFF2-40B4-BE49-F238E27FC236}">
                  <a16:creationId xmlns:a16="http://schemas.microsoft.com/office/drawing/2014/main" id="{652E2A49-51F1-40C5-B06F-D5699064B8D1}"/>
                </a:ext>
              </a:extLst>
            </p:cNvPr>
            <p:cNvSpPr>
              <a:spLocks/>
            </p:cNvSpPr>
            <p:nvPr/>
          </p:nvSpPr>
          <p:spPr bwMode="auto">
            <a:xfrm>
              <a:off x="4267401" y="3146337"/>
              <a:ext cx="514445" cy="159876"/>
            </a:xfrm>
            <a:custGeom>
              <a:avLst/>
              <a:gdLst>
                <a:gd name="T0" fmla="*/ 1829 w 3693"/>
                <a:gd name="T1" fmla="*/ 0 h 1148"/>
                <a:gd name="T2" fmla="*/ 1865 w 3693"/>
                <a:gd name="T3" fmla="*/ 0 h 1148"/>
                <a:gd name="T4" fmla="*/ 1900 w 3693"/>
                <a:gd name="T5" fmla="*/ 4 h 1148"/>
                <a:gd name="T6" fmla="*/ 1933 w 3693"/>
                <a:gd name="T7" fmla="*/ 10 h 1148"/>
                <a:gd name="T8" fmla="*/ 1963 w 3693"/>
                <a:gd name="T9" fmla="*/ 22 h 1148"/>
                <a:gd name="T10" fmla="*/ 3618 w 3693"/>
                <a:gd name="T11" fmla="*/ 763 h 1148"/>
                <a:gd name="T12" fmla="*/ 3643 w 3693"/>
                <a:gd name="T13" fmla="*/ 778 h 1148"/>
                <a:gd name="T14" fmla="*/ 3663 w 3693"/>
                <a:gd name="T15" fmla="*/ 798 h 1148"/>
                <a:gd name="T16" fmla="*/ 3679 w 3693"/>
                <a:gd name="T17" fmla="*/ 822 h 1148"/>
                <a:gd name="T18" fmla="*/ 3689 w 3693"/>
                <a:gd name="T19" fmla="*/ 848 h 1148"/>
                <a:gd name="T20" fmla="*/ 3693 w 3693"/>
                <a:gd name="T21" fmla="*/ 876 h 1148"/>
                <a:gd name="T22" fmla="*/ 3690 w 3693"/>
                <a:gd name="T23" fmla="*/ 905 h 1148"/>
                <a:gd name="T24" fmla="*/ 3681 w 3693"/>
                <a:gd name="T25" fmla="*/ 932 h 1148"/>
                <a:gd name="T26" fmla="*/ 3619 w 3693"/>
                <a:gd name="T27" fmla="*/ 1072 h 1148"/>
                <a:gd name="T28" fmla="*/ 3604 w 3693"/>
                <a:gd name="T29" fmla="*/ 1098 h 1148"/>
                <a:gd name="T30" fmla="*/ 3585 w 3693"/>
                <a:gd name="T31" fmla="*/ 1119 h 1148"/>
                <a:gd name="T32" fmla="*/ 3560 w 3693"/>
                <a:gd name="T33" fmla="*/ 1134 h 1148"/>
                <a:gd name="T34" fmla="*/ 3534 w 3693"/>
                <a:gd name="T35" fmla="*/ 1143 h 1148"/>
                <a:gd name="T36" fmla="*/ 3506 w 3693"/>
                <a:gd name="T37" fmla="*/ 1148 h 1148"/>
                <a:gd name="T38" fmla="*/ 3477 w 3693"/>
                <a:gd name="T39" fmla="*/ 1146 h 1148"/>
                <a:gd name="T40" fmla="*/ 3449 w 3693"/>
                <a:gd name="T41" fmla="*/ 1137 h 1148"/>
                <a:gd name="T42" fmla="*/ 1963 w 3693"/>
                <a:gd name="T43" fmla="*/ 470 h 1148"/>
                <a:gd name="T44" fmla="*/ 1933 w 3693"/>
                <a:gd name="T45" fmla="*/ 460 h 1148"/>
                <a:gd name="T46" fmla="*/ 1900 w 3693"/>
                <a:gd name="T47" fmla="*/ 452 h 1148"/>
                <a:gd name="T48" fmla="*/ 1865 w 3693"/>
                <a:gd name="T49" fmla="*/ 448 h 1148"/>
                <a:gd name="T50" fmla="*/ 1829 w 3693"/>
                <a:gd name="T51" fmla="*/ 448 h 1148"/>
                <a:gd name="T52" fmla="*/ 1793 w 3693"/>
                <a:gd name="T53" fmla="*/ 452 h 1148"/>
                <a:gd name="T54" fmla="*/ 1759 w 3693"/>
                <a:gd name="T55" fmla="*/ 460 h 1148"/>
                <a:gd name="T56" fmla="*/ 1730 w 3693"/>
                <a:gd name="T57" fmla="*/ 470 h 1148"/>
                <a:gd name="T58" fmla="*/ 244 w 3693"/>
                <a:gd name="T59" fmla="*/ 1137 h 1148"/>
                <a:gd name="T60" fmla="*/ 215 w 3693"/>
                <a:gd name="T61" fmla="*/ 1146 h 1148"/>
                <a:gd name="T62" fmla="*/ 187 w 3693"/>
                <a:gd name="T63" fmla="*/ 1148 h 1148"/>
                <a:gd name="T64" fmla="*/ 158 w 3693"/>
                <a:gd name="T65" fmla="*/ 1143 h 1148"/>
                <a:gd name="T66" fmla="*/ 133 w 3693"/>
                <a:gd name="T67" fmla="*/ 1134 h 1148"/>
                <a:gd name="T68" fmla="*/ 109 w 3693"/>
                <a:gd name="T69" fmla="*/ 1119 h 1148"/>
                <a:gd name="T70" fmla="*/ 89 w 3693"/>
                <a:gd name="T71" fmla="*/ 1098 h 1148"/>
                <a:gd name="T72" fmla="*/ 75 w 3693"/>
                <a:gd name="T73" fmla="*/ 1072 h 1148"/>
                <a:gd name="T74" fmla="*/ 11 w 3693"/>
                <a:gd name="T75" fmla="*/ 932 h 1148"/>
                <a:gd name="T76" fmla="*/ 2 w 3693"/>
                <a:gd name="T77" fmla="*/ 905 h 1148"/>
                <a:gd name="T78" fmla="*/ 0 w 3693"/>
                <a:gd name="T79" fmla="*/ 876 h 1148"/>
                <a:gd name="T80" fmla="*/ 4 w 3693"/>
                <a:gd name="T81" fmla="*/ 848 h 1148"/>
                <a:gd name="T82" fmla="*/ 14 w 3693"/>
                <a:gd name="T83" fmla="*/ 822 h 1148"/>
                <a:gd name="T84" fmla="*/ 29 w 3693"/>
                <a:gd name="T85" fmla="*/ 798 h 1148"/>
                <a:gd name="T86" fmla="*/ 50 w 3693"/>
                <a:gd name="T87" fmla="*/ 778 h 1148"/>
                <a:gd name="T88" fmla="*/ 76 w 3693"/>
                <a:gd name="T89" fmla="*/ 763 h 1148"/>
                <a:gd name="T90" fmla="*/ 1730 w 3693"/>
                <a:gd name="T91" fmla="*/ 22 h 1148"/>
                <a:gd name="T92" fmla="*/ 1759 w 3693"/>
                <a:gd name="T93" fmla="*/ 10 h 1148"/>
                <a:gd name="T94" fmla="*/ 1793 w 3693"/>
                <a:gd name="T95" fmla="*/ 4 h 1148"/>
                <a:gd name="T96" fmla="*/ 1829 w 3693"/>
                <a:gd name="T97" fmla="*/ 0 h 1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693" h="1148">
                  <a:moveTo>
                    <a:pt x="1829" y="0"/>
                  </a:moveTo>
                  <a:lnTo>
                    <a:pt x="1865" y="0"/>
                  </a:lnTo>
                  <a:lnTo>
                    <a:pt x="1900" y="4"/>
                  </a:lnTo>
                  <a:lnTo>
                    <a:pt x="1933" y="10"/>
                  </a:lnTo>
                  <a:lnTo>
                    <a:pt x="1963" y="22"/>
                  </a:lnTo>
                  <a:lnTo>
                    <a:pt x="3618" y="763"/>
                  </a:lnTo>
                  <a:lnTo>
                    <a:pt x="3643" y="778"/>
                  </a:lnTo>
                  <a:lnTo>
                    <a:pt x="3663" y="798"/>
                  </a:lnTo>
                  <a:lnTo>
                    <a:pt x="3679" y="822"/>
                  </a:lnTo>
                  <a:lnTo>
                    <a:pt x="3689" y="848"/>
                  </a:lnTo>
                  <a:lnTo>
                    <a:pt x="3693" y="876"/>
                  </a:lnTo>
                  <a:lnTo>
                    <a:pt x="3690" y="905"/>
                  </a:lnTo>
                  <a:lnTo>
                    <a:pt x="3681" y="932"/>
                  </a:lnTo>
                  <a:lnTo>
                    <a:pt x="3619" y="1072"/>
                  </a:lnTo>
                  <a:lnTo>
                    <a:pt x="3604" y="1098"/>
                  </a:lnTo>
                  <a:lnTo>
                    <a:pt x="3585" y="1119"/>
                  </a:lnTo>
                  <a:lnTo>
                    <a:pt x="3560" y="1134"/>
                  </a:lnTo>
                  <a:lnTo>
                    <a:pt x="3534" y="1143"/>
                  </a:lnTo>
                  <a:lnTo>
                    <a:pt x="3506" y="1148"/>
                  </a:lnTo>
                  <a:lnTo>
                    <a:pt x="3477" y="1146"/>
                  </a:lnTo>
                  <a:lnTo>
                    <a:pt x="3449" y="1137"/>
                  </a:lnTo>
                  <a:lnTo>
                    <a:pt x="1963" y="470"/>
                  </a:lnTo>
                  <a:lnTo>
                    <a:pt x="1933" y="460"/>
                  </a:lnTo>
                  <a:lnTo>
                    <a:pt x="1900" y="452"/>
                  </a:lnTo>
                  <a:lnTo>
                    <a:pt x="1865" y="448"/>
                  </a:lnTo>
                  <a:lnTo>
                    <a:pt x="1829" y="448"/>
                  </a:lnTo>
                  <a:lnTo>
                    <a:pt x="1793" y="452"/>
                  </a:lnTo>
                  <a:lnTo>
                    <a:pt x="1759" y="460"/>
                  </a:lnTo>
                  <a:lnTo>
                    <a:pt x="1730" y="470"/>
                  </a:lnTo>
                  <a:lnTo>
                    <a:pt x="244" y="1137"/>
                  </a:lnTo>
                  <a:lnTo>
                    <a:pt x="215" y="1146"/>
                  </a:lnTo>
                  <a:lnTo>
                    <a:pt x="187" y="1148"/>
                  </a:lnTo>
                  <a:lnTo>
                    <a:pt x="158" y="1143"/>
                  </a:lnTo>
                  <a:lnTo>
                    <a:pt x="133" y="1134"/>
                  </a:lnTo>
                  <a:lnTo>
                    <a:pt x="109" y="1119"/>
                  </a:lnTo>
                  <a:lnTo>
                    <a:pt x="89" y="1098"/>
                  </a:lnTo>
                  <a:lnTo>
                    <a:pt x="75" y="1072"/>
                  </a:lnTo>
                  <a:lnTo>
                    <a:pt x="11" y="932"/>
                  </a:lnTo>
                  <a:lnTo>
                    <a:pt x="2" y="905"/>
                  </a:lnTo>
                  <a:lnTo>
                    <a:pt x="0" y="876"/>
                  </a:lnTo>
                  <a:lnTo>
                    <a:pt x="4" y="848"/>
                  </a:lnTo>
                  <a:lnTo>
                    <a:pt x="14" y="822"/>
                  </a:lnTo>
                  <a:lnTo>
                    <a:pt x="29" y="798"/>
                  </a:lnTo>
                  <a:lnTo>
                    <a:pt x="50" y="778"/>
                  </a:lnTo>
                  <a:lnTo>
                    <a:pt x="76" y="763"/>
                  </a:lnTo>
                  <a:lnTo>
                    <a:pt x="1730" y="22"/>
                  </a:lnTo>
                  <a:lnTo>
                    <a:pt x="1759" y="10"/>
                  </a:lnTo>
                  <a:lnTo>
                    <a:pt x="1793" y="4"/>
                  </a:lnTo>
                  <a:lnTo>
                    <a:pt x="182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1" name="Freeform 54">
              <a:extLst>
                <a:ext uri="{FF2B5EF4-FFF2-40B4-BE49-F238E27FC236}">
                  <a16:creationId xmlns:a16="http://schemas.microsoft.com/office/drawing/2014/main" id="{F56387D3-5DE6-4877-9687-B80D91F9C997}"/>
                </a:ext>
              </a:extLst>
            </p:cNvPr>
            <p:cNvSpPr>
              <a:spLocks/>
            </p:cNvSpPr>
            <p:nvPr/>
          </p:nvSpPr>
          <p:spPr bwMode="auto">
            <a:xfrm>
              <a:off x="4331184" y="3338523"/>
              <a:ext cx="67961" cy="208340"/>
            </a:xfrm>
            <a:custGeom>
              <a:avLst/>
              <a:gdLst>
                <a:gd name="T0" fmla="*/ 102 w 488"/>
                <a:gd name="T1" fmla="*/ 0 h 1496"/>
                <a:gd name="T2" fmla="*/ 386 w 488"/>
                <a:gd name="T3" fmla="*/ 0 h 1496"/>
                <a:gd name="T4" fmla="*/ 413 w 488"/>
                <a:gd name="T5" fmla="*/ 3 h 1496"/>
                <a:gd name="T6" fmla="*/ 437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7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29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29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7" y="13"/>
                  </a:lnTo>
                  <a:lnTo>
                    <a:pt x="458" y="30"/>
                  </a:lnTo>
                  <a:lnTo>
                    <a:pt x="475" y="50"/>
                  </a:lnTo>
                  <a:lnTo>
                    <a:pt x="485" y="75"/>
                  </a:lnTo>
                  <a:lnTo>
                    <a:pt x="488" y="102"/>
                  </a:lnTo>
                  <a:lnTo>
                    <a:pt x="488" y="1394"/>
                  </a:lnTo>
                  <a:lnTo>
                    <a:pt x="485" y="1421"/>
                  </a:lnTo>
                  <a:lnTo>
                    <a:pt x="475" y="1446"/>
                  </a:lnTo>
                  <a:lnTo>
                    <a:pt x="458" y="1467"/>
                  </a:lnTo>
                  <a:lnTo>
                    <a:pt x="437" y="1483"/>
                  </a:lnTo>
                  <a:lnTo>
                    <a:pt x="413" y="1494"/>
                  </a:lnTo>
                  <a:lnTo>
                    <a:pt x="386" y="1496"/>
                  </a:lnTo>
                  <a:lnTo>
                    <a:pt x="102" y="1496"/>
                  </a:lnTo>
                  <a:lnTo>
                    <a:pt x="75" y="1494"/>
                  </a:lnTo>
                  <a:lnTo>
                    <a:pt x="50" y="1483"/>
                  </a:lnTo>
                  <a:lnTo>
                    <a:pt x="29" y="1467"/>
                  </a:lnTo>
                  <a:lnTo>
                    <a:pt x="14" y="1446"/>
                  </a:lnTo>
                  <a:lnTo>
                    <a:pt x="4" y="1421"/>
                  </a:lnTo>
                  <a:lnTo>
                    <a:pt x="0" y="1394"/>
                  </a:lnTo>
                  <a:lnTo>
                    <a:pt x="0" y="102"/>
                  </a:lnTo>
                  <a:lnTo>
                    <a:pt x="4" y="75"/>
                  </a:lnTo>
                  <a:lnTo>
                    <a:pt x="14" y="50"/>
                  </a:lnTo>
                  <a:lnTo>
                    <a:pt x="29"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2" name="Freeform 55">
              <a:extLst>
                <a:ext uri="{FF2B5EF4-FFF2-40B4-BE49-F238E27FC236}">
                  <a16:creationId xmlns:a16="http://schemas.microsoft.com/office/drawing/2014/main" id="{5B8F4869-DEBC-4AA6-8795-11ECEFE4F5C3}"/>
                </a:ext>
              </a:extLst>
            </p:cNvPr>
            <p:cNvSpPr>
              <a:spLocks/>
            </p:cNvSpPr>
            <p:nvPr/>
          </p:nvSpPr>
          <p:spPr bwMode="auto">
            <a:xfrm>
              <a:off x="4490503" y="3338523"/>
              <a:ext cx="68240" cy="208340"/>
            </a:xfrm>
            <a:custGeom>
              <a:avLst/>
              <a:gdLst>
                <a:gd name="T0" fmla="*/ 103 w 489"/>
                <a:gd name="T1" fmla="*/ 0 h 1496"/>
                <a:gd name="T2" fmla="*/ 386 w 489"/>
                <a:gd name="T3" fmla="*/ 0 h 1496"/>
                <a:gd name="T4" fmla="*/ 414 w 489"/>
                <a:gd name="T5" fmla="*/ 3 h 1496"/>
                <a:gd name="T6" fmla="*/ 437 w 489"/>
                <a:gd name="T7" fmla="*/ 13 h 1496"/>
                <a:gd name="T8" fmla="*/ 459 w 489"/>
                <a:gd name="T9" fmla="*/ 30 h 1496"/>
                <a:gd name="T10" fmla="*/ 475 w 489"/>
                <a:gd name="T11" fmla="*/ 50 h 1496"/>
                <a:gd name="T12" fmla="*/ 485 w 489"/>
                <a:gd name="T13" fmla="*/ 75 h 1496"/>
                <a:gd name="T14" fmla="*/ 489 w 489"/>
                <a:gd name="T15" fmla="*/ 102 h 1496"/>
                <a:gd name="T16" fmla="*/ 489 w 489"/>
                <a:gd name="T17" fmla="*/ 1394 h 1496"/>
                <a:gd name="T18" fmla="*/ 485 w 489"/>
                <a:gd name="T19" fmla="*/ 1421 h 1496"/>
                <a:gd name="T20" fmla="*/ 475 w 489"/>
                <a:gd name="T21" fmla="*/ 1446 h 1496"/>
                <a:gd name="T22" fmla="*/ 459 w 489"/>
                <a:gd name="T23" fmla="*/ 1467 h 1496"/>
                <a:gd name="T24" fmla="*/ 437 w 489"/>
                <a:gd name="T25" fmla="*/ 1483 h 1496"/>
                <a:gd name="T26" fmla="*/ 414 w 489"/>
                <a:gd name="T27" fmla="*/ 1494 h 1496"/>
                <a:gd name="T28" fmla="*/ 386 w 489"/>
                <a:gd name="T29" fmla="*/ 1496 h 1496"/>
                <a:gd name="T30" fmla="*/ 103 w 489"/>
                <a:gd name="T31" fmla="*/ 1496 h 1496"/>
                <a:gd name="T32" fmla="*/ 76 w 489"/>
                <a:gd name="T33" fmla="*/ 1494 h 1496"/>
                <a:gd name="T34" fmla="*/ 51 w 489"/>
                <a:gd name="T35" fmla="*/ 1483 h 1496"/>
                <a:gd name="T36" fmla="*/ 31 w 489"/>
                <a:gd name="T37" fmla="*/ 1467 h 1496"/>
                <a:gd name="T38" fmla="*/ 14 w 489"/>
                <a:gd name="T39" fmla="*/ 1446 h 1496"/>
                <a:gd name="T40" fmla="*/ 4 w 489"/>
                <a:gd name="T41" fmla="*/ 1421 h 1496"/>
                <a:gd name="T42" fmla="*/ 0 w 489"/>
                <a:gd name="T43" fmla="*/ 1394 h 1496"/>
                <a:gd name="T44" fmla="*/ 0 w 489"/>
                <a:gd name="T45" fmla="*/ 102 h 1496"/>
                <a:gd name="T46" fmla="*/ 4 w 489"/>
                <a:gd name="T47" fmla="*/ 75 h 1496"/>
                <a:gd name="T48" fmla="*/ 14 w 489"/>
                <a:gd name="T49" fmla="*/ 50 h 1496"/>
                <a:gd name="T50" fmla="*/ 31 w 489"/>
                <a:gd name="T51" fmla="*/ 30 h 1496"/>
                <a:gd name="T52" fmla="*/ 51 w 489"/>
                <a:gd name="T53" fmla="*/ 13 h 1496"/>
                <a:gd name="T54" fmla="*/ 76 w 489"/>
                <a:gd name="T55" fmla="*/ 3 h 1496"/>
                <a:gd name="T56" fmla="*/ 103 w 489"/>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9" h="1496">
                  <a:moveTo>
                    <a:pt x="103" y="0"/>
                  </a:moveTo>
                  <a:lnTo>
                    <a:pt x="386" y="0"/>
                  </a:lnTo>
                  <a:lnTo>
                    <a:pt x="414" y="3"/>
                  </a:lnTo>
                  <a:lnTo>
                    <a:pt x="437" y="13"/>
                  </a:lnTo>
                  <a:lnTo>
                    <a:pt x="459" y="30"/>
                  </a:lnTo>
                  <a:lnTo>
                    <a:pt x="475" y="50"/>
                  </a:lnTo>
                  <a:lnTo>
                    <a:pt x="485" y="75"/>
                  </a:lnTo>
                  <a:lnTo>
                    <a:pt x="489" y="102"/>
                  </a:lnTo>
                  <a:lnTo>
                    <a:pt x="489" y="1394"/>
                  </a:lnTo>
                  <a:lnTo>
                    <a:pt x="485" y="1421"/>
                  </a:lnTo>
                  <a:lnTo>
                    <a:pt x="475" y="1446"/>
                  </a:lnTo>
                  <a:lnTo>
                    <a:pt x="459" y="1467"/>
                  </a:lnTo>
                  <a:lnTo>
                    <a:pt x="437" y="1483"/>
                  </a:lnTo>
                  <a:lnTo>
                    <a:pt x="414" y="1494"/>
                  </a:lnTo>
                  <a:lnTo>
                    <a:pt x="386" y="1496"/>
                  </a:lnTo>
                  <a:lnTo>
                    <a:pt x="103" y="1496"/>
                  </a:lnTo>
                  <a:lnTo>
                    <a:pt x="76" y="1494"/>
                  </a:lnTo>
                  <a:lnTo>
                    <a:pt x="51" y="1483"/>
                  </a:lnTo>
                  <a:lnTo>
                    <a:pt x="31" y="1467"/>
                  </a:lnTo>
                  <a:lnTo>
                    <a:pt x="14" y="1446"/>
                  </a:lnTo>
                  <a:lnTo>
                    <a:pt x="4" y="1421"/>
                  </a:lnTo>
                  <a:lnTo>
                    <a:pt x="0" y="1394"/>
                  </a:lnTo>
                  <a:lnTo>
                    <a:pt x="0" y="102"/>
                  </a:lnTo>
                  <a:lnTo>
                    <a:pt x="4" y="75"/>
                  </a:lnTo>
                  <a:lnTo>
                    <a:pt x="14" y="50"/>
                  </a:lnTo>
                  <a:lnTo>
                    <a:pt x="31" y="30"/>
                  </a:lnTo>
                  <a:lnTo>
                    <a:pt x="51" y="13"/>
                  </a:lnTo>
                  <a:lnTo>
                    <a:pt x="76" y="3"/>
                  </a:lnTo>
                  <a:lnTo>
                    <a:pt x="10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3" name="Freeform 56">
              <a:extLst>
                <a:ext uri="{FF2B5EF4-FFF2-40B4-BE49-F238E27FC236}">
                  <a16:creationId xmlns:a16="http://schemas.microsoft.com/office/drawing/2014/main" id="{A3B44407-6FA1-402E-A4F3-E20629DA9E97}"/>
                </a:ext>
              </a:extLst>
            </p:cNvPr>
            <p:cNvSpPr>
              <a:spLocks/>
            </p:cNvSpPr>
            <p:nvPr/>
          </p:nvSpPr>
          <p:spPr bwMode="auto">
            <a:xfrm>
              <a:off x="4650380" y="3338523"/>
              <a:ext cx="67961" cy="208340"/>
            </a:xfrm>
            <a:custGeom>
              <a:avLst/>
              <a:gdLst>
                <a:gd name="T0" fmla="*/ 102 w 488"/>
                <a:gd name="T1" fmla="*/ 0 h 1496"/>
                <a:gd name="T2" fmla="*/ 386 w 488"/>
                <a:gd name="T3" fmla="*/ 0 h 1496"/>
                <a:gd name="T4" fmla="*/ 413 w 488"/>
                <a:gd name="T5" fmla="*/ 3 h 1496"/>
                <a:gd name="T6" fmla="*/ 438 w 488"/>
                <a:gd name="T7" fmla="*/ 13 h 1496"/>
                <a:gd name="T8" fmla="*/ 458 w 488"/>
                <a:gd name="T9" fmla="*/ 30 h 1496"/>
                <a:gd name="T10" fmla="*/ 475 w 488"/>
                <a:gd name="T11" fmla="*/ 50 h 1496"/>
                <a:gd name="T12" fmla="*/ 485 w 488"/>
                <a:gd name="T13" fmla="*/ 75 h 1496"/>
                <a:gd name="T14" fmla="*/ 488 w 488"/>
                <a:gd name="T15" fmla="*/ 102 h 1496"/>
                <a:gd name="T16" fmla="*/ 488 w 488"/>
                <a:gd name="T17" fmla="*/ 1394 h 1496"/>
                <a:gd name="T18" fmla="*/ 485 w 488"/>
                <a:gd name="T19" fmla="*/ 1421 h 1496"/>
                <a:gd name="T20" fmla="*/ 475 w 488"/>
                <a:gd name="T21" fmla="*/ 1446 h 1496"/>
                <a:gd name="T22" fmla="*/ 458 w 488"/>
                <a:gd name="T23" fmla="*/ 1467 h 1496"/>
                <a:gd name="T24" fmla="*/ 438 w 488"/>
                <a:gd name="T25" fmla="*/ 1483 h 1496"/>
                <a:gd name="T26" fmla="*/ 413 w 488"/>
                <a:gd name="T27" fmla="*/ 1494 h 1496"/>
                <a:gd name="T28" fmla="*/ 386 w 488"/>
                <a:gd name="T29" fmla="*/ 1496 h 1496"/>
                <a:gd name="T30" fmla="*/ 102 w 488"/>
                <a:gd name="T31" fmla="*/ 1496 h 1496"/>
                <a:gd name="T32" fmla="*/ 75 w 488"/>
                <a:gd name="T33" fmla="*/ 1494 h 1496"/>
                <a:gd name="T34" fmla="*/ 50 w 488"/>
                <a:gd name="T35" fmla="*/ 1483 h 1496"/>
                <a:gd name="T36" fmla="*/ 30 w 488"/>
                <a:gd name="T37" fmla="*/ 1467 h 1496"/>
                <a:gd name="T38" fmla="*/ 14 w 488"/>
                <a:gd name="T39" fmla="*/ 1446 h 1496"/>
                <a:gd name="T40" fmla="*/ 4 w 488"/>
                <a:gd name="T41" fmla="*/ 1421 h 1496"/>
                <a:gd name="T42" fmla="*/ 0 w 488"/>
                <a:gd name="T43" fmla="*/ 1394 h 1496"/>
                <a:gd name="T44" fmla="*/ 0 w 488"/>
                <a:gd name="T45" fmla="*/ 102 h 1496"/>
                <a:gd name="T46" fmla="*/ 4 w 488"/>
                <a:gd name="T47" fmla="*/ 75 h 1496"/>
                <a:gd name="T48" fmla="*/ 14 w 488"/>
                <a:gd name="T49" fmla="*/ 50 h 1496"/>
                <a:gd name="T50" fmla="*/ 30 w 488"/>
                <a:gd name="T51" fmla="*/ 30 h 1496"/>
                <a:gd name="T52" fmla="*/ 50 w 488"/>
                <a:gd name="T53" fmla="*/ 13 h 1496"/>
                <a:gd name="T54" fmla="*/ 75 w 488"/>
                <a:gd name="T55" fmla="*/ 3 h 1496"/>
                <a:gd name="T56" fmla="*/ 102 w 488"/>
                <a:gd name="T57" fmla="*/ 0 h 14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488" h="1496">
                  <a:moveTo>
                    <a:pt x="102" y="0"/>
                  </a:moveTo>
                  <a:lnTo>
                    <a:pt x="386" y="0"/>
                  </a:lnTo>
                  <a:lnTo>
                    <a:pt x="413" y="3"/>
                  </a:lnTo>
                  <a:lnTo>
                    <a:pt x="438" y="13"/>
                  </a:lnTo>
                  <a:lnTo>
                    <a:pt x="458" y="30"/>
                  </a:lnTo>
                  <a:lnTo>
                    <a:pt x="475" y="50"/>
                  </a:lnTo>
                  <a:lnTo>
                    <a:pt x="485" y="75"/>
                  </a:lnTo>
                  <a:lnTo>
                    <a:pt x="488" y="102"/>
                  </a:lnTo>
                  <a:lnTo>
                    <a:pt x="488" y="1394"/>
                  </a:lnTo>
                  <a:lnTo>
                    <a:pt x="485" y="1421"/>
                  </a:lnTo>
                  <a:lnTo>
                    <a:pt x="475" y="1446"/>
                  </a:lnTo>
                  <a:lnTo>
                    <a:pt x="458" y="1467"/>
                  </a:lnTo>
                  <a:lnTo>
                    <a:pt x="438" y="1483"/>
                  </a:lnTo>
                  <a:lnTo>
                    <a:pt x="413" y="1494"/>
                  </a:lnTo>
                  <a:lnTo>
                    <a:pt x="386" y="1496"/>
                  </a:lnTo>
                  <a:lnTo>
                    <a:pt x="102" y="1496"/>
                  </a:lnTo>
                  <a:lnTo>
                    <a:pt x="75" y="1494"/>
                  </a:lnTo>
                  <a:lnTo>
                    <a:pt x="50" y="1483"/>
                  </a:lnTo>
                  <a:lnTo>
                    <a:pt x="30" y="1467"/>
                  </a:lnTo>
                  <a:lnTo>
                    <a:pt x="14" y="1446"/>
                  </a:lnTo>
                  <a:lnTo>
                    <a:pt x="4" y="1421"/>
                  </a:lnTo>
                  <a:lnTo>
                    <a:pt x="0" y="1394"/>
                  </a:lnTo>
                  <a:lnTo>
                    <a:pt x="0" y="102"/>
                  </a:lnTo>
                  <a:lnTo>
                    <a:pt x="4" y="75"/>
                  </a:lnTo>
                  <a:lnTo>
                    <a:pt x="14" y="50"/>
                  </a:lnTo>
                  <a:lnTo>
                    <a:pt x="30" y="30"/>
                  </a:lnTo>
                  <a:lnTo>
                    <a:pt x="50" y="13"/>
                  </a:lnTo>
                  <a:lnTo>
                    <a:pt x="75" y="3"/>
                  </a:lnTo>
                  <a:lnTo>
                    <a:pt x="1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4" name="Freeform 57">
              <a:extLst>
                <a:ext uri="{FF2B5EF4-FFF2-40B4-BE49-F238E27FC236}">
                  <a16:creationId xmlns:a16="http://schemas.microsoft.com/office/drawing/2014/main" id="{20C5D73B-4474-438F-9B66-A7C9B1ACD91B}"/>
                </a:ext>
              </a:extLst>
            </p:cNvPr>
            <p:cNvSpPr>
              <a:spLocks/>
            </p:cNvSpPr>
            <p:nvPr/>
          </p:nvSpPr>
          <p:spPr bwMode="auto">
            <a:xfrm>
              <a:off x="4267401" y="3588921"/>
              <a:ext cx="514724" cy="53478"/>
            </a:xfrm>
            <a:custGeom>
              <a:avLst/>
              <a:gdLst>
                <a:gd name="T0" fmla="*/ 128 w 3696"/>
                <a:gd name="T1" fmla="*/ 0 h 384"/>
                <a:gd name="T2" fmla="*/ 3568 w 3696"/>
                <a:gd name="T3" fmla="*/ 0 h 384"/>
                <a:gd name="T4" fmla="*/ 3598 w 3696"/>
                <a:gd name="T5" fmla="*/ 4 h 384"/>
                <a:gd name="T6" fmla="*/ 3625 w 3696"/>
                <a:gd name="T7" fmla="*/ 14 h 384"/>
                <a:gd name="T8" fmla="*/ 3649 w 3696"/>
                <a:gd name="T9" fmla="*/ 28 h 384"/>
                <a:gd name="T10" fmla="*/ 3668 w 3696"/>
                <a:gd name="T11" fmla="*/ 49 h 384"/>
                <a:gd name="T12" fmla="*/ 3683 w 3696"/>
                <a:gd name="T13" fmla="*/ 72 h 384"/>
                <a:gd name="T14" fmla="*/ 3694 w 3696"/>
                <a:gd name="T15" fmla="*/ 99 h 384"/>
                <a:gd name="T16" fmla="*/ 3696 w 3696"/>
                <a:gd name="T17" fmla="*/ 129 h 384"/>
                <a:gd name="T18" fmla="*/ 3696 w 3696"/>
                <a:gd name="T19" fmla="*/ 256 h 384"/>
                <a:gd name="T20" fmla="*/ 3694 w 3696"/>
                <a:gd name="T21" fmla="*/ 286 h 384"/>
                <a:gd name="T22" fmla="*/ 3683 w 3696"/>
                <a:gd name="T23" fmla="*/ 312 h 384"/>
                <a:gd name="T24" fmla="*/ 3668 w 3696"/>
                <a:gd name="T25" fmla="*/ 336 h 384"/>
                <a:gd name="T26" fmla="*/ 3649 w 3696"/>
                <a:gd name="T27" fmla="*/ 356 h 384"/>
                <a:gd name="T28" fmla="*/ 3625 w 3696"/>
                <a:gd name="T29" fmla="*/ 371 h 384"/>
                <a:gd name="T30" fmla="*/ 3598 w 3696"/>
                <a:gd name="T31" fmla="*/ 381 h 384"/>
                <a:gd name="T32" fmla="*/ 3568 w 3696"/>
                <a:gd name="T33" fmla="*/ 384 h 384"/>
                <a:gd name="T34" fmla="*/ 128 w 3696"/>
                <a:gd name="T35" fmla="*/ 384 h 384"/>
                <a:gd name="T36" fmla="*/ 99 w 3696"/>
                <a:gd name="T37" fmla="*/ 381 h 384"/>
                <a:gd name="T38" fmla="*/ 73 w 3696"/>
                <a:gd name="T39" fmla="*/ 371 h 384"/>
                <a:gd name="T40" fmla="*/ 48 w 3696"/>
                <a:gd name="T41" fmla="*/ 356 h 384"/>
                <a:gd name="T42" fmla="*/ 29 w 3696"/>
                <a:gd name="T43" fmla="*/ 336 h 384"/>
                <a:gd name="T44" fmla="*/ 13 w 3696"/>
                <a:gd name="T45" fmla="*/ 312 h 384"/>
                <a:gd name="T46" fmla="*/ 4 w 3696"/>
                <a:gd name="T47" fmla="*/ 286 h 384"/>
                <a:gd name="T48" fmla="*/ 0 w 3696"/>
                <a:gd name="T49" fmla="*/ 256 h 384"/>
                <a:gd name="T50" fmla="*/ 0 w 3696"/>
                <a:gd name="T51" fmla="*/ 129 h 384"/>
                <a:gd name="T52" fmla="*/ 4 w 3696"/>
                <a:gd name="T53" fmla="*/ 99 h 384"/>
                <a:gd name="T54" fmla="*/ 13 w 3696"/>
                <a:gd name="T55" fmla="*/ 72 h 384"/>
                <a:gd name="T56" fmla="*/ 29 w 3696"/>
                <a:gd name="T57" fmla="*/ 49 h 384"/>
                <a:gd name="T58" fmla="*/ 48 w 3696"/>
                <a:gd name="T59" fmla="*/ 28 h 384"/>
                <a:gd name="T60" fmla="*/ 73 w 3696"/>
                <a:gd name="T61" fmla="*/ 14 h 384"/>
                <a:gd name="T62" fmla="*/ 99 w 3696"/>
                <a:gd name="T63" fmla="*/ 4 h 384"/>
                <a:gd name="T64" fmla="*/ 128 w 3696"/>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3696" h="384">
                  <a:moveTo>
                    <a:pt x="128" y="0"/>
                  </a:moveTo>
                  <a:lnTo>
                    <a:pt x="3568" y="0"/>
                  </a:lnTo>
                  <a:lnTo>
                    <a:pt x="3598" y="4"/>
                  </a:lnTo>
                  <a:lnTo>
                    <a:pt x="3625" y="14"/>
                  </a:lnTo>
                  <a:lnTo>
                    <a:pt x="3649" y="28"/>
                  </a:lnTo>
                  <a:lnTo>
                    <a:pt x="3668" y="49"/>
                  </a:lnTo>
                  <a:lnTo>
                    <a:pt x="3683" y="72"/>
                  </a:lnTo>
                  <a:lnTo>
                    <a:pt x="3694" y="99"/>
                  </a:lnTo>
                  <a:lnTo>
                    <a:pt x="3696" y="129"/>
                  </a:lnTo>
                  <a:lnTo>
                    <a:pt x="3696" y="256"/>
                  </a:lnTo>
                  <a:lnTo>
                    <a:pt x="3694" y="286"/>
                  </a:lnTo>
                  <a:lnTo>
                    <a:pt x="3683" y="312"/>
                  </a:lnTo>
                  <a:lnTo>
                    <a:pt x="3668" y="336"/>
                  </a:lnTo>
                  <a:lnTo>
                    <a:pt x="3649" y="356"/>
                  </a:lnTo>
                  <a:lnTo>
                    <a:pt x="3625" y="371"/>
                  </a:lnTo>
                  <a:lnTo>
                    <a:pt x="3598" y="381"/>
                  </a:lnTo>
                  <a:lnTo>
                    <a:pt x="3568" y="384"/>
                  </a:lnTo>
                  <a:lnTo>
                    <a:pt x="128" y="384"/>
                  </a:lnTo>
                  <a:lnTo>
                    <a:pt x="99" y="381"/>
                  </a:lnTo>
                  <a:lnTo>
                    <a:pt x="73" y="371"/>
                  </a:lnTo>
                  <a:lnTo>
                    <a:pt x="48" y="356"/>
                  </a:lnTo>
                  <a:lnTo>
                    <a:pt x="29" y="336"/>
                  </a:lnTo>
                  <a:lnTo>
                    <a:pt x="13" y="312"/>
                  </a:lnTo>
                  <a:lnTo>
                    <a:pt x="4" y="286"/>
                  </a:lnTo>
                  <a:lnTo>
                    <a:pt x="0" y="256"/>
                  </a:lnTo>
                  <a:lnTo>
                    <a:pt x="0" y="129"/>
                  </a:lnTo>
                  <a:lnTo>
                    <a:pt x="4" y="99"/>
                  </a:lnTo>
                  <a:lnTo>
                    <a:pt x="13" y="72"/>
                  </a:lnTo>
                  <a:lnTo>
                    <a:pt x="29" y="49"/>
                  </a:lnTo>
                  <a:lnTo>
                    <a:pt x="48" y="28"/>
                  </a:lnTo>
                  <a:lnTo>
                    <a:pt x="73" y="14"/>
                  </a:lnTo>
                  <a:lnTo>
                    <a:pt x="99" y="4"/>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5" name="Freeform 58">
              <a:extLst>
                <a:ext uri="{FF2B5EF4-FFF2-40B4-BE49-F238E27FC236}">
                  <a16:creationId xmlns:a16="http://schemas.microsoft.com/office/drawing/2014/main" id="{3F4B1E1D-AEBA-4F07-BB93-71698507842D}"/>
                </a:ext>
              </a:extLst>
            </p:cNvPr>
            <p:cNvSpPr>
              <a:spLocks/>
            </p:cNvSpPr>
            <p:nvPr/>
          </p:nvSpPr>
          <p:spPr bwMode="auto">
            <a:xfrm>
              <a:off x="4228128" y="3672480"/>
              <a:ext cx="592991" cy="53478"/>
            </a:xfrm>
            <a:custGeom>
              <a:avLst/>
              <a:gdLst>
                <a:gd name="T0" fmla="*/ 128 w 4259"/>
                <a:gd name="T1" fmla="*/ 0 h 384"/>
                <a:gd name="T2" fmla="*/ 4131 w 4259"/>
                <a:gd name="T3" fmla="*/ 0 h 384"/>
                <a:gd name="T4" fmla="*/ 4161 w 4259"/>
                <a:gd name="T5" fmla="*/ 3 h 384"/>
                <a:gd name="T6" fmla="*/ 4186 w 4259"/>
                <a:gd name="T7" fmla="*/ 12 h 384"/>
                <a:gd name="T8" fmla="*/ 4211 w 4259"/>
                <a:gd name="T9" fmla="*/ 28 h 384"/>
                <a:gd name="T10" fmla="*/ 4230 w 4259"/>
                <a:gd name="T11" fmla="*/ 47 h 384"/>
                <a:gd name="T12" fmla="*/ 4246 w 4259"/>
                <a:gd name="T13" fmla="*/ 72 h 384"/>
                <a:gd name="T14" fmla="*/ 4256 w 4259"/>
                <a:gd name="T15" fmla="*/ 99 h 384"/>
                <a:gd name="T16" fmla="*/ 4259 w 4259"/>
                <a:gd name="T17" fmla="*/ 127 h 384"/>
                <a:gd name="T18" fmla="*/ 4259 w 4259"/>
                <a:gd name="T19" fmla="*/ 256 h 384"/>
                <a:gd name="T20" fmla="*/ 4256 w 4259"/>
                <a:gd name="T21" fmla="*/ 284 h 384"/>
                <a:gd name="T22" fmla="*/ 4246 w 4259"/>
                <a:gd name="T23" fmla="*/ 311 h 384"/>
                <a:gd name="T24" fmla="*/ 4230 w 4259"/>
                <a:gd name="T25" fmla="*/ 336 h 384"/>
                <a:gd name="T26" fmla="*/ 4211 w 4259"/>
                <a:gd name="T27" fmla="*/ 355 h 384"/>
                <a:gd name="T28" fmla="*/ 4186 w 4259"/>
                <a:gd name="T29" fmla="*/ 371 h 384"/>
                <a:gd name="T30" fmla="*/ 4161 w 4259"/>
                <a:gd name="T31" fmla="*/ 380 h 384"/>
                <a:gd name="T32" fmla="*/ 4131 w 4259"/>
                <a:gd name="T33" fmla="*/ 384 h 384"/>
                <a:gd name="T34" fmla="*/ 128 w 4259"/>
                <a:gd name="T35" fmla="*/ 384 h 384"/>
                <a:gd name="T36" fmla="*/ 99 w 4259"/>
                <a:gd name="T37" fmla="*/ 380 h 384"/>
                <a:gd name="T38" fmla="*/ 72 w 4259"/>
                <a:gd name="T39" fmla="*/ 371 h 384"/>
                <a:gd name="T40" fmla="*/ 48 w 4259"/>
                <a:gd name="T41" fmla="*/ 355 h 384"/>
                <a:gd name="T42" fmla="*/ 28 w 4259"/>
                <a:gd name="T43" fmla="*/ 336 h 384"/>
                <a:gd name="T44" fmla="*/ 13 w 4259"/>
                <a:gd name="T45" fmla="*/ 311 h 384"/>
                <a:gd name="T46" fmla="*/ 4 w 4259"/>
                <a:gd name="T47" fmla="*/ 284 h 384"/>
                <a:gd name="T48" fmla="*/ 0 w 4259"/>
                <a:gd name="T49" fmla="*/ 256 h 384"/>
                <a:gd name="T50" fmla="*/ 0 w 4259"/>
                <a:gd name="T51" fmla="*/ 127 h 384"/>
                <a:gd name="T52" fmla="*/ 4 w 4259"/>
                <a:gd name="T53" fmla="*/ 99 h 384"/>
                <a:gd name="T54" fmla="*/ 13 w 4259"/>
                <a:gd name="T55" fmla="*/ 72 h 384"/>
                <a:gd name="T56" fmla="*/ 28 w 4259"/>
                <a:gd name="T57" fmla="*/ 47 h 384"/>
                <a:gd name="T58" fmla="*/ 48 w 4259"/>
                <a:gd name="T59" fmla="*/ 28 h 384"/>
                <a:gd name="T60" fmla="*/ 72 w 4259"/>
                <a:gd name="T61" fmla="*/ 12 h 384"/>
                <a:gd name="T62" fmla="*/ 99 w 4259"/>
                <a:gd name="T63" fmla="*/ 3 h 384"/>
                <a:gd name="T64" fmla="*/ 128 w 4259"/>
                <a:gd name="T65" fmla="*/ 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259" h="384">
                  <a:moveTo>
                    <a:pt x="128" y="0"/>
                  </a:moveTo>
                  <a:lnTo>
                    <a:pt x="4131" y="0"/>
                  </a:lnTo>
                  <a:lnTo>
                    <a:pt x="4161" y="3"/>
                  </a:lnTo>
                  <a:lnTo>
                    <a:pt x="4186" y="12"/>
                  </a:lnTo>
                  <a:lnTo>
                    <a:pt x="4211" y="28"/>
                  </a:lnTo>
                  <a:lnTo>
                    <a:pt x="4230" y="47"/>
                  </a:lnTo>
                  <a:lnTo>
                    <a:pt x="4246" y="72"/>
                  </a:lnTo>
                  <a:lnTo>
                    <a:pt x="4256" y="99"/>
                  </a:lnTo>
                  <a:lnTo>
                    <a:pt x="4259" y="127"/>
                  </a:lnTo>
                  <a:lnTo>
                    <a:pt x="4259" y="256"/>
                  </a:lnTo>
                  <a:lnTo>
                    <a:pt x="4256" y="284"/>
                  </a:lnTo>
                  <a:lnTo>
                    <a:pt x="4246" y="311"/>
                  </a:lnTo>
                  <a:lnTo>
                    <a:pt x="4230" y="336"/>
                  </a:lnTo>
                  <a:lnTo>
                    <a:pt x="4211" y="355"/>
                  </a:lnTo>
                  <a:lnTo>
                    <a:pt x="4186" y="371"/>
                  </a:lnTo>
                  <a:lnTo>
                    <a:pt x="4161" y="380"/>
                  </a:lnTo>
                  <a:lnTo>
                    <a:pt x="4131" y="384"/>
                  </a:lnTo>
                  <a:lnTo>
                    <a:pt x="128" y="384"/>
                  </a:lnTo>
                  <a:lnTo>
                    <a:pt x="99" y="380"/>
                  </a:lnTo>
                  <a:lnTo>
                    <a:pt x="72" y="371"/>
                  </a:lnTo>
                  <a:lnTo>
                    <a:pt x="48" y="355"/>
                  </a:lnTo>
                  <a:lnTo>
                    <a:pt x="28" y="336"/>
                  </a:lnTo>
                  <a:lnTo>
                    <a:pt x="13" y="311"/>
                  </a:lnTo>
                  <a:lnTo>
                    <a:pt x="4" y="284"/>
                  </a:lnTo>
                  <a:lnTo>
                    <a:pt x="0" y="256"/>
                  </a:lnTo>
                  <a:lnTo>
                    <a:pt x="0" y="127"/>
                  </a:lnTo>
                  <a:lnTo>
                    <a:pt x="4" y="99"/>
                  </a:lnTo>
                  <a:lnTo>
                    <a:pt x="13" y="72"/>
                  </a:lnTo>
                  <a:lnTo>
                    <a:pt x="28" y="47"/>
                  </a:lnTo>
                  <a:lnTo>
                    <a:pt x="48" y="28"/>
                  </a:lnTo>
                  <a:lnTo>
                    <a:pt x="72" y="12"/>
                  </a:lnTo>
                  <a:lnTo>
                    <a:pt x="99" y="3"/>
                  </a:lnTo>
                  <a:lnTo>
                    <a:pt x="12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46" name="Группа 856">
            <a:extLst>
              <a:ext uri="{FF2B5EF4-FFF2-40B4-BE49-F238E27FC236}">
                <a16:creationId xmlns:a16="http://schemas.microsoft.com/office/drawing/2014/main" id="{34D52825-403B-48C6-A18B-468421413E72}"/>
              </a:ext>
            </a:extLst>
          </p:cNvPr>
          <p:cNvGrpSpPr>
            <a:grpSpLocks noChangeAspect="1"/>
          </p:cNvGrpSpPr>
          <p:nvPr/>
        </p:nvGrpSpPr>
        <p:grpSpPr>
          <a:xfrm>
            <a:off x="7092113" y="5378198"/>
            <a:ext cx="468939" cy="457200"/>
            <a:chOff x="3374227" y="3146337"/>
            <a:chExt cx="594503" cy="579621"/>
          </a:xfrm>
          <a:solidFill>
            <a:srgbClr val="636363"/>
          </a:solidFill>
          <a:effectLst/>
        </p:grpSpPr>
        <p:sp>
          <p:nvSpPr>
            <p:cNvPr id="47" name="Freeform 45">
              <a:extLst>
                <a:ext uri="{FF2B5EF4-FFF2-40B4-BE49-F238E27FC236}">
                  <a16:creationId xmlns:a16="http://schemas.microsoft.com/office/drawing/2014/main" id="{18240108-EC71-421E-97E8-B5BB75EEC581}"/>
                </a:ext>
              </a:extLst>
            </p:cNvPr>
            <p:cNvSpPr>
              <a:spLocks noEditPoints="1"/>
            </p:cNvSpPr>
            <p:nvPr/>
          </p:nvSpPr>
          <p:spPr bwMode="auto">
            <a:xfrm>
              <a:off x="3374227" y="3302730"/>
              <a:ext cx="245425" cy="248036"/>
            </a:xfrm>
            <a:custGeom>
              <a:avLst/>
              <a:gdLst>
                <a:gd name="T0" fmla="*/ 933 w 1881"/>
                <a:gd name="T1" fmla="*/ 294 h 1898"/>
                <a:gd name="T2" fmla="*/ 920 w 1881"/>
                <a:gd name="T3" fmla="*/ 306 h 1898"/>
                <a:gd name="T4" fmla="*/ 915 w 1881"/>
                <a:gd name="T5" fmla="*/ 316 h 1898"/>
                <a:gd name="T6" fmla="*/ 347 w 1881"/>
                <a:gd name="T7" fmla="*/ 1451 h 1898"/>
                <a:gd name="T8" fmla="*/ 340 w 1881"/>
                <a:gd name="T9" fmla="*/ 1476 h 1898"/>
                <a:gd name="T10" fmla="*/ 347 w 1881"/>
                <a:gd name="T11" fmla="*/ 1485 h 1898"/>
                <a:gd name="T12" fmla="*/ 361 w 1881"/>
                <a:gd name="T13" fmla="*/ 1488 h 1898"/>
                <a:gd name="T14" fmla="*/ 379 w 1881"/>
                <a:gd name="T15" fmla="*/ 1484 h 1898"/>
                <a:gd name="T16" fmla="*/ 395 w 1881"/>
                <a:gd name="T17" fmla="*/ 1480 h 1898"/>
                <a:gd name="T18" fmla="*/ 558 w 1881"/>
                <a:gd name="T19" fmla="*/ 1449 h 1898"/>
                <a:gd name="T20" fmla="*/ 742 w 1881"/>
                <a:gd name="T21" fmla="*/ 1430 h 1898"/>
                <a:gd name="T22" fmla="*/ 941 w 1881"/>
                <a:gd name="T23" fmla="*/ 1423 h 1898"/>
                <a:gd name="T24" fmla="*/ 1143 w 1881"/>
                <a:gd name="T25" fmla="*/ 1430 h 1898"/>
                <a:gd name="T26" fmla="*/ 1328 w 1881"/>
                <a:gd name="T27" fmla="*/ 1451 h 1898"/>
                <a:gd name="T28" fmla="*/ 1492 w 1881"/>
                <a:gd name="T29" fmla="*/ 1481 h 1898"/>
                <a:gd name="T30" fmla="*/ 1508 w 1881"/>
                <a:gd name="T31" fmla="*/ 1485 h 1898"/>
                <a:gd name="T32" fmla="*/ 1523 w 1881"/>
                <a:gd name="T33" fmla="*/ 1488 h 1898"/>
                <a:gd name="T34" fmla="*/ 1535 w 1881"/>
                <a:gd name="T35" fmla="*/ 1487 h 1898"/>
                <a:gd name="T36" fmla="*/ 1541 w 1881"/>
                <a:gd name="T37" fmla="*/ 1476 h 1898"/>
                <a:gd name="T38" fmla="*/ 1534 w 1881"/>
                <a:gd name="T39" fmla="*/ 1451 h 1898"/>
                <a:gd name="T40" fmla="*/ 966 w 1881"/>
                <a:gd name="T41" fmla="*/ 315 h 1898"/>
                <a:gd name="T42" fmla="*/ 962 w 1881"/>
                <a:gd name="T43" fmla="*/ 306 h 1898"/>
                <a:gd name="T44" fmla="*/ 949 w 1881"/>
                <a:gd name="T45" fmla="*/ 294 h 1898"/>
                <a:gd name="T46" fmla="*/ 941 w 1881"/>
                <a:gd name="T47" fmla="*/ 0 h 1898"/>
                <a:gd name="T48" fmla="*/ 1003 w 1881"/>
                <a:gd name="T49" fmla="*/ 15 h 1898"/>
                <a:gd name="T50" fmla="*/ 1053 w 1881"/>
                <a:gd name="T51" fmla="*/ 59 h 1898"/>
                <a:gd name="T52" fmla="*/ 1861 w 1881"/>
                <a:gd name="T53" fmla="*/ 1668 h 1898"/>
                <a:gd name="T54" fmla="*/ 1881 w 1881"/>
                <a:gd name="T55" fmla="*/ 1734 h 1898"/>
                <a:gd name="T56" fmla="*/ 1874 w 1881"/>
                <a:gd name="T57" fmla="*/ 1798 h 1898"/>
                <a:gd name="T58" fmla="*/ 1841 w 1881"/>
                <a:gd name="T59" fmla="*/ 1851 h 1898"/>
                <a:gd name="T60" fmla="*/ 1787 w 1881"/>
                <a:gd name="T61" fmla="*/ 1886 h 1898"/>
                <a:gd name="T62" fmla="*/ 1719 w 1881"/>
                <a:gd name="T63" fmla="*/ 1898 h 1898"/>
                <a:gd name="T64" fmla="*/ 127 w 1881"/>
                <a:gd name="T65" fmla="*/ 1896 h 1898"/>
                <a:gd name="T66" fmla="*/ 66 w 1881"/>
                <a:gd name="T67" fmla="*/ 1872 h 1898"/>
                <a:gd name="T68" fmla="*/ 22 w 1881"/>
                <a:gd name="T69" fmla="*/ 1827 h 1898"/>
                <a:gd name="T70" fmla="*/ 1 w 1881"/>
                <a:gd name="T71" fmla="*/ 1766 h 1898"/>
                <a:gd name="T72" fmla="*/ 7 w 1881"/>
                <a:gd name="T73" fmla="*/ 1701 h 1898"/>
                <a:gd name="T74" fmla="*/ 808 w 1881"/>
                <a:gd name="T75" fmla="*/ 89 h 1898"/>
                <a:gd name="T76" fmla="*/ 853 w 1881"/>
                <a:gd name="T77" fmla="*/ 33 h 1898"/>
                <a:gd name="T78" fmla="*/ 909 w 1881"/>
                <a:gd name="T79" fmla="*/ 4 h 18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81" h="1898">
                  <a:moveTo>
                    <a:pt x="941" y="291"/>
                  </a:moveTo>
                  <a:lnTo>
                    <a:pt x="933" y="294"/>
                  </a:lnTo>
                  <a:lnTo>
                    <a:pt x="926" y="299"/>
                  </a:lnTo>
                  <a:lnTo>
                    <a:pt x="920" y="306"/>
                  </a:lnTo>
                  <a:lnTo>
                    <a:pt x="916" y="313"/>
                  </a:lnTo>
                  <a:lnTo>
                    <a:pt x="915" y="316"/>
                  </a:lnTo>
                  <a:lnTo>
                    <a:pt x="357" y="1433"/>
                  </a:lnTo>
                  <a:lnTo>
                    <a:pt x="347" y="1451"/>
                  </a:lnTo>
                  <a:lnTo>
                    <a:pt x="341" y="1464"/>
                  </a:lnTo>
                  <a:lnTo>
                    <a:pt x="340" y="1476"/>
                  </a:lnTo>
                  <a:lnTo>
                    <a:pt x="343" y="1482"/>
                  </a:lnTo>
                  <a:lnTo>
                    <a:pt x="347" y="1485"/>
                  </a:lnTo>
                  <a:lnTo>
                    <a:pt x="354" y="1488"/>
                  </a:lnTo>
                  <a:lnTo>
                    <a:pt x="361" y="1488"/>
                  </a:lnTo>
                  <a:lnTo>
                    <a:pt x="370" y="1487"/>
                  </a:lnTo>
                  <a:lnTo>
                    <a:pt x="379" y="1484"/>
                  </a:lnTo>
                  <a:lnTo>
                    <a:pt x="387" y="1482"/>
                  </a:lnTo>
                  <a:lnTo>
                    <a:pt x="395" y="1480"/>
                  </a:lnTo>
                  <a:lnTo>
                    <a:pt x="474" y="1463"/>
                  </a:lnTo>
                  <a:lnTo>
                    <a:pt x="558" y="1449"/>
                  </a:lnTo>
                  <a:lnTo>
                    <a:pt x="648" y="1438"/>
                  </a:lnTo>
                  <a:lnTo>
                    <a:pt x="742" y="1430"/>
                  </a:lnTo>
                  <a:lnTo>
                    <a:pt x="840" y="1426"/>
                  </a:lnTo>
                  <a:lnTo>
                    <a:pt x="941" y="1423"/>
                  </a:lnTo>
                  <a:lnTo>
                    <a:pt x="1043" y="1426"/>
                  </a:lnTo>
                  <a:lnTo>
                    <a:pt x="1143" y="1430"/>
                  </a:lnTo>
                  <a:lnTo>
                    <a:pt x="1237" y="1440"/>
                  </a:lnTo>
                  <a:lnTo>
                    <a:pt x="1328" y="1451"/>
                  </a:lnTo>
                  <a:lnTo>
                    <a:pt x="1414" y="1464"/>
                  </a:lnTo>
                  <a:lnTo>
                    <a:pt x="1492" y="1481"/>
                  </a:lnTo>
                  <a:lnTo>
                    <a:pt x="1499" y="1484"/>
                  </a:lnTo>
                  <a:lnTo>
                    <a:pt x="1508" y="1485"/>
                  </a:lnTo>
                  <a:lnTo>
                    <a:pt x="1514" y="1487"/>
                  </a:lnTo>
                  <a:lnTo>
                    <a:pt x="1523" y="1488"/>
                  </a:lnTo>
                  <a:lnTo>
                    <a:pt x="1530" y="1488"/>
                  </a:lnTo>
                  <a:lnTo>
                    <a:pt x="1535" y="1487"/>
                  </a:lnTo>
                  <a:lnTo>
                    <a:pt x="1539" y="1482"/>
                  </a:lnTo>
                  <a:lnTo>
                    <a:pt x="1541" y="1476"/>
                  </a:lnTo>
                  <a:lnTo>
                    <a:pt x="1539" y="1464"/>
                  </a:lnTo>
                  <a:lnTo>
                    <a:pt x="1534" y="1451"/>
                  </a:lnTo>
                  <a:lnTo>
                    <a:pt x="1526" y="1433"/>
                  </a:lnTo>
                  <a:lnTo>
                    <a:pt x="966" y="315"/>
                  </a:lnTo>
                  <a:lnTo>
                    <a:pt x="965" y="312"/>
                  </a:lnTo>
                  <a:lnTo>
                    <a:pt x="962" y="306"/>
                  </a:lnTo>
                  <a:lnTo>
                    <a:pt x="956" y="299"/>
                  </a:lnTo>
                  <a:lnTo>
                    <a:pt x="949" y="294"/>
                  </a:lnTo>
                  <a:lnTo>
                    <a:pt x="941" y="291"/>
                  </a:lnTo>
                  <a:close/>
                  <a:moveTo>
                    <a:pt x="941" y="0"/>
                  </a:moveTo>
                  <a:lnTo>
                    <a:pt x="973" y="4"/>
                  </a:lnTo>
                  <a:lnTo>
                    <a:pt x="1003" y="15"/>
                  </a:lnTo>
                  <a:lnTo>
                    <a:pt x="1029" y="33"/>
                  </a:lnTo>
                  <a:lnTo>
                    <a:pt x="1053" y="59"/>
                  </a:lnTo>
                  <a:lnTo>
                    <a:pt x="1072" y="89"/>
                  </a:lnTo>
                  <a:lnTo>
                    <a:pt x="1861" y="1668"/>
                  </a:lnTo>
                  <a:lnTo>
                    <a:pt x="1875" y="1701"/>
                  </a:lnTo>
                  <a:lnTo>
                    <a:pt x="1881" y="1734"/>
                  </a:lnTo>
                  <a:lnTo>
                    <a:pt x="1881" y="1766"/>
                  </a:lnTo>
                  <a:lnTo>
                    <a:pt x="1874" y="1798"/>
                  </a:lnTo>
                  <a:lnTo>
                    <a:pt x="1860" y="1827"/>
                  </a:lnTo>
                  <a:lnTo>
                    <a:pt x="1841" y="1851"/>
                  </a:lnTo>
                  <a:lnTo>
                    <a:pt x="1816" y="1872"/>
                  </a:lnTo>
                  <a:lnTo>
                    <a:pt x="1787" y="1886"/>
                  </a:lnTo>
                  <a:lnTo>
                    <a:pt x="1755" y="1896"/>
                  </a:lnTo>
                  <a:lnTo>
                    <a:pt x="1719" y="1898"/>
                  </a:lnTo>
                  <a:lnTo>
                    <a:pt x="162" y="1898"/>
                  </a:lnTo>
                  <a:lnTo>
                    <a:pt x="127" y="1896"/>
                  </a:lnTo>
                  <a:lnTo>
                    <a:pt x="95" y="1886"/>
                  </a:lnTo>
                  <a:lnTo>
                    <a:pt x="66" y="1872"/>
                  </a:lnTo>
                  <a:lnTo>
                    <a:pt x="41" y="1851"/>
                  </a:lnTo>
                  <a:lnTo>
                    <a:pt x="22" y="1827"/>
                  </a:lnTo>
                  <a:lnTo>
                    <a:pt x="8" y="1798"/>
                  </a:lnTo>
                  <a:lnTo>
                    <a:pt x="1" y="1766"/>
                  </a:lnTo>
                  <a:lnTo>
                    <a:pt x="0" y="1734"/>
                  </a:lnTo>
                  <a:lnTo>
                    <a:pt x="7" y="1701"/>
                  </a:lnTo>
                  <a:lnTo>
                    <a:pt x="19" y="1668"/>
                  </a:lnTo>
                  <a:lnTo>
                    <a:pt x="808" y="89"/>
                  </a:lnTo>
                  <a:lnTo>
                    <a:pt x="829" y="59"/>
                  </a:lnTo>
                  <a:lnTo>
                    <a:pt x="853" y="33"/>
                  </a:lnTo>
                  <a:lnTo>
                    <a:pt x="879" y="15"/>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8" name="Freeform 46">
              <a:extLst>
                <a:ext uri="{FF2B5EF4-FFF2-40B4-BE49-F238E27FC236}">
                  <a16:creationId xmlns:a16="http://schemas.microsoft.com/office/drawing/2014/main" id="{E89B494F-C7E2-4196-9731-F7BC483294A6}"/>
                </a:ext>
              </a:extLst>
            </p:cNvPr>
            <p:cNvSpPr>
              <a:spLocks noEditPoints="1"/>
            </p:cNvSpPr>
            <p:nvPr/>
          </p:nvSpPr>
          <p:spPr bwMode="auto">
            <a:xfrm>
              <a:off x="3723305" y="3234325"/>
              <a:ext cx="245425" cy="247775"/>
            </a:xfrm>
            <a:custGeom>
              <a:avLst/>
              <a:gdLst>
                <a:gd name="T0" fmla="*/ 930 w 1880"/>
                <a:gd name="T1" fmla="*/ 309 h 1899"/>
                <a:gd name="T2" fmla="*/ 913 w 1880"/>
                <a:gd name="T3" fmla="*/ 324 h 1899"/>
                <a:gd name="T4" fmla="*/ 902 w 1880"/>
                <a:gd name="T5" fmla="*/ 340 h 1899"/>
                <a:gd name="T6" fmla="*/ 372 w 1880"/>
                <a:gd name="T7" fmla="*/ 1403 h 1899"/>
                <a:gd name="T8" fmla="*/ 351 w 1880"/>
                <a:gd name="T9" fmla="*/ 1443 h 1899"/>
                <a:gd name="T10" fmla="*/ 348 w 1880"/>
                <a:gd name="T11" fmla="*/ 1468 h 1899"/>
                <a:gd name="T12" fmla="*/ 358 w 1880"/>
                <a:gd name="T13" fmla="*/ 1481 h 1899"/>
                <a:gd name="T14" fmla="*/ 373 w 1880"/>
                <a:gd name="T15" fmla="*/ 1483 h 1899"/>
                <a:gd name="T16" fmla="*/ 391 w 1880"/>
                <a:gd name="T17" fmla="*/ 1482 h 1899"/>
                <a:gd name="T18" fmla="*/ 477 w 1880"/>
                <a:gd name="T19" fmla="*/ 1464 h 1899"/>
                <a:gd name="T20" fmla="*/ 651 w 1880"/>
                <a:gd name="T21" fmla="*/ 1439 h 1899"/>
                <a:gd name="T22" fmla="*/ 840 w 1880"/>
                <a:gd name="T23" fmla="*/ 1427 h 1899"/>
                <a:gd name="T24" fmla="*/ 1038 w 1880"/>
                <a:gd name="T25" fmla="*/ 1427 h 1899"/>
                <a:gd name="T26" fmla="*/ 1224 w 1880"/>
                <a:gd name="T27" fmla="*/ 1439 h 1899"/>
                <a:gd name="T28" fmla="*/ 1394 w 1880"/>
                <a:gd name="T29" fmla="*/ 1463 h 1899"/>
                <a:gd name="T30" fmla="*/ 1480 w 1880"/>
                <a:gd name="T31" fmla="*/ 1479 h 1899"/>
                <a:gd name="T32" fmla="*/ 1500 w 1880"/>
                <a:gd name="T33" fmla="*/ 1483 h 1899"/>
                <a:gd name="T34" fmla="*/ 1518 w 1880"/>
                <a:gd name="T35" fmla="*/ 1482 h 1899"/>
                <a:gd name="T36" fmla="*/ 1532 w 1880"/>
                <a:gd name="T37" fmla="*/ 1474 h 1899"/>
                <a:gd name="T38" fmla="*/ 1534 w 1880"/>
                <a:gd name="T39" fmla="*/ 1454 h 1899"/>
                <a:gd name="T40" fmla="*/ 1518 w 1880"/>
                <a:gd name="T41" fmla="*/ 1420 h 1899"/>
                <a:gd name="T42" fmla="*/ 977 w 1880"/>
                <a:gd name="T43" fmla="*/ 338 h 1899"/>
                <a:gd name="T44" fmla="*/ 967 w 1880"/>
                <a:gd name="T45" fmla="*/ 322 h 1899"/>
                <a:gd name="T46" fmla="*/ 951 w 1880"/>
                <a:gd name="T47" fmla="*/ 309 h 1899"/>
                <a:gd name="T48" fmla="*/ 941 w 1880"/>
                <a:gd name="T49" fmla="*/ 0 h 1899"/>
                <a:gd name="T50" fmla="*/ 1003 w 1880"/>
                <a:gd name="T51" fmla="*/ 16 h 1899"/>
                <a:gd name="T52" fmla="*/ 1053 w 1880"/>
                <a:gd name="T53" fmla="*/ 60 h 1899"/>
                <a:gd name="T54" fmla="*/ 1861 w 1880"/>
                <a:gd name="T55" fmla="*/ 1668 h 1899"/>
                <a:gd name="T56" fmla="*/ 1880 w 1880"/>
                <a:gd name="T57" fmla="*/ 1735 h 1899"/>
                <a:gd name="T58" fmla="*/ 1874 w 1880"/>
                <a:gd name="T59" fmla="*/ 1798 h 1899"/>
                <a:gd name="T60" fmla="*/ 1840 w 1880"/>
                <a:gd name="T61" fmla="*/ 1852 h 1899"/>
                <a:gd name="T62" fmla="*/ 1787 w 1880"/>
                <a:gd name="T63" fmla="*/ 1887 h 1899"/>
                <a:gd name="T64" fmla="*/ 1719 w 1880"/>
                <a:gd name="T65" fmla="*/ 1899 h 1899"/>
                <a:gd name="T66" fmla="*/ 127 w 1880"/>
                <a:gd name="T67" fmla="*/ 1897 h 1899"/>
                <a:gd name="T68" fmla="*/ 66 w 1880"/>
                <a:gd name="T69" fmla="*/ 1873 h 1899"/>
                <a:gd name="T70" fmla="*/ 22 w 1880"/>
                <a:gd name="T71" fmla="*/ 1827 h 1899"/>
                <a:gd name="T72" fmla="*/ 1 w 1880"/>
                <a:gd name="T73" fmla="*/ 1767 h 1899"/>
                <a:gd name="T74" fmla="*/ 7 w 1880"/>
                <a:gd name="T75" fmla="*/ 1702 h 1899"/>
                <a:gd name="T76" fmla="*/ 808 w 1880"/>
                <a:gd name="T77" fmla="*/ 90 h 1899"/>
                <a:gd name="T78" fmla="*/ 851 w 1880"/>
                <a:gd name="T79" fmla="*/ 34 h 1899"/>
                <a:gd name="T80" fmla="*/ 909 w 1880"/>
                <a:gd name="T81" fmla="*/ 4 h 18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1880" h="1899">
                  <a:moveTo>
                    <a:pt x="941" y="306"/>
                  </a:moveTo>
                  <a:lnTo>
                    <a:pt x="930" y="309"/>
                  </a:lnTo>
                  <a:lnTo>
                    <a:pt x="920" y="315"/>
                  </a:lnTo>
                  <a:lnTo>
                    <a:pt x="913" y="324"/>
                  </a:lnTo>
                  <a:lnTo>
                    <a:pt x="906" y="333"/>
                  </a:lnTo>
                  <a:lnTo>
                    <a:pt x="902" y="340"/>
                  </a:lnTo>
                  <a:lnTo>
                    <a:pt x="901" y="343"/>
                  </a:lnTo>
                  <a:lnTo>
                    <a:pt x="372" y="1403"/>
                  </a:lnTo>
                  <a:lnTo>
                    <a:pt x="359" y="1427"/>
                  </a:lnTo>
                  <a:lnTo>
                    <a:pt x="351" y="1443"/>
                  </a:lnTo>
                  <a:lnTo>
                    <a:pt x="348" y="1457"/>
                  </a:lnTo>
                  <a:lnTo>
                    <a:pt x="348" y="1468"/>
                  </a:lnTo>
                  <a:lnTo>
                    <a:pt x="352" y="1475"/>
                  </a:lnTo>
                  <a:lnTo>
                    <a:pt x="358" y="1481"/>
                  </a:lnTo>
                  <a:lnTo>
                    <a:pt x="365" y="1482"/>
                  </a:lnTo>
                  <a:lnTo>
                    <a:pt x="373" y="1483"/>
                  </a:lnTo>
                  <a:lnTo>
                    <a:pt x="383" y="1483"/>
                  </a:lnTo>
                  <a:lnTo>
                    <a:pt x="391" y="1482"/>
                  </a:lnTo>
                  <a:lnTo>
                    <a:pt x="399" y="1481"/>
                  </a:lnTo>
                  <a:lnTo>
                    <a:pt x="477" y="1464"/>
                  </a:lnTo>
                  <a:lnTo>
                    <a:pt x="561" y="1450"/>
                  </a:lnTo>
                  <a:lnTo>
                    <a:pt x="651" y="1439"/>
                  </a:lnTo>
                  <a:lnTo>
                    <a:pt x="743" y="1431"/>
                  </a:lnTo>
                  <a:lnTo>
                    <a:pt x="840" y="1427"/>
                  </a:lnTo>
                  <a:lnTo>
                    <a:pt x="941" y="1424"/>
                  </a:lnTo>
                  <a:lnTo>
                    <a:pt x="1038" y="1427"/>
                  </a:lnTo>
                  <a:lnTo>
                    <a:pt x="1133" y="1431"/>
                  </a:lnTo>
                  <a:lnTo>
                    <a:pt x="1224" y="1439"/>
                  </a:lnTo>
                  <a:lnTo>
                    <a:pt x="1311" y="1449"/>
                  </a:lnTo>
                  <a:lnTo>
                    <a:pt x="1394" y="1463"/>
                  </a:lnTo>
                  <a:lnTo>
                    <a:pt x="1470" y="1478"/>
                  </a:lnTo>
                  <a:lnTo>
                    <a:pt x="1480" y="1479"/>
                  </a:lnTo>
                  <a:lnTo>
                    <a:pt x="1489" y="1482"/>
                  </a:lnTo>
                  <a:lnTo>
                    <a:pt x="1500" y="1483"/>
                  </a:lnTo>
                  <a:lnTo>
                    <a:pt x="1510" y="1483"/>
                  </a:lnTo>
                  <a:lnTo>
                    <a:pt x="1518" y="1482"/>
                  </a:lnTo>
                  <a:lnTo>
                    <a:pt x="1527" y="1479"/>
                  </a:lnTo>
                  <a:lnTo>
                    <a:pt x="1532" y="1474"/>
                  </a:lnTo>
                  <a:lnTo>
                    <a:pt x="1534" y="1467"/>
                  </a:lnTo>
                  <a:lnTo>
                    <a:pt x="1534" y="1454"/>
                  </a:lnTo>
                  <a:lnTo>
                    <a:pt x="1528" y="1439"/>
                  </a:lnTo>
                  <a:lnTo>
                    <a:pt x="1518" y="1420"/>
                  </a:lnTo>
                  <a:lnTo>
                    <a:pt x="978" y="340"/>
                  </a:lnTo>
                  <a:lnTo>
                    <a:pt x="977" y="338"/>
                  </a:lnTo>
                  <a:lnTo>
                    <a:pt x="973" y="331"/>
                  </a:lnTo>
                  <a:lnTo>
                    <a:pt x="967" y="322"/>
                  </a:lnTo>
                  <a:lnTo>
                    <a:pt x="960" y="314"/>
                  </a:lnTo>
                  <a:lnTo>
                    <a:pt x="951" y="309"/>
                  </a:lnTo>
                  <a:lnTo>
                    <a:pt x="941" y="306"/>
                  </a:lnTo>
                  <a:close/>
                  <a:moveTo>
                    <a:pt x="941" y="0"/>
                  </a:moveTo>
                  <a:lnTo>
                    <a:pt x="973" y="4"/>
                  </a:lnTo>
                  <a:lnTo>
                    <a:pt x="1003" y="16"/>
                  </a:lnTo>
                  <a:lnTo>
                    <a:pt x="1029" y="34"/>
                  </a:lnTo>
                  <a:lnTo>
                    <a:pt x="1053" y="60"/>
                  </a:lnTo>
                  <a:lnTo>
                    <a:pt x="1072" y="90"/>
                  </a:lnTo>
                  <a:lnTo>
                    <a:pt x="1861" y="1668"/>
                  </a:lnTo>
                  <a:lnTo>
                    <a:pt x="1875" y="1702"/>
                  </a:lnTo>
                  <a:lnTo>
                    <a:pt x="1880" y="1735"/>
                  </a:lnTo>
                  <a:lnTo>
                    <a:pt x="1880" y="1767"/>
                  </a:lnTo>
                  <a:lnTo>
                    <a:pt x="1874" y="1798"/>
                  </a:lnTo>
                  <a:lnTo>
                    <a:pt x="1860" y="1827"/>
                  </a:lnTo>
                  <a:lnTo>
                    <a:pt x="1840" y="1852"/>
                  </a:lnTo>
                  <a:lnTo>
                    <a:pt x="1816" y="1873"/>
                  </a:lnTo>
                  <a:lnTo>
                    <a:pt x="1787" y="1887"/>
                  </a:lnTo>
                  <a:lnTo>
                    <a:pt x="1755" y="1897"/>
                  </a:lnTo>
                  <a:lnTo>
                    <a:pt x="1719" y="1899"/>
                  </a:lnTo>
                  <a:lnTo>
                    <a:pt x="161" y="1899"/>
                  </a:lnTo>
                  <a:lnTo>
                    <a:pt x="127" y="1897"/>
                  </a:lnTo>
                  <a:lnTo>
                    <a:pt x="95" y="1887"/>
                  </a:lnTo>
                  <a:lnTo>
                    <a:pt x="66" y="1873"/>
                  </a:lnTo>
                  <a:lnTo>
                    <a:pt x="41" y="1852"/>
                  </a:lnTo>
                  <a:lnTo>
                    <a:pt x="22" y="1827"/>
                  </a:lnTo>
                  <a:lnTo>
                    <a:pt x="8" y="1798"/>
                  </a:lnTo>
                  <a:lnTo>
                    <a:pt x="1" y="1767"/>
                  </a:lnTo>
                  <a:lnTo>
                    <a:pt x="0" y="1735"/>
                  </a:lnTo>
                  <a:lnTo>
                    <a:pt x="7" y="1702"/>
                  </a:lnTo>
                  <a:lnTo>
                    <a:pt x="19" y="1668"/>
                  </a:lnTo>
                  <a:lnTo>
                    <a:pt x="808" y="90"/>
                  </a:lnTo>
                  <a:lnTo>
                    <a:pt x="828" y="60"/>
                  </a:lnTo>
                  <a:lnTo>
                    <a:pt x="851" y="34"/>
                  </a:lnTo>
                  <a:lnTo>
                    <a:pt x="879" y="16"/>
                  </a:lnTo>
                  <a:lnTo>
                    <a:pt x="909" y="4"/>
                  </a:lnTo>
                  <a:lnTo>
                    <a:pt x="94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49" name="Freeform 47">
              <a:extLst>
                <a:ext uri="{FF2B5EF4-FFF2-40B4-BE49-F238E27FC236}">
                  <a16:creationId xmlns:a16="http://schemas.microsoft.com/office/drawing/2014/main" id="{9330FC94-EF0F-4C7F-B0FF-6E94730516B7}"/>
                </a:ext>
              </a:extLst>
            </p:cNvPr>
            <p:cNvSpPr>
              <a:spLocks/>
            </p:cNvSpPr>
            <p:nvPr/>
          </p:nvSpPr>
          <p:spPr bwMode="auto">
            <a:xfrm>
              <a:off x="3381799" y="3146337"/>
              <a:ext cx="579621" cy="125323"/>
            </a:xfrm>
            <a:custGeom>
              <a:avLst/>
              <a:gdLst>
                <a:gd name="T0" fmla="*/ 4340 w 4440"/>
                <a:gd name="T1" fmla="*/ 6 h 961"/>
                <a:gd name="T2" fmla="*/ 4393 w 4440"/>
                <a:gd name="T3" fmla="*/ 36 h 961"/>
                <a:gd name="T4" fmla="*/ 4429 w 4440"/>
                <a:gd name="T5" fmla="*/ 86 h 961"/>
                <a:gd name="T6" fmla="*/ 4440 w 4440"/>
                <a:gd name="T7" fmla="*/ 151 h 961"/>
                <a:gd name="T8" fmla="*/ 4422 w 4440"/>
                <a:gd name="T9" fmla="*/ 210 h 961"/>
                <a:gd name="T10" fmla="*/ 4380 w 4440"/>
                <a:gd name="T11" fmla="*/ 256 h 961"/>
                <a:gd name="T12" fmla="*/ 4322 w 4440"/>
                <a:gd name="T13" fmla="*/ 279 h 961"/>
                <a:gd name="T14" fmla="*/ 140 w 4440"/>
                <a:gd name="T15" fmla="*/ 961 h 961"/>
                <a:gd name="T16" fmla="*/ 84 w 4440"/>
                <a:gd name="T17" fmla="*/ 948 h 961"/>
                <a:gd name="T18" fmla="*/ 39 w 4440"/>
                <a:gd name="T19" fmla="*/ 918 h 961"/>
                <a:gd name="T20" fmla="*/ 8 w 4440"/>
                <a:gd name="T21" fmla="*/ 871 h 961"/>
                <a:gd name="T22" fmla="*/ 0 w 4440"/>
                <a:gd name="T23" fmla="*/ 810 h 961"/>
                <a:gd name="T24" fmla="*/ 18 w 4440"/>
                <a:gd name="T25" fmla="*/ 751 h 961"/>
                <a:gd name="T26" fmla="*/ 58 w 4440"/>
                <a:gd name="T27" fmla="*/ 705 h 961"/>
                <a:gd name="T28" fmla="*/ 117 w 4440"/>
                <a:gd name="T29" fmla="*/ 680 h 961"/>
                <a:gd name="T30" fmla="*/ 1875 w 4440"/>
                <a:gd name="T31" fmla="*/ 391 h 961"/>
                <a:gd name="T32" fmla="*/ 1889 w 4440"/>
                <a:gd name="T33" fmla="*/ 375 h 961"/>
                <a:gd name="T34" fmla="*/ 1892 w 4440"/>
                <a:gd name="T35" fmla="*/ 353 h 961"/>
                <a:gd name="T36" fmla="*/ 1892 w 4440"/>
                <a:gd name="T37" fmla="*/ 331 h 961"/>
                <a:gd name="T38" fmla="*/ 1908 w 4440"/>
                <a:gd name="T39" fmla="*/ 227 h 961"/>
                <a:gd name="T40" fmla="*/ 1954 w 4440"/>
                <a:gd name="T41" fmla="*/ 136 h 961"/>
                <a:gd name="T42" fmla="*/ 2026 w 4440"/>
                <a:gd name="T43" fmla="*/ 65 h 961"/>
                <a:gd name="T44" fmla="*/ 2116 w 4440"/>
                <a:gd name="T45" fmla="*/ 18 h 961"/>
                <a:gd name="T46" fmla="*/ 2219 w 4440"/>
                <a:gd name="T47" fmla="*/ 2 h 961"/>
                <a:gd name="T48" fmla="*/ 2323 w 4440"/>
                <a:gd name="T49" fmla="*/ 18 h 961"/>
                <a:gd name="T50" fmla="*/ 2414 w 4440"/>
                <a:gd name="T51" fmla="*/ 65 h 961"/>
                <a:gd name="T52" fmla="*/ 2485 w 4440"/>
                <a:gd name="T53" fmla="*/ 136 h 961"/>
                <a:gd name="T54" fmla="*/ 2532 w 4440"/>
                <a:gd name="T55" fmla="*/ 227 h 961"/>
                <a:gd name="T56" fmla="*/ 2537 w 4440"/>
                <a:gd name="T57" fmla="*/ 244 h 961"/>
                <a:gd name="T58" fmla="*/ 2545 w 4440"/>
                <a:gd name="T59" fmla="*/ 263 h 961"/>
                <a:gd name="T60" fmla="*/ 2562 w 4440"/>
                <a:gd name="T61" fmla="*/ 277 h 961"/>
                <a:gd name="T62" fmla="*/ 2588 w 4440"/>
                <a:gd name="T63" fmla="*/ 277 h 961"/>
                <a:gd name="T64" fmla="*/ 4309 w 4440"/>
                <a:gd name="T65" fmla="*/ 0 h 9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4440" h="961">
                  <a:moveTo>
                    <a:pt x="4309" y="0"/>
                  </a:moveTo>
                  <a:lnTo>
                    <a:pt x="4340" y="6"/>
                  </a:lnTo>
                  <a:lnTo>
                    <a:pt x="4368" y="18"/>
                  </a:lnTo>
                  <a:lnTo>
                    <a:pt x="4393" y="36"/>
                  </a:lnTo>
                  <a:lnTo>
                    <a:pt x="4414" y="60"/>
                  </a:lnTo>
                  <a:lnTo>
                    <a:pt x="4429" y="86"/>
                  </a:lnTo>
                  <a:lnTo>
                    <a:pt x="4438" y="118"/>
                  </a:lnTo>
                  <a:lnTo>
                    <a:pt x="4440" y="151"/>
                  </a:lnTo>
                  <a:lnTo>
                    <a:pt x="4434" y="181"/>
                  </a:lnTo>
                  <a:lnTo>
                    <a:pt x="4422" y="210"/>
                  </a:lnTo>
                  <a:lnTo>
                    <a:pt x="4404" y="235"/>
                  </a:lnTo>
                  <a:lnTo>
                    <a:pt x="4380" y="256"/>
                  </a:lnTo>
                  <a:lnTo>
                    <a:pt x="4353" y="271"/>
                  </a:lnTo>
                  <a:lnTo>
                    <a:pt x="4322" y="279"/>
                  </a:lnTo>
                  <a:lnTo>
                    <a:pt x="163" y="958"/>
                  </a:lnTo>
                  <a:lnTo>
                    <a:pt x="140" y="961"/>
                  </a:lnTo>
                  <a:lnTo>
                    <a:pt x="112" y="958"/>
                  </a:lnTo>
                  <a:lnTo>
                    <a:pt x="84" y="948"/>
                  </a:lnTo>
                  <a:lnTo>
                    <a:pt x="61" y="936"/>
                  </a:lnTo>
                  <a:lnTo>
                    <a:pt x="39" y="918"/>
                  </a:lnTo>
                  <a:lnTo>
                    <a:pt x="22" y="896"/>
                  </a:lnTo>
                  <a:lnTo>
                    <a:pt x="8" y="871"/>
                  </a:lnTo>
                  <a:lnTo>
                    <a:pt x="1" y="842"/>
                  </a:lnTo>
                  <a:lnTo>
                    <a:pt x="0" y="810"/>
                  </a:lnTo>
                  <a:lnTo>
                    <a:pt x="6" y="778"/>
                  </a:lnTo>
                  <a:lnTo>
                    <a:pt x="18" y="751"/>
                  </a:lnTo>
                  <a:lnTo>
                    <a:pt x="36" y="726"/>
                  </a:lnTo>
                  <a:lnTo>
                    <a:pt x="58" y="705"/>
                  </a:lnTo>
                  <a:lnTo>
                    <a:pt x="86" y="690"/>
                  </a:lnTo>
                  <a:lnTo>
                    <a:pt x="117" y="680"/>
                  </a:lnTo>
                  <a:lnTo>
                    <a:pt x="1863" y="396"/>
                  </a:lnTo>
                  <a:lnTo>
                    <a:pt x="1875" y="391"/>
                  </a:lnTo>
                  <a:lnTo>
                    <a:pt x="1885" y="385"/>
                  </a:lnTo>
                  <a:lnTo>
                    <a:pt x="1889" y="375"/>
                  </a:lnTo>
                  <a:lnTo>
                    <a:pt x="1892" y="364"/>
                  </a:lnTo>
                  <a:lnTo>
                    <a:pt x="1892" y="353"/>
                  </a:lnTo>
                  <a:lnTo>
                    <a:pt x="1892" y="340"/>
                  </a:lnTo>
                  <a:lnTo>
                    <a:pt x="1892" y="331"/>
                  </a:lnTo>
                  <a:lnTo>
                    <a:pt x="1896" y="277"/>
                  </a:lnTo>
                  <a:lnTo>
                    <a:pt x="1908" y="227"/>
                  </a:lnTo>
                  <a:lnTo>
                    <a:pt x="1928" y="180"/>
                  </a:lnTo>
                  <a:lnTo>
                    <a:pt x="1954" y="136"/>
                  </a:lnTo>
                  <a:lnTo>
                    <a:pt x="1987" y="98"/>
                  </a:lnTo>
                  <a:lnTo>
                    <a:pt x="2026" y="65"/>
                  </a:lnTo>
                  <a:lnTo>
                    <a:pt x="2069" y="39"/>
                  </a:lnTo>
                  <a:lnTo>
                    <a:pt x="2116" y="18"/>
                  </a:lnTo>
                  <a:lnTo>
                    <a:pt x="2167" y="6"/>
                  </a:lnTo>
                  <a:lnTo>
                    <a:pt x="2219" y="2"/>
                  </a:lnTo>
                  <a:lnTo>
                    <a:pt x="2273" y="6"/>
                  </a:lnTo>
                  <a:lnTo>
                    <a:pt x="2323" y="18"/>
                  </a:lnTo>
                  <a:lnTo>
                    <a:pt x="2371" y="39"/>
                  </a:lnTo>
                  <a:lnTo>
                    <a:pt x="2414" y="65"/>
                  </a:lnTo>
                  <a:lnTo>
                    <a:pt x="2451" y="98"/>
                  </a:lnTo>
                  <a:lnTo>
                    <a:pt x="2485" y="136"/>
                  </a:lnTo>
                  <a:lnTo>
                    <a:pt x="2511" y="179"/>
                  </a:lnTo>
                  <a:lnTo>
                    <a:pt x="2532" y="227"/>
                  </a:lnTo>
                  <a:lnTo>
                    <a:pt x="2534" y="234"/>
                  </a:lnTo>
                  <a:lnTo>
                    <a:pt x="2537" y="244"/>
                  </a:lnTo>
                  <a:lnTo>
                    <a:pt x="2541" y="253"/>
                  </a:lnTo>
                  <a:lnTo>
                    <a:pt x="2545" y="263"/>
                  </a:lnTo>
                  <a:lnTo>
                    <a:pt x="2552" y="271"/>
                  </a:lnTo>
                  <a:lnTo>
                    <a:pt x="2562" y="277"/>
                  </a:lnTo>
                  <a:lnTo>
                    <a:pt x="2573" y="279"/>
                  </a:lnTo>
                  <a:lnTo>
                    <a:pt x="2588" y="277"/>
                  </a:lnTo>
                  <a:lnTo>
                    <a:pt x="4277" y="2"/>
                  </a:lnTo>
                  <a:lnTo>
                    <a:pt x="4309"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0" name="Freeform 48">
              <a:extLst>
                <a:ext uri="{FF2B5EF4-FFF2-40B4-BE49-F238E27FC236}">
                  <a16:creationId xmlns:a16="http://schemas.microsoft.com/office/drawing/2014/main" id="{AD741D07-7EE0-40DE-801B-2A2A81007A49}"/>
                </a:ext>
              </a:extLst>
            </p:cNvPr>
            <p:cNvSpPr>
              <a:spLocks/>
            </p:cNvSpPr>
            <p:nvPr/>
          </p:nvSpPr>
          <p:spPr bwMode="auto">
            <a:xfrm>
              <a:off x="3424356" y="3256517"/>
              <a:ext cx="495027" cy="469441"/>
            </a:xfrm>
            <a:custGeom>
              <a:avLst/>
              <a:gdLst>
                <a:gd name="T0" fmla="*/ 1926 w 3792"/>
                <a:gd name="T1" fmla="*/ 4 h 3596"/>
                <a:gd name="T2" fmla="*/ 1982 w 3792"/>
                <a:gd name="T3" fmla="*/ 30 h 3596"/>
                <a:gd name="T4" fmla="*/ 2020 w 3792"/>
                <a:gd name="T5" fmla="*/ 78 h 3596"/>
                <a:gd name="T6" fmla="*/ 2034 w 3792"/>
                <a:gd name="T7" fmla="*/ 141 h 3596"/>
                <a:gd name="T8" fmla="*/ 2037 w 3792"/>
                <a:gd name="T9" fmla="*/ 2740 h 3596"/>
                <a:gd name="T10" fmla="*/ 2052 w 3792"/>
                <a:gd name="T11" fmla="*/ 2767 h 3596"/>
                <a:gd name="T12" fmla="*/ 2074 w 3792"/>
                <a:gd name="T13" fmla="*/ 2778 h 3596"/>
                <a:gd name="T14" fmla="*/ 2099 w 3792"/>
                <a:gd name="T15" fmla="*/ 2780 h 3596"/>
                <a:gd name="T16" fmla="*/ 2250 w 3792"/>
                <a:gd name="T17" fmla="*/ 2794 h 3596"/>
                <a:gd name="T18" fmla="*/ 2519 w 3792"/>
                <a:gd name="T19" fmla="*/ 2836 h 3596"/>
                <a:gd name="T20" fmla="*/ 2772 w 3792"/>
                <a:gd name="T21" fmla="*/ 2898 h 3596"/>
                <a:gd name="T22" fmla="*/ 3006 w 3792"/>
                <a:gd name="T23" fmla="*/ 2974 h 3596"/>
                <a:gd name="T24" fmla="*/ 3216 w 3792"/>
                <a:gd name="T25" fmla="*/ 3064 h 3596"/>
                <a:gd name="T26" fmla="*/ 3399 w 3792"/>
                <a:gd name="T27" fmla="*/ 3160 h 3596"/>
                <a:gd name="T28" fmla="*/ 3554 w 3792"/>
                <a:gd name="T29" fmla="*/ 3264 h 3596"/>
                <a:gd name="T30" fmla="*/ 3677 w 3792"/>
                <a:gd name="T31" fmla="*/ 3368 h 3596"/>
                <a:gd name="T32" fmla="*/ 3764 w 3792"/>
                <a:gd name="T33" fmla="*/ 3470 h 3596"/>
                <a:gd name="T34" fmla="*/ 3777 w 3792"/>
                <a:gd name="T35" fmla="*/ 3491 h 3596"/>
                <a:gd name="T36" fmla="*/ 3788 w 3792"/>
                <a:gd name="T37" fmla="*/ 3514 h 3596"/>
                <a:gd name="T38" fmla="*/ 3792 w 3792"/>
                <a:gd name="T39" fmla="*/ 3538 h 3596"/>
                <a:gd name="T40" fmla="*/ 3784 w 3792"/>
                <a:gd name="T41" fmla="*/ 3560 h 3596"/>
                <a:gd name="T42" fmla="*/ 3760 w 3792"/>
                <a:gd name="T43" fmla="*/ 3578 h 3596"/>
                <a:gd name="T44" fmla="*/ 3716 w 3792"/>
                <a:gd name="T45" fmla="*/ 3590 h 3596"/>
                <a:gd name="T46" fmla="*/ 3647 w 3792"/>
                <a:gd name="T47" fmla="*/ 3596 h 3596"/>
                <a:gd name="T48" fmla="*/ 102 w 3792"/>
                <a:gd name="T49" fmla="*/ 3594 h 3596"/>
                <a:gd name="T50" fmla="*/ 47 w 3792"/>
                <a:gd name="T51" fmla="*/ 3585 h 3596"/>
                <a:gd name="T52" fmla="*/ 15 w 3792"/>
                <a:gd name="T53" fmla="*/ 3567 h 3596"/>
                <a:gd name="T54" fmla="*/ 2 w 3792"/>
                <a:gd name="T55" fmla="*/ 3545 h 3596"/>
                <a:gd name="T56" fmla="*/ 2 w 3792"/>
                <a:gd name="T57" fmla="*/ 3518 h 3596"/>
                <a:gd name="T58" fmla="*/ 11 w 3792"/>
                <a:gd name="T59" fmla="*/ 3492 h 3596"/>
                <a:gd name="T60" fmla="*/ 25 w 3792"/>
                <a:gd name="T61" fmla="*/ 3467 h 3596"/>
                <a:gd name="T62" fmla="*/ 75 w 3792"/>
                <a:gd name="T63" fmla="*/ 3405 h 3596"/>
                <a:gd name="T64" fmla="*/ 183 w 3792"/>
                <a:gd name="T65" fmla="*/ 3304 h 3596"/>
                <a:gd name="T66" fmla="*/ 323 w 3792"/>
                <a:gd name="T67" fmla="*/ 3202 h 3596"/>
                <a:gd name="T68" fmla="*/ 493 w 3792"/>
                <a:gd name="T69" fmla="*/ 3102 h 3596"/>
                <a:gd name="T70" fmla="*/ 690 w 3792"/>
                <a:gd name="T71" fmla="*/ 3011 h 3596"/>
                <a:gd name="T72" fmla="*/ 909 w 3792"/>
                <a:gd name="T73" fmla="*/ 2930 h 3596"/>
                <a:gd name="T74" fmla="*/ 1150 w 3792"/>
                <a:gd name="T75" fmla="*/ 2862 h 3596"/>
                <a:gd name="T76" fmla="*/ 1408 w 3792"/>
                <a:gd name="T77" fmla="*/ 2811 h 3596"/>
                <a:gd name="T78" fmla="*/ 1682 w 3792"/>
                <a:gd name="T79" fmla="*/ 2780 h 3596"/>
                <a:gd name="T80" fmla="*/ 1703 w 3792"/>
                <a:gd name="T81" fmla="*/ 2779 h 3596"/>
                <a:gd name="T82" fmla="*/ 1726 w 3792"/>
                <a:gd name="T83" fmla="*/ 2771 h 3596"/>
                <a:gd name="T84" fmla="*/ 1745 w 3792"/>
                <a:gd name="T85" fmla="*/ 2753 h 3596"/>
                <a:gd name="T86" fmla="*/ 1752 w 3792"/>
                <a:gd name="T87" fmla="*/ 2721 h 3596"/>
                <a:gd name="T88" fmla="*/ 1756 w 3792"/>
                <a:gd name="T89" fmla="*/ 109 h 3596"/>
                <a:gd name="T90" fmla="*/ 1784 w 3792"/>
                <a:gd name="T91" fmla="*/ 52 h 3596"/>
                <a:gd name="T92" fmla="*/ 1832 w 3792"/>
                <a:gd name="T93" fmla="*/ 14 h 3596"/>
                <a:gd name="T94" fmla="*/ 1893 w 3792"/>
                <a:gd name="T95" fmla="*/ 0 h 35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3792" h="3596">
                  <a:moveTo>
                    <a:pt x="1893" y="0"/>
                  </a:moveTo>
                  <a:lnTo>
                    <a:pt x="1926" y="4"/>
                  </a:lnTo>
                  <a:lnTo>
                    <a:pt x="1955" y="14"/>
                  </a:lnTo>
                  <a:lnTo>
                    <a:pt x="1982" y="30"/>
                  </a:lnTo>
                  <a:lnTo>
                    <a:pt x="2004" y="52"/>
                  </a:lnTo>
                  <a:lnTo>
                    <a:pt x="2020" y="78"/>
                  </a:lnTo>
                  <a:lnTo>
                    <a:pt x="2031" y="109"/>
                  </a:lnTo>
                  <a:lnTo>
                    <a:pt x="2034" y="141"/>
                  </a:lnTo>
                  <a:lnTo>
                    <a:pt x="2034" y="2721"/>
                  </a:lnTo>
                  <a:lnTo>
                    <a:pt x="2037" y="2740"/>
                  </a:lnTo>
                  <a:lnTo>
                    <a:pt x="2042" y="2756"/>
                  </a:lnTo>
                  <a:lnTo>
                    <a:pt x="2052" y="2767"/>
                  </a:lnTo>
                  <a:lnTo>
                    <a:pt x="2063" y="2773"/>
                  </a:lnTo>
                  <a:lnTo>
                    <a:pt x="2074" y="2778"/>
                  </a:lnTo>
                  <a:lnTo>
                    <a:pt x="2088" y="2779"/>
                  </a:lnTo>
                  <a:lnTo>
                    <a:pt x="2099" y="2780"/>
                  </a:lnTo>
                  <a:lnTo>
                    <a:pt x="2110" y="2782"/>
                  </a:lnTo>
                  <a:lnTo>
                    <a:pt x="2250" y="2794"/>
                  </a:lnTo>
                  <a:lnTo>
                    <a:pt x="2387" y="2812"/>
                  </a:lnTo>
                  <a:lnTo>
                    <a:pt x="2519" y="2836"/>
                  </a:lnTo>
                  <a:lnTo>
                    <a:pt x="2649" y="2865"/>
                  </a:lnTo>
                  <a:lnTo>
                    <a:pt x="2772" y="2898"/>
                  </a:lnTo>
                  <a:lnTo>
                    <a:pt x="2892" y="2934"/>
                  </a:lnTo>
                  <a:lnTo>
                    <a:pt x="3006" y="2974"/>
                  </a:lnTo>
                  <a:lnTo>
                    <a:pt x="3113" y="3018"/>
                  </a:lnTo>
                  <a:lnTo>
                    <a:pt x="3216" y="3064"/>
                  </a:lnTo>
                  <a:lnTo>
                    <a:pt x="3311" y="3112"/>
                  </a:lnTo>
                  <a:lnTo>
                    <a:pt x="3399" y="3160"/>
                  </a:lnTo>
                  <a:lnTo>
                    <a:pt x="3481" y="3212"/>
                  </a:lnTo>
                  <a:lnTo>
                    <a:pt x="3554" y="3264"/>
                  </a:lnTo>
                  <a:lnTo>
                    <a:pt x="3619" y="3315"/>
                  </a:lnTo>
                  <a:lnTo>
                    <a:pt x="3677" y="3368"/>
                  </a:lnTo>
                  <a:lnTo>
                    <a:pt x="3726" y="3419"/>
                  </a:lnTo>
                  <a:lnTo>
                    <a:pt x="3764" y="3470"/>
                  </a:lnTo>
                  <a:lnTo>
                    <a:pt x="3771" y="3480"/>
                  </a:lnTo>
                  <a:lnTo>
                    <a:pt x="3777" y="3491"/>
                  </a:lnTo>
                  <a:lnTo>
                    <a:pt x="3784" y="3502"/>
                  </a:lnTo>
                  <a:lnTo>
                    <a:pt x="3788" y="3514"/>
                  </a:lnTo>
                  <a:lnTo>
                    <a:pt x="3790" y="3525"/>
                  </a:lnTo>
                  <a:lnTo>
                    <a:pt x="3792" y="3538"/>
                  </a:lnTo>
                  <a:lnTo>
                    <a:pt x="3789" y="3549"/>
                  </a:lnTo>
                  <a:lnTo>
                    <a:pt x="3784" y="3560"/>
                  </a:lnTo>
                  <a:lnTo>
                    <a:pt x="3774" y="3570"/>
                  </a:lnTo>
                  <a:lnTo>
                    <a:pt x="3760" y="3578"/>
                  </a:lnTo>
                  <a:lnTo>
                    <a:pt x="3741" y="3585"/>
                  </a:lnTo>
                  <a:lnTo>
                    <a:pt x="3716" y="3590"/>
                  </a:lnTo>
                  <a:lnTo>
                    <a:pt x="3685" y="3594"/>
                  </a:lnTo>
                  <a:lnTo>
                    <a:pt x="3647" y="3596"/>
                  </a:lnTo>
                  <a:lnTo>
                    <a:pt x="140" y="3596"/>
                  </a:lnTo>
                  <a:lnTo>
                    <a:pt x="102" y="3594"/>
                  </a:lnTo>
                  <a:lnTo>
                    <a:pt x="72" y="3590"/>
                  </a:lnTo>
                  <a:lnTo>
                    <a:pt x="47" y="3585"/>
                  </a:lnTo>
                  <a:lnTo>
                    <a:pt x="29" y="3576"/>
                  </a:lnTo>
                  <a:lnTo>
                    <a:pt x="15" y="3567"/>
                  </a:lnTo>
                  <a:lnTo>
                    <a:pt x="6" y="3556"/>
                  </a:lnTo>
                  <a:lnTo>
                    <a:pt x="2" y="3545"/>
                  </a:lnTo>
                  <a:lnTo>
                    <a:pt x="0" y="3531"/>
                  </a:lnTo>
                  <a:lnTo>
                    <a:pt x="2" y="3518"/>
                  </a:lnTo>
                  <a:lnTo>
                    <a:pt x="6" y="3505"/>
                  </a:lnTo>
                  <a:lnTo>
                    <a:pt x="11" y="3492"/>
                  </a:lnTo>
                  <a:lnTo>
                    <a:pt x="18" y="3478"/>
                  </a:lnTo>
                  <a:lnTo>
                    <a:pt x="25" y="3467"/>
                  </a:lnTo>
                  <a:lnTo>
                    <a:pt x="33" y="3456"/>
                  </a:lnTo>
                  <a:lnTo>
                    <a:pt x="75" y="3405"/>
                  </a:lnTo>
                  <a:lnTo>
                    <a:pt x="125" y="3355"/>
                  </a:lnTo>
                  <a:lnTo>
                    <a:pt x="183" y="3304"/>
                  </a:lnTo>
                  <a:lnTo>
                    <a:pt x="249" y="3252"/>
                  </a:lnTo>
                  <a:lnTo>
                    <a:pt x="323" y="3202"/>
                  </a:lnTo>
                  <a:lnTo>
                    <a:pt x="405" y="3151"/>
                  </a:lnTo>
                  <a:lnTo>
                    <a:pt x="493" y="3102"/>
                  </a:lnTo>
                  <a:lnTo>
                    <a:pt x="589" y="3055"/>
                  </a:lnTo>
                  <a:lnTo>
                    <a:pt x="690" y="3011"/>
                  </a:lnTo>
                  <a:lnTo>
                    <a:pt x="796" y="2968"/>
                  </a:lnTo>
                  <a:lnTo>
                    <a:pt x="909" y="2930"/>
                  </a:lnTo>
                  <a:lnTo>
                    <a:pt x="1027" y="2894"/>
                  </a:lnTo>
                  <a:lnTo>
                    <a:pt x="1150" y="2862"/>
                  </a:lnTo>
                  <a:lnTo>
                    <a:pt x="1277" y="2834"/>
                  </a:lnTo>
                  <a:lnTo>
                    <a:pt x="1408" y="2811"/>
                  </a:lnTo>
                  <a:lnTo>
                    <a:pt x="1544" y="2793"/>
                  </a:lnTo>
                  <a:lnTo>
                    <a:pt x="1682" y="2780"/>
                  </a:lnTo>
                  <a:lnTo>
                    <a:pt x="1691" y="2780"/>
                  </a:lnTo>
                  <a:lnTo>
                    <a:pt x="1703" y="2779"/>
                  </a:lnTo>
                  <a:lnTo>
                    <a:pt x="1715" y="2775"/>
                  </a:lnTo>
                  <a:lnTo>
                    <a:pt x="1726" y="2771"/>
                  </a:lnTo>
                  <a:lnTo>
                    <a:pt x="1737" y="2762"/>
                  </a:lnTo>
                  <a:lnTo>
                    <a:pt x="1745" y="2753"/>
                  </a:lnTo>
                  <a:lnTo>
                    <a:pt x="1751" y="2739"/>
                  </a:lnTo>
                  <a:lnTo>
                    <a:pt x="1752" y="2721"/>
                  </a:lnTo>
                  <a:lnTo>
                    <a:pt x="1752" y="141"/>
                  </a:lnTo>
                  <a:lnTo>
                    <a:pt x="1756" y="109"/>
                  </a:lnTo>
                  <a:lnTo>
                    <a:pt x="1767" y="78"/>
                  </a:lnTo>
                  <a:lnTo>
                    <a:pt x="1784" y="52"/>
                  </a:lnTo>
                  <a:lnTo>
                    <a:pt x="1806" y="30"/>
                  </a:lnTo>
                  <a:lnTo>
                    <a:pt x="1832" y="14"/>
                  </a:lnTo>
                  <a:lnTo>
                    <a:pt x="1861" y="4"/>
                  </a:lnTo>
                  <a:lnTo>
                    <a:pt x="189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1" name="Группа 143">
            <a:extLst>
              <a:ext uri="{FF2B5EF4-FFF2-40B4-BE49-F238E27FC236}">
                <a16:creationId xmlns:a16="http://schemas.microsoft.com/office/drawing/2014/main" id="{A058341F-2D7C-4A48-A470-B5CF01B12910}"/>
              </a:ext>
            </a:extLst>
          </p:cNvPr>
          <p:cNvGrpSpPr>
            <a:grpSpLocks noChangeAspect="1"/>
          </p:cNvGrpSpPr>
          <p:nvPr/>
        </p:nvGrpSpPr>
        <p:grpSpPr>
          <a:xfrm>
            <a:off x="8732124" y="5370783"/>
            <a:ext cx="534924" cy="457200"/>
            <a:chOff x="4329113" y="1919288"/>
            <a:chExt cx="3529013" cy="3016250"/>
          </a:xfrm>
          <a:solidFill>
            <a:srgbClr val="636363"/>
          </a:solidFill>
          <a:effectLst/>
        </p:grpSpPr>
        <p:sp>
          <p:nvSpPr>
            <p:cNvPr id="52" name="Freeform 128">
              <a:extLst>
                <a:ext uri="{FF2B5EF4-FFF2-40B4-BE49-F238E27FC236}">
                  <a16:creationId xmlns:a16="http://schemas.microsoft.com/office/drawing/2014/main" id="{1A3E67EC-68FF-4B19-9C5C-F99F5799F575}"/>
                </a:ext>
              </a:extLst>
            </p:cNvPr>
            <p:cNvSpPr>
              <a:spLocks/>
            </p:cNvSpPr>
            <p:nvPr/>
          </p:nvSpPr>
          <p:spPr bwMode="auto">
            <a:xfrm>
              <a:off x="5246688" y="2433638"/>
              <a:ext cx="2611438" cy="1973263"/>
            </a:xfrm>
            <a:custGeom>
              <a:avLst/>
              <a:gdLst>
                <a:gd name="T0" fmla="*/ 2961 w 3289"/>
                <a:gd name="T1" fmla="*/ 0 h 2485"/>
                <a:gd name="T2" fmla="*/ 2991 w 3289"/>
                <a:gd name="T3" fmla="*/ 1 h 2485"/>
                <a:gd name="T4" fmla="*/ 3019 w 3289"/>
                <a:gd name="T5" fmla="*/ 9 h 2485"/>
                <a:gd name="T6" fmla="*/ 3046 w 3289"/>
                <a:gd name="T7" fmla="*/ 21 h 2485"/>
                <a:gd name="T8" fmla="*/ 3072 w 3289"/>
                <a:gd name="T9" fmla="*/ 40 h 2485"/>
                <a:gd name="T10" fmla="*/ 3241 w 3289"/>
                <a:gd name="T11" fmla="*/ 198 h 2485"/>
                <a:gd name="T12" fmla="*/ 3261 w 3289"/>
                <a:gd name="T13" fmla="*/ 221 h 2485"/>
                <a:gd name="T14" fmla="*/ 3276 w 3289"/>
                <a:gd name="T15" fmla="*/ 247 h 2485"/>
                <a:gd name="T16" fmla="*/ 3285 w 3289"/>
                <a:gd name="T17" fmla="*/ 275 h 2485"/>
                <a:gd name="T18" fmla="*/ 3289 w 3289"/>
                <a:gd name="T19" fmla="*/ 305 h 2485"/>
                <a:gd name="T20" fmla="*/ 3288 w 3289"/>
                <a:gd name="T21" fmla="*/ 334 h 2485"/>
                <a:gd name="T22" fmla="*/ 3280 w 3289"/>
                <a:gd name="T23" fmla="*/ 363 h 2485"/>
                <a:gd name="T24" fmla="*/ 3268 w 3289"/>
                <a:gd name="T25" fmla="*/ 390 h 2485"/>
                <a:gd name="T26" fmla="*/ 3249 w 3289"/>
                <a:gd name="T27" fmla="*/ 415 h 2485"/>
                <a:gd name="T28" fmla="*/ 1369 w 3289"/>
                <a:gd name="T29" fmla="*/ 2431 h 2485"/>
                <a:gd name="T30" fmla="*/ 1347 w 3289"/>
                <a:gd name="T31" fmla="*/ 2453 h 2485"/>
                <a:gd name="T32" fmla="*/ 1320 w 3289"/>
                <a:gd name="T33" fmla="*/ 2469 h 2485"/>
                <a:gd name="T34" fmla="*/ 1290 w 3289"/>
                <a:gd name="T35" fmla="*/ 2479 h 2485"/>
                <a:gd name="T36" fmla="*/ 1259 w 3289"/>
                <a:gd name="T37" fmla="*/ 2485 h 2485"/>
                <a:gd name="T38" fmla="*/ 1228 w 3289"/>
                <a:gd name="T39" fmla="*/ 2485 h 2485"/>
                <a:gd name="T40" fmla="*/ 1198 w 3289"/>
                <a:gd name="T41" fmla="*/ 2480 h 2485"/>
                <a:gd name="T42" fmla="*/ 1168 w 3289"/>
                <a:gd name="T43" fmla="*/ 2469 h 2485"/>
                <a:gd name="T44" fmla="*/ 1142 w 3289"/>
                <a:gd name="T45" fmla="*/ 2453 h 2485"/>
                <a:gd name="T46" fmla="*/ 61 w 3289"/>
                <a:gd name="T47" fmla="*/ 1654 h 2485"/>
                <a:gd name="T48" fmla="*/ 38 w 3289"/>
                <a:gd name="T49" fmla="*/ 1634 h 2485"/>
                <a:gd name="T50" fmla="*/ 20 w 3289"/>
                <a:gd name="T51" fmla="*/ 1610 h 2485"/>
                <a:gd name="T52" fmla="*/ 8 w 3289"/>
                <a:gd name="T53" fmla="*/ 1583 h 2485"/>
                <a:gd name="T54" fmla="*/ 2 w 3289"/>
                <a:gd name="T55" fmla="*/ 1554 h 2485"/>
                <a:gd name="T56" fmla="*/ 0 w 3289"/>
                <a:gd name="T57" fmla="*/ 1525 h 2485"/>
                <a:gd name="T58" fmla="*/ 4 w 3289"/>
                <a:gd name="T59" fmla="*/ 1495 h 2485"/>
                <a:gd name="T60" fmla="*/ 14 w 3289"/>
                <a:gd name="T61" fmla="*/ 1467 h 2485"/>
                <a:gd name="T62" fmla="*/ 30 w 3289"/>
                <a:gd name="T63" fmla="*/ 1441 h 2485"/>
                <a:gd name="T64" fmla="*/ 169 w 3289"/>
                <a:gd name="T65" fmla="*/ 1256 h 2485"/>
                <a:gd name="T66" fmla="*/ 190 w 3289"/>
                <a:gd name="T67" fmla="*/ 1233 h 2485"/>
                <a:gd name="T68" fmla="*/ 215 w 3289"/>
                <a:gd name="T69" fmla="*/ 1216 h 2485"/>
                <a:gd name="T70" fmla="*/ 242 w 3289"/>
                <a:gd name="T71" fmla="*/ 1203 h 2485"/>
                <a:gd name="T72" fmla="*/ 270 w 3289"/>
                <a:gd name="T73" fmla="*/ 1197 h 2485"/>
                <a:gd name="T74" fmla="*/ 300 w 3289"/>
                <a:gd name="T75" fmla="*/ 1195 h 2485"/>
                <a:gd name="T76" fmla="*/ 329 w 3289"/>
                <a:gd name="T77" fmla="*/ 1199 h 2485"/>
                <a:gd name="T78" fmla="*/ 358 w 3289"/>
                <a:gd name="T79" fmla="*/ 1209 h 2485"/>
                <a:gd name="T80" fmla="*/ 385 w 3289"/>
                <a:gd name="T81" fmla="*/ 1225 h 2485"/>
                <a:gd name="T82" fmla="*/ 1078 w 3289"/>
                <a:gd name="T83" fmla="*/ 1732 h 2485"/>
                <a:gd name="T84" fmla="*/ 1105 w 3289"/>
                <a:gd name="T85" fmla="*/ 1749 h 2485"/>
                <a:gd name="T86" fmla="*/ 1133 w 3289"/>
                <a:gd name="T87" fmla="*/ 1759 h 2485"/>
                <a:gd name="T88" fmla="*/ 1164 w 3289"/>
                <a:gd name="T89" fmla="*/ 1765 h 2485"/>
                <a:gd name="T90" fmla="*/ 1195 w 3289"/>
                <a:gd name="T91" fmla="*/ 1763 h 2485"/>
                <a:gd name="T92" fmla="*/ 1226 w 3289"/>
                <a:gd name="T93" fmla="*/ 1758 h 2485"/>
                <a:gd name="T94" fmla="*/ 1256 w 3289"/>
                <a:gd name="T95" fmla="*/ 1747 h 2485"/>
                <a:gd name="T96" fmla="*/ 1282 w 3289"/>
                <a:gd name="T97" fmla="*/ 1732 h 2485"/>
                <a:gd name="T98" fmla="*/ 1306 w 3289"/>
                <a:gd name="T99" fmla="*/ 1711 h 2485"/>
                <a:gd name="T100" fmla="*/ 2855 w 3289"/>
                <a:gd name="T101" fmla="*/ 48 h 2485"/>
                <a:gd name="T102" fmla="*/ 2878 w 3289"/>
                <a:gd name="T103" fmla="*/ 28 h 2485"/>
                <a:gd name="T104" fmla="*/ 2905 w 3289"/>
                <a:gd name="T105" fmla="*/ 13 h 2485"/>
                <a:gd name="T106" fmla="*/ 2932 w 3289"/>
                <a:gd name="T107" fmla="*/ 4 h 2485"/>
                <a:gd name="T108" fmla="*/ 2961 w 3289"/>
                <a:gd name="T109" fmla="*/ 0 h 24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3289" h="2485">
                  <a:moveTo>
                    <a:pt x="2961" y="0"/>
                  </a:moveTo>
                  <a:lnTo>
                    <a:pt x="2991" y="1"/>
                  </a:lnTo>
                  <a:lnTo>
                    <a:pt x="3019" y="9"/>
                  </a:lnTo>
                  <a:lnTo>
                    <a:pt x="3046" y="21"/>
                  </a:lnTo>
                  <a:lnTo>
                    <a:pt x="3072" y="40"/>
                  </a:lnTo>
                  <a:lnTo>
                    <a:pt x="3241" y="198"/>
                  </a:lnTo>
                  <a:lnTo>
                    <a:pt x="3261" y="221"/>
                  </a:lnTo>
                  <a:lnTo>
                    <a:pt x="3276" y="247"/>
                  </a:lnTo>
                  <a:lnTo>
                    <a:pt x="3285" y="275"/>
                  </a:lnTo>
                  <a:lnTo>
                    <a:pt x="3289" y="305"/>
                  </a:lnTo>
                  <a:lnTo>
                    <a:pt x="3288" y="334"/>
                  </a:lnTo>
                  <a:lnTo>
                    <a:pt x="3280" y="363"/>
                  </a:lnTo>
                  <a:lnTo>
                    <a:pt x="3268" y="390"/>
                  </a:lnTo>
                  <a:lnTo>
                    <a:pt x="3249" y="415"/>
                  </a:lnTo>
                  <a:lnTo>
                    <a:pt x="1369" y="2431"/>
                  </a:lnTo>
                  <a:lnTo>
                    <a:pt x="1347" y="2453"/>
                  </a:lnTo>
                  <a:lnTo>
                    <a:pt x="1320" y="2469"/>
                  </a:lnTo>
                  <a:lnTo>
                    <a:pt x="1290" y="2479"/>
                  </a:lnTo>
                  <a:lnTo>
                    <a:pt x="1259" y="2485"/>
                  </a:lnTo>
                  <a:lnTo>
                    <a:pt x="1228" y="2485"/>
                  </a:lnTo>
                  <a:lnTo>
                    <a:pt x="1198" y="2480"/>
                  </a:lnTo>
                  <a:lnTo>
                    <a:pt x="1168" y="2469"/>
                  </a:lnTo>
                  <a:lnTo>
                    <a:pt x="1142" y="2453"/>
                  </a:lnTo>
                  <a:lnTo>
                    <a:pt x="61" y="1654"/>
                  </a:lnTo>
                  <a:lnTo>
                    <a:pt x="38" y="1634"/>
                  </a:lnTo>
                  <a:lnTo>
                    <a:pt x="20" y="1610"/>
                  </a:lnTo>
                  <a:lnTo>
                    <a:pt x="8" y="1583"/>
                  </a:lnTo>
                  <a:lnTo>
                    <a:pt x="2" y="1554"/>
                  </a:lnTo>
                  <a:lnTo>
                    <a:pt x="0" y="1525"/>
                  </a:lnTo>
                  <a:lnTo>
                    <a:pt x="4" y="1495"/>
                  </a:lnTo>
                  <a:lnTo>
                    <a:pt x="14" y="1467"/>
                  </a:lnTo>
                  <a:lnTo>
                    <a:pt x="30" y="1441"/>
                  </a:lnTo>
                  <a:lnTo>
                    <a:pt x="169" y="1256"/>
                  </a:lnTo>
                  <a:lnTo>
                    <a:pt x="190" y="1233"/>
                  </a:lnTo>
                  <a:lnTo>
                    <a:pt x="215" y="1216"/>
                  </a:lnTo>
                  <a:lnTo>
                    <a:pt x="242" y="1203"/>
                  </a:lnTo>
                  <a:lnTo>
                    <a:pt x="270" y="1197"/>
                  </a:lnTo>
                  <a:lnTo>
                    <a:pt x="300" y="1195"/>
                  </a:lnTo>
                  <a:lnTo>
                    <a:pt x="329" y="1199"/>
                  </a:lnTo>
                  <a:lnTo>
                    <a:pt x="358" y="1209"/>
                  </a:lnTo>
                  <a:lnTo>
                    <a:pt x="385" y="1225"/>
                  </a:lnTo>
                  <a:lnTo>
                    <a:pt x="1078" y="1732"/>
                  </a:lnTo>
                  <a:lnTo>
                    <a:pt x="1105" y="1749"/>
                  </a:lnTo>
                  <a:lnTo>
                    <a:pt x="1133" y="1759"/>
                  </a:lnTo>
                  <a:lnTo>
                    <a:pt x="1164" y="1765"/>
                  </a:lnTo>
                  <a:lnTo>
                    <a:pt x="1195" y="1763"/>
                  </a:lnTo>
                  <a:lnTo>
                    <a:pt x="1226" y="1758"/>
                  </a:lnTo>
                  <a:lnTo>
                    <a:pt x="1256" y="1747"/>
                  </a:lnTo>
                  <a:lnTo>
                    <a:pt x="1282" y="1732"/>
                  </a:lnTo>
                  <a:lnTo>
                    <a:pt x="1306" y="1711"/>
                  </a:lnTo>
                  <a:lnTo>
                    <a:pt x="2855" y="48"/>
                  </a:lnTo>
                  <a:lnTo>
                    <a:pt x="2878" y="28"/>
                  </a:lnTo>
                  <a:lnTo>
                    <a:pt x="2905" y="13"/>
                  </a:lnTo>
                  <a:lnTo>
                    <a:pt x="2932" y="4"/>
                  </a:lnTo>
                  <a:lnTo>
                    <a:pt x="2961"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3" name="Freeform 129">
              <a:extLst>
                <a:ext uri="{FF2B5EF4-FFF2-40B4-BE49-F238E27FC236}">
                  <a16:creationId xmlns:a16="http://schemas.microsoft.com/office/drawing/2014/main" id="{D9E7D646-69B7-4785-8A21-59EB2654988F}"/>
                </a:ext>
              </a:extLst>
            </p:cNvPr>
            <p:cNvSpPr>
              <a:spLocks/>
            </p:cNvSpPr>
            <p:nvPr/>
          </p:nvSpPr>
          <p:spPr bwMode="auto">
            <a:xfrm>
              <a:off x="4329113" y="1919288"/>
              <a:ext cx="3098800" cy="3016250"/>
            </a:xfrm>
            <a:custGeom>
              <a:avLst/>
              <a:gdLst>
                <a:gd name="T0" fmla="*/ 3711 w 3904"/>
                <a:gd name="T1" fmla="*/ 4 h 3800"/>
                <a:gd name="T2" fmla="*/ 3821 w 3904"/>
                <a:gd name="T3" fmla="*/ 57 h 3800"/>
                <a:gd name="T4" fmla="*/ 3889 w 3904"/>
                <a:gd name="T5" fmla="*/ 155 h 3800"/>
                <a:gd name="T6" fmla="*/ 3904 w 3904"/>
                <a:gd name="T7" fmla="*/ 421 h 3800"/>
                <a:gd name="T8" fmla="*/ 3889 w 3904"/>
                <a:gd name="T9" fmla="*/ 478 h 3800"/>
                <a:gd name="T10" fmla="*/ 3865 w 3904"/>
                <a:gd name="T11" fmla="*/ 506 h 3800"/>
                <a:gd name="T12" fmla="*/ 3829 w 3904"/>
                <a:gd name="T13" fmla="*/ 541 h 3800"/>
                <a:gd name="T14" fmla="*/ 3779 w 3904"/>
                <a:gd name="T15" fmla="*/ 587 h 3800"/>
                <a:gd name="T16" fmla="*/ 3736 w 3904"/>
                <a:gd name="T17" fmla="*/ 629 h 3800"/>
                <a:gd name="T18" fmla="*/ 3717 w 3904"/>
                <a:gd name="T19" fmla="*/ 646 h 3800"/>
                <a:gd name="T20" fmla="*/ 3705 w 3904"/>
                <a:gd name="T21" fmla="*/ 657 h 3800"/>
                <a:gd name="T22" fmla="*/ 3682 w 3904"/>
                <a:gd name="T23" fmla="*/ 669 h 3800"/>
                <a:gd name="T24" fmla="*/ 3660 w 3904"/>
                <a:gd name="T25" fmla="*/ 660 h 3800"/>
                <a:gd name="T26" fmla="*/ 3655 w 3904"/>
                <a:gd name="T27" fmla="*/ 487 h 3800"/>
                <a:gd name="T28" fmla="*/ 3622 w 3904"/>
                <a:gd name="T29" fmla="*/ 369 h 3800"/>
                <a:gd name="T30" fmla="*/ 3537 w 3904"/>
                <a:gd name="T31" fmla="*/ 283 h 3800"/>
                <a:gd name="T32" fmla="*/ 3419 w 3904"/>
                <a:gd name="T33" fmla="*/ 251 h 3800"/>
                <a:gd name="T34" fmla="*/ 403 w 3904"/>
                <a:gd name="T35" fmla="*/ 266 h 3800"/>
                <a:gd name="T36" fmla="*/ 306 w 3904"/>
                <a:gd name="T37" fmla="*/ 335 h 3800"/>
                <a:gd name="T38" fmla="*/ 254 w 3904"/>
                <a:gd name="T39" fmla="*/ 444 h 3800"/>
                <a:gd name="T40" fmla="*/ 254 w 3904"/>
                <a:gd name="T41" fmla="*/ 3356 h 3800"/>
                <a:gd name="T42" fmla="*/ 306 w 3904"/>
                <a:gd name="T43" fmla="*/ 3465 h 3800"/>
                <a:gd name="T44" fmla="*/ 403 w 3904"/>
                <a:gd name="T45" fmla="*/ 3534 h 3800"/>
                <a:gd name="T46" fmla="*/ 3419 w 3904"/>
                <a:gd name="T47" fmla="*/ 3549 h 3800"/>
                <a:gd name="T48" fmla="*/ 3537 w 3904"/>
                <a:gd name="T49" fmla="*/ 3516 h 3800"/>
                <a:gd name="T50" fmla="*/ 3622 w 3904"/>
                <a:gd name="T51" fmla="*/ 3431 h 3800"/>
                <a:gd name="T52" fmla="*/ 3655 w 3904"/>
                <a:gd name="T53" fmla="*/ 3313 h 3800"/>
                <a:gd name="T54" fmla="*/ 3660 w 3904"/>
                <a:gd name="T55" fmla="*/ 2357 h 3800"/>
                <a:gd name="T56" fmla="*/ 3683 w 3904"/>
                <a:gd name="T57" fmla="*/ 2312 h 3800"/>
                <a:gd name="T58" fmla="*/ 3722 w 3904"/>
                <a:gd name="T59" fmla="*/ 2271 h 3800"/>
                <a:gd name="T60" fmla="*/ 3775 w 3904"/>
                <a:gd name="T61" fmla="*/ 2216 h 3800"/>
                <a:gd name="T62" fmla="*/ 3822 w 3904"/>
                <a:gd name="T63" fmla="*/ 2164 h 3800"/>
                <a:gd name="T64" fmla="*/ 3849 w 3904"/>
                <a:gd name="T65" fmla="*/ 2135 h 3800"/>
                <a:gd name="T66" fmla="*/ 3857 w 3904"/>
                <a:gd name="T67" fmla="*/ 2127 h 3800"/>
                <a:gd name="T68" fmla="*/ 3877 w 3904"/>
                <a:gd name="T69" fmla="*/ 2112 h 3800"/>
                <a:gd name="T70" fmla="*/ 3899 w 3904"/>
                <a:gd name="T71" fmla="*/ 2113 h 3800"/>
                <a:gd name="T72" fmla="*/ 3904 w 3904"/>
                <a:gd name="T73" fmla="*/ 3564 h 3800"/>
                <a:gd name="T74" fmla="*/ 3872 w 3904"/>
                <a:gd name="T75" fmla="*/ 3682 h 3800"/>
                <a:gd name="T76" fmla="*/ 3788 w 3904"/>
                <a:gd name="T77" fmla="*/ 3767 h 3800"/>
                <a:gd name="T78" fmla="*/ 3668 w 3904"/>
                <a:gd name="T79" fmla="*/ 3800 h 3800"/>
                <a:gd name="T80" fmla="*/ 154 w 3904"/>
                <a:gd name="T81" fmla="*/ 3785 h 3800"/>
                <a:gd name="T82" fmla="*/ 55 w 3904"/>
                <a:gd name="T83" fmla="*/ 3715 h 3800"/>
                <a:gd name="T84" fmla="*/ 4 w 3904"/>
                <a:gd name="T85" fmla="*/ 3606 h 3800"/>
                <a:gd name="T86" fmla="*/ 4 w 3904"/>
                <a:gd name="T87" fmla="*/ 194 h 3800"/>
                <a:gd name="T88" fmla="*/ 55 w 3904"/>
                <a:gd name="T89" fmla="*/ 85 h 3800"/>
                <a:gd name="T90" fmla="*/ 154 w 3904"/>
                <a:gd name="T91" fmla="*/ 15 h 38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3904" h="3800">
                  <a:moveTo>
                    <a:pt x="236" y="0"/>
                  </a:moveTo>
                  <a:lnTo>
                    <a:pt x="3668" y="0"/>
                  </a:lnTo>
                  <a:lnTo>
                    <a:pt x="3711" y="4"/>
                  </a:lnTo>
                  <a:lnTo>
                    <a:pt x="3750" y="15"/>
                  </a:lnTo>
                  <a:lnTo>
                    <a:pt x="3788" y="33"/>
                  </a:lnTo>
                  <a:lnTo>
                    <a:pt x="3821" y="57"/>
                  </a:lnTo>
                  <a:lnTo>
                    <a:pt x="3849" y="85"/>
                  </a:lnTo>
                  <a:lnTo>
                    <a:pt x="3872" y="118"/>
                  </a:lnTo>
                  <a:lnTo>
                    <a:pt x="3889" y="155"/>
                  </a:lnTo>
                  <a:lnTo>
                    <a:pt x="3902" y="194"/>
                  </a:lnTo>
                  <a:lnTo>
                    <a:pt x="3904" y="236"/>
                  </a:lnTo>
                  <a:lnTo>
                    <a:pt x="3904" y="421"/>
                  </a:lnTo>
                  <a:lnTo>
                    <a:pt x="3903" y="443"/>
                  </a:lnTo>
                  <a:lnTo>
                    <a:pt x="3898" y="462"/>
                  </a:lnTo>
                  <a:lnTo>
                    <a:pt x="3889" y="478"/>
                  </a:lnTo>
                  <a:lnTo>
                    <a:pt x="3881" y="490"/>
                  </a:lnTo>
                  <a:lnTo>
                    <a:pt x="3872" y="499"/>
                  </a:lnTo>
                  <a:lnTo>
                    <a:pt x="3865" y="506"/>
                  </a:lnTo>
                  <a:lnTo>
                    <a:pt x="3856" y="516"/>
                  </a:lnTo>
                  <a:lnTo>
                    <a:pt x="3844" y="526"/>
                  </a:lnTo>
                  <a:lnTo>
                    <a:pt x="3829" y="541"/>
                  </a:lnTo>
                  <a:lnTo>
                    <a:pt x="3813" y="556"/>
                  </a:lnTo>
                  <a:lnTo>
                    <a:pt x="3796" y="572"/>
                  </a:lnTo>
                  <a:lnTo>
                    <a:pt x="3779" y="587"/>
                  </a:lnTo>
                  <a:lnTo>
                    <a:pt x="3763" y="603"/>
                  </a:lnTo>
                  <a:lnTo>
                    <a:pt x="3748" y="617"/>
                  </a:lnTo>
                  <a:lnTo>
                    <a:pt x="3736" y="629"/>
                  </a:lnTo>
                  <a:lnTo>
                    <a:pt x="3725" y="638"/>
                  </a:lnTo>
                  <a:lnTo>
                    <a:pt x="3718" y="644"/>
                  </a:lnTo>
                  <a:lnTo>
                    <a:pt x="3717" y="646"/>
                  </a:lnTo>
                  <a:lnTo>
                    <a:pt x="3715" y="648"/>
                  </a:lnTo>
                  <a:lnTo>
                    <a:pt x="3711" y="652"/>
                  </a:lnTo>
                  <a:lnTo>
                    <a:pt x="3705" y="657"/>
                  </a:lnTo>
                  <a:lnTo>
                    <a:pt x="3698" y="663"/>
                  </a:lnTo>
                  <a:lnTo>
                    <a:pt x="3690" y="667"/>
                  </a:lnTo>
                  <a:lnTo>
                    <a:pt x="3682" y="669"/>
                  </a:lnTo>
                  <a:lnTo>
                    <a:pt x="3674" y="671"/>
                  </a:lnTo>
                  <a:lnTo>
                    <a:pt x="3665" y="668"/>
                  </a:lnTo>
                  <a:lnTo>
                    <a:pt x="3660" y="660"/>
                  </a:lnTo>
                  <a:lnTo>
                    <a:pt x="3656" y="646"/>
                  </a:lnTo>
                  <a:lnTo>
                    <a:pt x="3655" y="628"/>
                  </a:lnTo>
                  <a:lnTo>
                    <a:pt x="3655" y="487"/>
                  </a:lnTo>
                  <a:lnTo>
                    <a:pt x="3651" y="444"/>
                  </a:lnTo>
                  <a:lnTo>
                    <a:pt x="3640" y="405"/>
                  </a:lnTo>
                  <a:lnTo>
                    <a:pt x="3622" y="369"/>
                  </a:lnTo>
                  <a:lnTo>
                    <a:pt x="3599" y="335"/>
                  </a:lnTo>
                  <a:lnTo>
                    <a:pt x="3571" y="306"/>
                  </a:lnTo>
                  <a:lnTo>
                    <a:pt x="3537" y="283"/>
                  </a:lnTo>
                  <a:lnTo>
                    <a:pt x="3501" y="266"/>
                  </a:lnTo>
                  <a:lnTo>
                    <a:pt x="3460" y="255"/>
                  </a:lnTo>
                  <a:lnTo>
                    <a:pt x="3419" y="251"/>
                  </a:lnTo>
                  <a:lnTo>
                    <a:pt x="486" y="251"/>
                  </a:lnTo>
                  <a:lnTo>
                    <a:pt x="444" y="255"/>
                  </a:lnTo>
                  <a:lnTo>
                    <a:pt x="403" y="266"/>
                  </a:lnTo>
                  <a:lnTo>
                    <a:pt x="367" y="283"/>
                  </a:lnTo>
                  <a:lnTo>
                    <a:pt x="335" y="306"/>
                  </a:lnTo>
                  <a:lnTo>
                    <a:pt x="306" y="335"/>
                  </a:lnTo>
                  <a:lnTo>
                    <a:pt x="282" y="369"/>
                  </a:lnTo>
                  <a:lnTo>
                    <a:pt x="264" y="405"/>
                  </a:lnTo>
                  <a:lnTo>
                    <a:pt x="254" y="444"/>
                  </a:lnTo>
                  <a:lnTo>
                    <a:pt x="250" y="487"/>
                  </a:lnTo>
                  <a:lnTo>
                    <a:pt x="250" y="3313"/>
                  </a:lnTo>
                  <a:lnTo>
                    <a:pt x="254" y="3356"/>
                  </a:lnTo>
                  <a:lnTo>
                    <a:pt x="264" y="3395"/>
                  </a:lnTo>
                  <a:lnTo>
                    <a:pt x="282" y="3431"/>
                  </a:lnTo>
                  <a:lnTo>
                    <a:pt x="306" y="3465"/>
                  </a:lnTo>
                  <a:lnTo>
                    <a:pt x="335" y="3494"/>
                  </a:lnTo>
                  <a:lnTo>
                    <a:pt x="367" y="3516"/>
                  </a:lnTo>
                  <a:lnTo>
                    <a:pt x="403" y="3534"/>
                  </a:lnTo>
                  <a:lnTo>
                    <a:pt x="444" y="3545"/>
                  </a:lnTo>
                  <a:lnTo>
                    <a:pt x="486" y="3549"/>
                  </a:lnTo>
                  <a:lnTo>
                    <a:pt x="3419" y="3549"/>
                  </a:lnTo>
                  <a:lnTo>
                    <a:pt x="3460" y="3545"/>
                  </a:lnTo>
                  <a:lnTo>
                    <a:pt x="3501" y="3534"/>
                  </a:lnTo>
                  <a:lnTo>
                    <a:pt x="3537" y="3516"/>
                  </a:lnTo>
                  <a:lnTo>
                    <a:pt x="3571" y="3494"/>
                  </a:lnTo>
                  <a:lnTo>
                    <a:pt x="3599" y="3465"/>
                  </a:lnTo>
                  <a:lnTo>
                    <a:pt x="3622" y="3431"/>
                  </a:lnTo>
                  <a:lnTo>
                    <a:pt x="3640" y="3395"/>
                  </a:lnTo>
                  <a:lnTo>
                    <a:pt x="3651" y="3356"/>
                  </a:lnTo>
                  <a:lnTo>
                    <a:pt x="3655" y="3313"/>
                  </a:lnTo>
                  <a:lnTo>
                    <a:pt x="3655" y="2409"/>
                  </a:lnTo>
                  <a:lnTo>
                    <a:pt x="3656" y="2380"/>
                  </a:lnTo>
                  <a:lnTo>
                    <a:pt x="3660" y="2357"/>
                  </a:lnTo>
                  <a:lnTo>
                    <a:pt x="3665" y="2339"/>
                  </a:lnTo>
                  <a:lnTo>
                    <a:pt x="3674" y="2324"/>
                  </a:lnTo>
                  <a:lnTo>
                    <a:pt x="3683" y="2312"/>
                  </a:lnTo>
                  <a:lnTo>
                    <a:pt x="3692" y="2301"/>
                  </a:lnTo>
                  <a:lnTo>
                    <a:pt x="3707" y="2287"/>
                  </a:lnTo>
                  <a:lnTo>
                    <a:pt x="3722" y="2271"/>
                  </a:lnTo>
                  <a:lnTo>
                    <a:pt x="3740" y="2253"/>
                  </a:lnTo>
                  <a:lnTo>
                    <a:pt x="3757" y="2235"/>
                  </a:lnTo>
                  <a:lnTo>
                    <a:pt x="3775" y="2216"/>
                  </a:lnTo>
                  <a:lnTo>
                    <a:pt x="3791" y="2198"/>
                  </a:lnTo>
                  <a:lnTo>
                    <a:pt x="3807" y="2181"/>
                  </a:lnTo>
                  <a:lnTo>
                    <a:pt x="3822" y="2164"/>
                  </a:lnTo>
                  <a:lnTo>
                    <a:pt x="3834" y="2151"/>
                  </a:lnTo>
                  <a:lnTo>
                    <a:pt x="3842" y="2142"/>
                  </a:lnTo>
                  <a:lnTo>
                    <a:pt x="3849" y="2135"/>
                  </a:lnTo>
                  <a:lnTo>
                    <a:pt x="3850" y="2132"/>
                  </a:lnTo>
                  <a:lnTo>
                    <a:pt x="3853" y="2131"/>
                  </a:lnTo>
                  <a:lnTo>
                    <a:pt x="3857" y="2127"/>
                  </a:lnTo>
                  <a:lnTo>
                    <a:pt x="3862" y="2121"/>
                  </a:lnTo>
                  <a:lnTo>
                    <a:pt x="3869" y="2116"/>
                  </a:lnTo>
                  <a:lnTo>
                    <a:pt x="3877" y="2112"/>
                  </a:lnTo>
                  <a:lnTo>
                    <a:pt x="3885" y="2109"/>
                  </a:lnTo>
                  <a:lnTo>
                    <a:pt x="3893" y="2109"/>
                  </a:lnTo>
                  <a:lnTo>
                    <a:pt x="3899" y="2113"/>
                  </a:lnTo>
                  <a:lnTo>
                    <a:pt x="3903" y="2124"/>
                  </a:lnTo>
                  <a:lnTo>
                    <a:pt x="3904" y="2140"/>
                  </a:lnTo>
                  <a:lnTo>
                    <a:pt x="3904" y="3564"/>
                  </a:lnTo>
                  <a:lnTo>
                    <a:pt x="3902" y="3606"/>
                  </a:lnTo>
                  <a:lnTo>
                    <a:pt x="3889" y="3646"/>
                  </a:lnTo>
                  <a:lnTo>
                    <a:pt x="3872" y="3682"/>
                  </a:lnTo>
                  <a:lnTo>
                    <a:pt x="3849" y="3715"/>
                  </a:lnTo>
                  <a:lnTo>
                    <a:pt x="3821" y="3743"/>
                  </a:lnTo>
                  <a:lnTo>
                    <a:pt x="3788" y="3767"/>
                  </a:lnTo>
                  <a:lnTo>
                    <a:pt x="3750" y="3785"/>
                  </a:lnTo>
                  <a:lnTo>
                    <a:pt x="3711" y="3796"/>
                  </a:lnTo>
                  <a:lnTo>
                    <a:pt x="3668" y="3800"/>
                  </a:lnTo>
                  <a:lnTo>
                    <a:pt x="236" y="3800"/>
                  </a:lnTo>
                  <a:lnTo>
                    <a:pt x="194" y="3796"/>
                  </a:lnTo>
                  <a:lnTo>
                    <a:pt x="154" y="3785"/>
                  </a:lnTo>
                  <a:lnTo>
                    <a:pt x="117" y="3767"/>
                  </a:lnTo>
                  <a:lnTo>
                    <a:pt x="84" y="3743"/>
                  </a:lnTo>
                  <a:lnTo>
                    <a:pt x="55" y="3715"/>
                  </a:lnTo>
                  <a:lnTo>
                    <a:pt x="32" y="3682"/>
                  </a:lnTo>
                  <a:lnTo>
                    <a:pt x="15" y="3646"/>
                  </a:lnTo>
                  <a:lnTo>
                    <a:pt x="4" y="3606"/>
                  </a:lnTo>
                  <a:lnTo>
                    <a:pt x="0" y="3564"/>
                  </a:lnTo>
                  <a:lnTo>
                    <a:pt x="0" y="236"/>
                  </a:lnTo>
                  <a:lnTo>
                    <a:pt x="4" y="194"/>
                  </a:lnTo>
                  <a:lnTo>
                    <a:pt x="15" y="155"/>
                  </a:lnTo>
                  <a:lnTo>
                    <a:pt x="32" y="118"/>
                  </a:lnTo>
                  <a:lnTo>
                    <a:pt x="55" y="85"/>
                  </a:lnTo>
                  <a:lnTo>
                    <a:pt x="84" y="57"/>
                  </a:lnTo>
                  <a:lnTo>
                    <a:pt x="117" y="33"/>
                  </a:lnTo>
                  <a:lnTo>
                    <a:pt x="154" y="15"/>
                  </a:lnTo>
                  <a:lnTo>
                    <a:pt x="194" y="4"/>
                  </a:lnTo>
                  <a:lnTo>
                    <a:pt x="236"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54" name="Группа 730">
            <a:extLst>
              <a:ext uri="{FF2B5EF4-FFF2-40B4-BE49-F238E27FC236}">
                <a16:creationId xmlns:a16="http://schemas.microsoft.com/office/drawing/2014/main" id="{46C279B9-2752-4ECA-AF35-9ACA016E37A0}"/>
              </a:ext>
            </a:extLst>
          </p:cNvPr>
          <p:cNvGrpSpPr>
            <a:grpSpLocks noChangeAspect="1"/>
          </p:cNvGrpSpPr>
          <p:nvPr/>
        </p:nvGrpSpPr>
        <p:grpSpPr>
          <a:xfrm>
            <a:off x="8732339" y="852092"/>
            <a:ext cx="441508" cy="457200"/>
            <a:chOff x="4595813" y="1874838"/>
            <a:chExt cx="2992438" cy="3098800"/>
          </a:xfrm>
          <a:solidFill>
            <a:srgbClr val="636363"/>
          </a:solidFill>
          <a:effectLst/>
        </p:grpSpPr>
        <p:sp>
          <p:nvSpPr>
            <p:cNvPr id="55" name="Freeform 636">
              <a:extLst>
                <a:ext uri="{FF2B5EF4-FFF2-40B4-BE49-F238E27FC236}">
                  <a16:creationId xmlns:a16="http://schemas.microsoft.com/office/drawing/2014/main" id="{8B0F2BDF-9032-4DFE-BA9A-3FBB0AD7CC13}"/>
                </a:ext>
              </a:extLst>
            </p:cNvPr>
            <p:cNvSpPr>
              <a:spLocks/>
            </p:cNvSpPr>
            <p:nvPr/>
          </p:nvSpPr>
          <p:spPr bwMode="auto">
            <a:xfrm>
              <a:off x="4595813" y="1874838"/>
              <a:ext cx="2703513" cy="3098800"/>
            </a:xfrm>
            <a:custGeom>
              <a:avLst/>
              <a:gdLst>
                <a:gd name="T0" fmla="*/ 1785 w 3405"/>
                <a:gd name="T1" fmla="*/ 21 h 3905"/>
                <a:gd name="T2" fmla="*/ 1942 w 3405"/>
                <a:gd name="T3" fmla="*/ 103 h 3905"/>
                <a:gd name="T4" fmla="*/ 2140 w 3405"/>
                <a:gd name="T5" fmla="*/ 221 h 3905"/>
                <a:gd name="T6" fmla="*/ 2372 w 3405"/>
                <a:gd name="T7" fmla="*/ 347 h 3905"/>
                <a:gd name="T8" fmla="*/ 2626 w 3405"/>
                <a:gd name="T9" fmla="*/ 455 h 3905"/>
                <a:gd name="T10" fmla="*/ 2963 w 3405"/>
                <a:gd name="T11" fmla="*/ 525 h 3905"/>
                <a:gd name="T12" fmla="*/ 3310 w 3405"/>
                <a:gd name="T13" fmla="*/ 536 h 3905"/>
                <a:gd name="T14" fmla="*/ 3349 w 3405"/>
                <a:gd name="T15" fmla="*/ 542 h 3905"/>
                <a:gd name="T16" fmla="*/ 3389 w 3405"/>
                <a:gd name="T17" fmla="*/ 577 h 3905"/>
                <a:gd name="T18" fmla="*/ 3401 w 3405"/>
                <a:gd name="T19" fmla="*/ 650 h 3905"/>
                <a:gd name="T20" fmla="*/ 3401 w 3405"/>
                <a:gd name="T21" fmla="*/ 750 h 3905"/>
                <a:gd name="T22" fmla="*/ 3402 w 3405"/>
                <a:gd name="T23" fmla="*/ 940 h 3905"/>
                <a:gd name="T24" fmla="*/ 3403 w 3405"/>
                <a:gd name="T25" fmla="*/ 1178 h 3905"/>
                <a:gd name="T26" fmla="*/ 3404 w 3405"/>
                <a:gd name="T27" fmla="*/ 1421 h 3905"/>
                <a:gd name="T28" fmla="*/ 3404 w 3405"/>
                <a:gd name="T29" fmla="*/ 1626 h 3905"/>
                <a:gd name="T30" fmla="*/ 3405 w 3405"/>
                <a:gd name="T31" fmla="*/ 1751 h 3905"/>
                <a:gd name="T32" fmla="*/ 3391 w 3405"/>
                <a:gd name="T33" fmla="*/ 1963 h 3905"/>
                <a:gd name="T34" fmla="*/ 3346 w 3405"/>
                <a:gd name="T35" fmla="*/ 2171 h 3905"/>
                <a:gd name="T36" fmla="*/ 3310 w 3405"/>
                <a:gd name="T37" fmla="*/ 2199 h 3905"/>
                <a:gd name="T38" fmla="*/ 3204 w 3405"/>
                <a:gd name="T39" fmla="*/ 2174 h 3905"/>
                <a:gd name="T40" fmla="*/ 3026 w 3405"/>
                <a:gd name="T41" fmla="*/ 2159 h 3905"/>
                <a:gd name="T42" fmla="*/ 2717 w 3405"/>
                <a:gd name="T43" fmla="*/ 2211 h 3905"/>
                <a:gd name="T44" fmla="*/ 2450 w 3405"/>
                <a:gd name="T45" fmla="*/ 2358 h 3905"/>
                <a:gd name="T46" fmla="*/ 2246 w 3405"/>
                <a:gd name="T47" fmla="*/ 2579 h 3905"/>
                <a:gd name="T48" fmla="*/ 2122 w 3405"/>
                <a:gd name="T49" fmla="*/ 2857 h 3905"/>
                <a:gd name="T50" fmla="*/ 2095 w 3405"/>
                <a:gd name="T51" fmla="*/ 3168 h 3905"/>
                <a:gd name="T52" fmla="*/ 2164 w 3405"/>
                <a:gd name="T53" fmla="*/ 3453 h 3905"/>
                <a:gd name="T54" fmla="*/ 2237 w 3405"/>
                <a:gd name="T55" fmla="*/ 3594 h 3905"/>
                <a:gd name="T56" fmla="*/ 2234 w 3405"/>
                <a:gd name="T57" fmla="*/ 3630 h 3905"/>
                <a:gd name="T58" fmla="*/ 2027 w 3405"/>
                <a:gd name="T59" fmla="*/ 3775 h 3905"/>
                <a:gd name="T60" fmla="*/ 1819 w 3405"/>
                <a:gd name="T61" fmla="*/ 3881 h 3905"/>
                <a:gd name="T62" fmla="*/ 1672 w 3405"/>
                <a:gd name="T63" fmla="*/ 3902 h 3905"/>
                <a:gd name="T64" fmla="*/ 1514 w 3405"/>
                <a:gd name="T65" fmla="*/ 3850 h 3905"/>
                <a:gd name="T66" fmla="*/ 1307 w 3405"/>
                <a:gd name="T67" fmla="*/ 3735 h 3905"/>
                <a:gd name="T68" fmla="*/ 1068 w 3405"/>
                <a:gd name="T69" fmla="*/ 3563 h 3905"/>
                <a:gd name="T70" fmla="*/ 817 w 3405"/>
                <a:gd name="T71" fmla="*/ 3343 h 3905"/>
                <a:gd name="T72" fmla="*/ 571 w 3405"/>
                <a:gd name="T73" fmla="*/ 3082 h 3905"/>
                <a:gd name="T74" fmla="*/ 349 w 3405"/>
                <a:gd name="T75" fmla="*/ 2787 h 3905"/>
                <a:gd name="T76" fmla="*/ 167 w 3405"/>
                <a:gd name="T77" fmla="*/ 2465 h 3905"/>
                <a:gd name="T78" fmla="*/ 44 w 3405"/>
                <a:gd name="T79" fmla="*/ 2123 h 3905"/>
                <a:gd name="T80" fmla="*/ 0 w 3405"/>
                <a:gd name="T81" fmla="*/ 1770 h 3905"/>
                <a:gd name="T82" fmla="*/ 0 w 3405"/>
                <a:gd name="T83" fmla="*/ 1727 h 3905"/>
                <a:gd name="T84" fmla="*/ 2 w 3405"/>
                <a:gd name="T85" fmla="*/ 1574 h 3905"/>
                <a:gd name="T86" fmla="*/ 6 w 3405"/>
                <a:gd name="T87" fmla="*/ 1349 h 3905"/>
                <a:gd name="T88" fmla="*/ 11 w 3405"/>
                <a:gd name="T89" fmla="*/ 1097 h 3905"/>
                <a:gd name="T90" fmla="*/ 14 w 3405"/>
                <a:gd name="T91" fmla="*/ 860 h 3905"/>
                <a:gd name="T92" fmla="*/ 18 w 3405"/>
                <a:gd name="T93" fmla="*/ 683 h 3905"/>
                <a:gd name="T94" fmla="*/ 20 w 3405"/>
                <a:gd name="T95" fmla="*/ 607 h 3905"/>
                <a:gd name="T96" fmla="*/ 51 w 3405"/>
                <a:gd name="T97" fmla="*/ 535 h 3905"/>
                <a:gd name="T98" fmla="*/ 93 w 3405"/>
                <a:gd name="T99" fmla="*/ 524 h 3905"/>
                <a:gd name="T100" fmla="*/ 362 w 3405"/>
                <a:gd name="T101" fmla="*/ 532 h 3905"/>
                <a:gd name="T102" fmla="*/ 724 w 3405"/>
                <a:gd name="T103" fmla="*/ 499 h 3905"/>
                <a:gd name="T104" fmla="*/ 1028 w 3405"/>
                <a:gd name="T105" fmla="*/ 396 h 3905"/>
                <a:gd name="T106" fmla="*/ 1269 w 3405"/>
                <a:gd name="T107" fmla="*/ 260 h 3905"/>
                <a:gd name="T108" fmla="*/ 1465 w 3405"/>
                <a:gd name="T109" fmla="*/ 123 h 3905"/>
                <a:gd name="T110" fmla="*/ 1618 w 3405"/>
                <a:gd name="T111" fmla="*/ 26 h 39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3405" h="3905">
                  <a:moveTo>
                    <a:pt x="1702" y="0"/>
                  </a:moveTo>
                  <a:lnTo>
                    <a:pt x="1727" y="2"/>
                  </a:lnTo>
                  <a:lnTo>
                    <a:pt x="1754" y="9"/>
                  </a:lnTo>
                  <a:lnTo>
                    <a:pt x="1785" y="21"/>
                  </a:lnTo>
                  <a:lnTo>
                    <a:pt x="1820" y="36"/>
                  </a:lnTo>
                  <a:lnTo>
                    <a:pt x="1858" y="55"/>
                  </a:lnTo>
                  <a:lnTo>
                    <a:pt x="1898" y="78"/>
                  </a:lnTo>
                  <a:lnTo>
                    <a:pt x="1942" y="103"/>
                  </a:lnTo>
                  <a:lnTo>
                    <a:pt x="1988" y="130"/>
                  </a:lnTo>
                  <a:lnTo>
                    <a:pt x="2036" y="159"/>
                  </a:lnTo>
                  <a:lnTo>
                    <a:pt x="2087" y="190"/>
                  </a:lnTo>
                  <a:lnTo>
                    <a:pt x="2140" y="221"/>
                  </a:lnTo>
                  <a:lnTo>
                    <a:pt x="2196" y="253"/>
                  </a:lnTo>
                  <a:lnTo>
                    <a:pt x="2253" y="285"/>
                  </a:lnTo>
                  <a:lnTo>
                    <a:pt x="2311" y="316"/>
                  </a:lnTo>
                  <a:lnTo>
                    <a:pt x="2372" y="347"/>
                  </a:lnTo>
                  <a:lnTo>
                    <a:pt x="2434" y="377"/>
                  </a:lnTo>
                  <a:lnTo>
                    <a:pt x="2497" y="405"/>
                  </a:lnTo>
                  <a:lnTo>
                    <a:pt x="2561" y="431"/>
                  </a:lnTo>
                  <a:lnTo>
                    <a:pt x="2626" y="455"/>
                  </a:lnTo>
                  <a:lnTo>
                    <a:pt x="2693" y="475"/>
                  </a:lnTo>
                  <a:lnTo>
                    <a:pt x="2784" y="499"/>
                  </a:lnTo>
                  <a:lnTo>
                    <a:pt x="2874" y="514"/>
                  </a:lnTo>
                  <a:lnTo>
                    <a:pt x="2963" y="525"/>
                  </a:lnTo>
                  <a:lnTo>
                    <a:pt x="3051" y="532"/>
                  </a:lnTo>
                  <a:lnTo>
                    <a:pt x="3138" y="536"/>
                  </a:lnTo>
                  <a:lnTo>
                    <a:pt x="3225" y="536"/>
                  </a:lnTo>
                  <a:lnTo>
                    <a:pt x="3310" y="536"/>
                  </a:lnTo>
                  <a:lnTo>
                    <a:pt x="3319" y="536"/>
                  </a:lnTo>
                  <a:lnTo>
                    <a:pt x="3328" y="537"/>
                  </a:lnTo>
                  <a:lnTo>
                    <a:pt x="3339" y="538"/>
                  </a:lnTo>
                  <a:lnTo>
                    <a:pt x="3349" y="542"/>
                  </a:lnTo>
                  <a:lnTo>
                    <a:pt x="3360" y="547"/>
                  </a:lnTo>
                  <a:lnTo>
                    <a:pt x="3371" y="554"/>
                  </a:lnTo>
                  <a:lnTo>
                    <a:pt x="3380" y="564"/>
                  </a:lnTo>
                  <a:lnTo>
                    <a:pt x="3389" y="577"/>
                  </a:lnTo>
                  <a:lnTo>
                    <a:pt x="3395" y="595"/>
                  </a:lnTo>
                  <a:lnTo>
                    <a:pt x="3399" y="618"/>
                  </a:lnTo>
                  <a:lnTo>
                    <a:pt x="3401" y="644"/>
                  </a:lnTo>
                  <a:lnTo>
                    <a:pt x="3401" y="650"/>
                  </a:lnTo>
                  <a:lnTo>
                    <a:pt x="3401" y="664"/>
                  </a:lnTo>
                  <a:lnTo>
                    <a:pt x="3401" y="687"/>
                  </a:lnTo>
                  <a:lnTo>
                    <a:pt x="3401" y="715"/>
                  </a:lnTo>
                  <a:lnTo>
                    <a:pt x="3401" y="750"/>
                  </a:lnTo>
                  <a:lnTo>
                    <a:pt x="3401" y="792"/>
                  </a:lnTo>
                  <a:lnTo>
                    <a:pt x="3401" y="837"/>
                  </a:lnTo>
                  <a:lnTo>
                    <a:pt x="3402" y="887"/>
                  </a:lnTo>
                  <a:lnTo>
                    <a:pt x="3402" y="940"/>
                  </a:lnTo>
                  <a:lnTo>
                    <a:pt x="3402" y="997"/>
                  </a:lnTo>
                  <a:lnTo>
                    <a:pt x="3402" y="1055"/>
                  </a:lnTo>
                  <a:lnTo>
                    <a:pt x="3402" y="1116"/>
                  </a:lnTo>
                  <a:lnTo>
                    <a:pt x="3403" y="1178"/>
                  </a:lnTo>
                  <a:lnTo>
                    <a:pt x="3403" y="1240"/>
                  </a:lnTo>
                  <a:lnTo>
                    <a:pt x="3403" y="1302"/>
                  </a:lnTo>
                  <a:lnTo>
                    <a:pt x="3403" y="1362"/>
                  </a:lnTo>
                  <a:lnTo>
                    <a:pt x="3404" y="1421"/>
                  </a:lnTo>
                  <a:lnTo>
                    <a:pt x="3404" y="1478"/>
                  </a:lnTo>
                  <a:lnTo>
                    <a:pt x="3404" y="1530"/>
                  </a:lnTo>
                  <a:lnTo>
                    <a:pt x="3404" y="1580"/>
                  </a:lnTo>
                  <a:lnTo>
                    <a:pt x="3404" y="1626"/>
                  </a:lnTo>
                  <a:lnTo>
                    <a:pt x="3404" y="1665"/>
                  </a:lnTo>
                  <a:lnTo>
                    <a:pt x="3405" y="1701"/>
                  </a:lnTo>
                  <a:lnTo>
                    <a:pt x="3405" y="1730"/>
                  </a:lnTo>
                  <a:lnTo>
                    <a:pt x="3405" y="1751"/>
                  </a:lnTo>
                  <a:lnTo>
                    <a:pt x="3405" y="1764"/>
                  </a:lnTo>
                  <a:lnTo>
                    <a:pt x="3405" y="1770"/>
                  </a:lnTo>
                  <a:lnTo>
                    <a:pt x="3402" y="1866"/>
                  </a:lnTo>
                  <a:lnTo>
                    <a:pt x="3391" y="1963"/>
                  </a:lnTo>
                  <a:lnTo>
                    <a:pt x="3374" y="2059"/>
                  </a:lnTo>
                  <a:lnTo>
                    <a:pt x="3353" y="2154"/>
                  </a:lnTo>
                  <a:lnTo>
                    <a:pt x="3349" y="2161"/>
                  </a:lnTo>
                  <a:lnTo>
                    <a:pt x="3346" y="2171"/>
                  </a:lnTo>
                  <a:lnTo>
                    <a:pt x="3340" y="2180"/>
                  </a:lnTo>
                  <a:lnTo>
                    <a:pt x="3333" y="2189"/>
                  </a:lnTo>
                  <a:lnTo>
                    <a:pt x="3322" y="2195"/>
                  </a:lnTo>
                  <a:lnTo>
                    <a:pt x="3310" y="2199"/>
                  </a:lnTo>
                  <a:lnTo>
                    <a:pt x="3296" y="2198"/>
                  </a:lnTo>
                  <a:lnTo>
                    <a:pt x="3279" y="2193"/>
                  </a:lnTo>
                  <a:lnTo>
                    <a:pt x="3242" y="2183"/>
                  </a:lnTo>
                  <a:lnTo>
                    <a:pt x="3204" y="2174"/>
                  </a:lnTo>
                  <a:lnTo>
                    <a:pt x="3165" y="2168"/>
                  </a:lnTo>
                  <a:lnTo>
                    <a:pt x="3123" y="2163"/>
                  </a:lnTo>
                  <a:lnTo>
                    <a:pt x="3077" y="2160"/>
                  </a:lnTo>
                  <a:lnTo>
                    <a:pt x="3026" y="2159"/>
                  </a:lnTo>
                  <a:lnTo>
                    <a:pt x="2945" y="2163"/>
                  </a:lnTo>
                  <a:lnTo>
                    <a:pt x="2867" y="2172"/>
                  </a:lnTo>
                  <a:lnTo>
                    <a:pt x="2790" y="2189"/>
                  </a:lnTo>
                  <a:lnTo>
                    <a:pt x="2717" y="2211"/>
                  </a:lnTo>
                  <a:lnTo>
                    <a:pt x="2645" y="2240"/>
                  </a:lnTo>
                  <a:lnTo>
                    <a:pt x="2576" y="2274"/>
                  </a:lnTo>
                  <a:lnTo>
                    <a:pt x="2512" y="2314"/>
                  </a:lnTo>
                  <a:lnTo>
                    <a:pt x="2450" y="2358"/>
                  </a:lnTo>
                  <a:lnTo>
                    <a:pt x="2393" y="2406"/>
                  </a:lnTo>
                  <a:lnTo>
                    <a:pt x="2340" y="2460"/>
                  </a:lnTo>
                  <a:lnTo>
                    <a:pt x="2290" y="2517"/>
                  </a:lnTo>
                  <a:lnTo>
                    <a:pt x="2246" y="2579"/>
                  </a:lnTo>
                  <a:lnTo>
                    <a:pt x="2206" y="2643"/>
                  </a:lnTo>
                  <a:lnTo>
                    <a:pt x="2173" y="2712"/>
                  </a:lnTo>
                  <a:lnTo>
                    <a:pt x="2145" y="2783"/>
                  </a:lnTo>
                  <a:lnTo>
                    <a:pt x="2122" y="2857"/>
                  </a:lnTo>
                  <a:lnTo>
                    <a:pt x="2105" y="2933"/>
                  </a:lnTo>
                  <a:lnTo>
                    <a:pt x="2095" y="3013"/>
                  </a:lnTo>
                  <a:lnTo>
                    <a:pt x="2092" y="3092"/>
                  </a:lnTo>
                  <a:lnTo>
                    <a:pt x="2095" y="3168"/>
                  </a:lnTo>
                  <a:lnTo>
                    <a:pt x="2104" y="3242"/>
                  </a:lnTo>
                  <a:lnTo>
                    <a:pt x="2118" y="3315"/>
                  </a:lnTo>
                  <a:lnTo>
                    <a:pt x="2139" y="3385"/>
                  </a:lnTo>
                  <a:lnTo>
                    <a:pt x="2164" y="3453"/>
                  </a:lnTo>
                  <a:lnTo>
                    <a:pt x="2193" y="3518"/>
                  </a:lnTo>
                  <a:lnTo>
                    <a:pt x="2229" y="3580"/>
                  </a:lnTo>
                  <a:lnTo>
                    <a:pt x="2233" y="3587"/>
                  </a:lnTo>
                  <a:lnTo>
                    <a:pt x="2237" y="3594"/>
                  </a:lnTo>
                  <a:lnTo>
                    <a:pt x="2241" y="3601"/>
                  </a:lnTo>
                  <a:lnTo>
                    <a:pt x="2242" y="3610"/>
                  </a:lnTo>
                  <a:lnTo>
                    <a:pt x="2240" y="3619"/>
                  </a:lnTo>
                  <a:lnTo>
                    <a:pt x="2234" y="3630"/>
                  </a:lnTo>
                  <a:lnTo>
                    <a:pt x="2223" y="3641"/>
                  </a:lnTo>
                  <a:lnTo>
                    <a:pt x="2154" y="3691"/>
                  </a:lnTo>
                  <a:lnTo>
                    <a:pt x="2089" y="3736"/>
                  </a:lnTo>
                  <a:lnTo>
                    <a:pt x="2027" y="3775"/>
                  </a:lnTo>
                  <a:lnTo>
                    <a:pt x="1970" y="3809"/>
                  </a:lnTo>
                  <a:lnTo>
                    <a:pt x="1915" y="3838"/>
                  </a:lnTo>
                  <a:lnTo>
                    <a:pt x="1865" y="3862"/>
                  </a:lnTo>
                  <a:lnTo>
                    <a:pt x="1819" y="3881"/>
                  </a:lnTo>
                  <a:lnTo>
                    <a:pt x="1776" y="3894"/>
                  </a:lnTo>
                  <a:lnTo>
                    <a:pt x="1737" y="3901"/>
                  </a:lnTo>
                  <a:lnTo>
                    <a:pt x="1702" y="3905"/>
                  </a:lnTo>
                  <a:lnTo>
                    <a:pt x="1672" y="3902"/>
                  </a:lnTo>
                  <a:lnTo>
                    <a:pt x="1639" y="3895"/>
                  </a:lnTo>
                  <a:lnTo>
                    <a:pt x="1601" y="3884"/>
                  </a:lnTo>
                  <a:lnTo>
                    <a:pt x="1559" y="3869"/>
                  </a:lnTo>
                  <a:lnTo>
                    <a:pt x="1514" y="3850"/>
                  </a:lnTo>
                  <a:lnTo>
                    <a:pt x="1467" y="3826"/>
                  </a:lnTo>
                  <a:lnTo>
                    <a:pt x="1415" y="3800"/>
                  </a:lnTo>
                  <a:lnTo>
                    <a:pt x="1362" y="3769"/>
                  </a:lnTo>
                  <a:lnTo>
                    <a:pt x="1307" y="3735"/>
                  </a:lnTo>
                  <a:lnTo>
                    <a:pt x="1249" y="3696"/>
                  </a:lnTo>
                  <a:lnTo>
                    <a:pt x="1191" y="3655"/>
                  </a:lnTo>
                  <a:lnTo>
                    <a:pt x="1130" y="3611"/>
                  </a:lnTo>
                  <a:lnTo>
                    <a:pt x="1068" y="3563"/>
                  </a:lnTo>
                  <a:lnTo>
                    <a:pt x="1006" y="3512"/>
                  </a:lnTo>
                  <a:lnTo>
                    <a:pt x="943" y="3459"/>
                  </a:lnTo>
                  <a:lnTo>
                    <a:pt x="880" y="3403"/>
                  </a:lnTo>
                  <a:lnTo>
                    <a:pt x="817" y="3343"/>
                  </a:lnTo>
                  <a:lnTo>
                    <a:pt x="754" y="3281"/>
                  </a:lnTo>
                  <a:lnTo>
                    <a:pt x="692" y="3217"/>
                  </a:lnTo>
                  <a:lnTo>
                    <a:pt x="630" y="3151"/>
                  </a:lnTo>
                  <a:lnTo>
                    <a:pt x="571" y="3082"/>
                  </a:lnTo>
                  <a:lnTo>
                    <a:pt x="513" y="3010"/>
                  </a:lnTo>
                  <a:lnTo>
                    <a:pt x="456" y="2938"/>
                  </a:lnTo>
                  <a:lnTo>
                    <a:pt x="401" y="2863"/>
                  </a:lnTo>
                  <a:lnTo>
                    <a:pt x="349" y="2787"/>
                  </a:lnTo>
                  <a:lnTo>
                    <a:pt x="299" y="2708"/>
                  </a:lnTo>
                  <a:lnTo>
                    <a:pt x="251" y="2629"/>
                  </a:lnTo>
                  <a:lnTo>
                    <a:pt x="207" y="2547"/>
                  </a:lnTo>
                  <a:lnTo>
                    <a:pt x="167" y="2465"/>
                  </a:lnTo>
                  <a:lnTo>
                    <a:pt x="130" y="2380"/>
                  </a:lnTo>
                  <a:lnTo>
                    <a:pt x="96" y="2296"/>
                  </a:lnTo>
                  <a:lnTo>
                    <a:pt x="68" y="2210"/>
                  </a:lnTo>
                  <a:lnTo>
                    <a:pt x="44" y="2123"/>
                  </a:lnTo>
                  <a:lnTo>
                    <a:pt x="25" y="2035"/>
                  </a:lnTo>
                  <a:lnTo>
                    <a:pt x="11" y="1947"/>
                  </a:lnTo>
                  <a:lnTo>
                    <a:pt x="2" y="1858"/>
                  </a:lnTo>
                  <a:lnTo>
                    <a:pt x="0" y="1770"/>
                  </a:lnTo>
                  <a:lnTo>
                    <a:pt x="0" y="1769"/>
                  </a:lnTo>
                  <a:lnTo>
                    <a:pt x="0" y="1764"/>
                  </a:lnTo>
                  <a:lnTo>
                    <a:pt x="0" y="1750"/>
                  </a:lnTo>
                  <a:lnTo>
                    <a:pt x="0" y="1727"/>
                  </a:lnTo>
                  <a:lnTo>
                    <a:pt x="0" y="1698"/>
                  </a:lnTo>
                  <a:lnTo>
                    <a:pt x="1" y="1662"/>
                  </a:lnTo>
                  <a:lnTo>
                    <a:pt x="1" y="1620"/>
                  </a:lnTo>
                  <a:lnTo>
                    <a:pt x="2" y="1574"/>
                  </a:lnTo>
                  <a:lnTo>
                    <a:pt x="4" y="1523"/>
                  </a:lnTo>
                  <a:lnTo>
                    <a:pt x="4" y="1468"/>
                  </a:lnTo>
                  <a:lnTo>
                    <a:pt x="5" y="1410"/>
                  </a:lnTo>
                  <a:lnTo>
                    <a:pt x="6" y="1349"/>
                  </a:lnTo>
                  <a:lnTo>
                    <a:pt x="7" y="1287"/>
                  </a:lnTo>
                  <a:lnTo>
                    <a:pt x="8" y="1224"/>
                  </a:lnTo>
                  <a:lnTo>
                    <a:pt x="10" y="1161"/>
                  </a:lnTo>
                  <a:lnTo>
                    <a:pt x="11" y="1097"/>
                  </a:lnTo>
                  <a:lnTo>
                    <a:pt x="11" y="1035"/>
                  </a:lnTo>
                  <a:lnTo>
                    <a:pt x="12" y="975"/>
                  </a:lnTo>
                  <a:lnTo>
                    <a:pt x="13" y="916"/>
                  </a:lnTo>
                  <a:lnTo>
                    <a:pt x="14" y="860"/>
                  </a:lnTo>
                  <a:lnTo>
                    <a:pt x="15" y="809"/>
                  </a:lnTo>
                  <a:lnTo>
                    <a:pt x="17" y="762"/>
                  </a:lnTo>
                  <a:lnTo>
                    <a:pt x="17" y="720"/>
                  </a:lnTo>
                  <a:lnTo>
                    <a:pt x="18" y="683"/>
                  </a:lnTo>
                  <a:lnTo>
                    <a:pt x="19" y="652"/>
                  </a:lnTo>
                  <a:lnTo>
                    <a:pt x="19" y="630"/>
                  </a:lnTo>
                  <a:lnTo>
                    <a:pt x="20" y="614"/>
                  </a:lnTo>
                  <a:lnTo>
                    <a:pt x="20" y="607"/>
                  </a:lnTo>
                  <a:lnTo>
                    <a:pt x="25" y="580"/>
                  </a:lnTo>
                  <a:lnTo>
                    <a:pt x="33" y="560"/>
                  </a:lnTo>
                  <a:lnTo>
                    <a:pt x="42" y="545"/>
                  </a:lnTo>
                  <a:lnTo>
                    <a:pt x="51" y="535"/>
                  </a:lnTo>
                  <a:lnTo>
                    <a:pt x="62" y="529"/>
                  </a:lnTo>
                  <a:lnTo>
                    <a:pt x="71" y="525"/>
                  </a:lnTo>
                  <a:lnTo>
                    <a:pt x="82" y="524"/>
                  </a:lnTo>
                  <a:lnTo>
                    <a:pt x="93" y="524"/>
                  </a:lnTo>
                  <a:lnTo>
                    <a:pt x="102" y="524"/>
                  </a:lnTo>
                  <a:lnTo>
                    <a:pt x="187" y="528"/>
                  </a:lnTo>
                  <a:lnTo>
                    <a:pt x="274" y="531"/>
                  </a:lnTo>
                  <a:lnTo>
                    <a:pt x="362" y="532"/>
                  </a:lnTo>
                  <a:lnTo>
                    <a:pt x="451" y="531"/>
                  </a:lnTo>
                  <a:lnTo>
                    <a:pt x="541" y="525"/>
                  </a:lnTo>
                  <a:lnTo>
                    <a:pt x="633" y="516"/>
                  </a:lnTo>
                  <a:lnTo>
                    <a:pt x="724" y="499"/>
                  </a:lnTo>
                  <a:lnTo>
                    <a:pt x="818" y="475"/>
                  </a:lnTo>
                  <a:lnTo>
                    <a:pt x="891" y="453"/>
                  </a:lnTo>
                  <a:lnTo>
                    <a:pt x="961" y="425"/>
                  </a:lnTo>
                  <a:lnTo>
                    <a:pt x="1028" y="396"/>
                  </a:lnTo>
                  <a:lnTo>
                    <a:pt x="1093" y="363"/>
                  </a:lnTo>
                  <a:lnTo>
                    <a:pt x="1154" y="330"/>
                  </a:lnTo>
                  <a:lnTo>
                    <a:pt x="1213" y="296"/>
                  </a:lnTo>
                  <a:lnTo>
                    <a:pt x="1269" y="260"/>
                  </a:lnTo>
                  <a:lnTo>
                    <a:pt x="1323" y="224"/>
                  </a:lnTo>
                  <a:lnTo>
                    <a:pt x="1373" y="190"/>
                  </a:lnTo>
                  <a:lnTo>
                    <a:pt x="1420" y="155"/>
                  </a:lnTo>
                  <a:lnTo>
                    <a:pt x="1465" y="123"/>
                  </a:lnTo>
                  <a:lnTo>
                    <a:pt x="1507" y="95"/>
                  </a:lnTo>
                  <a:lnTo>
                    <a:pt x="1546" y="67"/>
                  </a:lnTo>
                  <a:lnTo>
                    <a:pt x="1583" y="45"/>
                  </a:lnTo>
                  <a:lnTo>
                    <a:pt x="1618" y="26"/>
                  </a:lnTo>
                  <a:lnTo>
                    <a:pt x="1649" y="11"/>
                  </a:lnTo>
                  <a:lnTo>
                    <a:pt x="1677" y="2"/>
                  </a:lnTo>
                  <a:lnTo>
                    <a:pt x="170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56" name="Freeform 637">
              <a:extLst>
                <a:ext uri="{FF2B5EF4-FFF2-40B4-BE49-F238E27FC236}">
                  <a16:creationId xmlns:a16="http://schemas.microsoft.com/office/drawing/2014/main" id="{F6A3066B-8170-4FC7-8802-74E186B60019}"/>
                </a:ext>
              </a:extLst>
            </p:cNvPr>
            <p:cNvSpPr>
              <a:spLocks/>
            </p:cNvSpPr>
            <p:nvPr/>
          </p:nvSpPr>
          <p:spPr bwMode="auto">
            <a:xfrm>
              <a:off x="6407151" y="3929063"/>
              <a:ext cx="1181100" cy="801688"/>
            </a:xfrm>
            <a:custGeom>
              <a:avLst/>
              <a:gdLst>
                <a:gd name="T0" fmla="*/ 1308 w 1487"/>
                <a:gd name="T1" fmla="*/ 0 h 1011"/>
                <a:gd name="T2" fmla="*/ 1329 w 1487"/>
                <a:gd name="T3" fmla="*/ 2 h 1011"/>
                <a:gd name="T4" fmla="*/ 1351 w 1487"/>
                <a:gd name="T5" fmla="*/ 10 h 1011"/>
                <a:gd name="T6" fmla="*/ 1369 w 1487"/>
                <a:gd name="T7" fmla="*/ 23 h 1011"/>
                <a:gd name="T8" fmla="*/ 1461 w 1487"/>
                <a:gd name="T9" fmla="*/ 108 h 1011"/>
                <a:gd name="T10" fmla="*/ 1476 w 1487"/>
                <a:gd name="T11" fmla="*/ 126 h 1011"/>
                <a:gd name="T12" fmla="*/ 1484 w 1487"/>
                <a:gd name="T13" fmla="*/ 146 h 1011"/>
                <a:gd name="T14" fmla="*/ 1487 w 1487"/>
                <a:gd name="T15" fmla="*/ 168 h 1011"/>
                <a:gd name="T16" fmla="*/ 1485 w 1487"/>
                <a:gd name="T17" fmla="*/ 189 h 1011"/>
                <a:gd name="T18" fmla="*/ 1478 w 1487"/>
                <a:gd name="T19" fmla="*/ 209 h 1011"/>
                <a:gd name="T20" fmla="*/ 1465 w 1487"/>
                <a:gd name="T21" fmla="*/ 227 h 1011"/>
                <a:gd name="T22" fmla="*/ 749 w 1487"/>
                <a:gd name="T23" fmla="*/ 982 h 1011"/>
                <a:gd name="T24" fmla="*/ 731 w 1487"/>
                <a:gd name="T25" fmla="*/ 996 h 1011"/>
                <a:gd name="T26" fmla="*/ 711 w 1487"/>
                <a:gd name="T27" fmla="*/ 1006 h 1011"/>
                <a:gd name="T28" fmla="*/ 688 w 1487"/>
                <a:gd name="T29" fmla="*/ 1011 h 1011"/>
                <a:gd name="T30" fmla="*/ 666 w 1487"/>
                <a:gd name="T31" fmla="*/ 1011 h 1011"/>
                <a:gd name="T32" fmla="*/ 644 w 1487"/>
                <a:gd name="T33" fmla="*/ 1005 h 1011"/>
                <a:gd name="T34" fmla="*/ 624 w 1487"/>
                <a:gd name="T35" fmla="*/ 994 h 1011"/>
                <a:gd name="T36" fmla="*/ 33 w 1487"/>
                <a:gd name="T37" fmla="*/ 557 h 1011"/>
                <a:gd name="T38" fmla="*/ 16 w 1487"/>
                <a:gd name="T39" fmla="*/ 541 h 1011"/>
                <a:gd name="T40" fmla="*/ 5 w 1487"/>
                <a:gd name="T41" fmla="*/ 522 h 1011"/>
                <a:gd name="T42" fmla="*/ 0 w 1487"/>
                <a:gd name="T43" fmla="*/ 502 h 1011"/>
                <a:gd name="T44" fmla="*/ 0 w 1487"/>
                <a:gd name="T45" fmla="*/ 480 h 1011"/>
                <a:gd name="T46" fmla="*/ 4 w 1487"/>
                <a:gd name="T47" fmla="*/ 459 h 1011"/>
                <a:gd name="T48" fmla="*/ 15 w 1487"/>
                <a:gd name="T49" fmla="*/ 439 h 1011"/>
                <a:gd name="T50" fmla="*/ 91 w 1487"/>
                <a:gd name="T51" fmla="*/ 339 h 1011"/>
                <a:gd name="T52" fmla="*/ 107 w 1487"/>
                <a:gd name="T53" fmla="*/ 322 h 1011"/>
                <a:gd name="T54" fmla="*/ 126 w 1487"/>
                <a:gd name="T55" fmla="*/ 312 h 1011"/>
                <a:gd name="T56" fmla="*/ 147 w 1487"/>
                <a:gd name="T57" fmla="*/ 306 h 1011"/>
                <a:gd name="T58" fmla="*/ 168 w 1487"/>
                <a:gd name="T59" fmla="*/ 306 h 1011"/>
                <a:gd name="T60" fmla="*/ 190 w 1487"/>
                <a:gd name="T61" fmla="*/ 310 h 1011"/>
                <a:gd name="T62" fmla="*/ 210 w 1487"/>
                <a:gd name="T63" fmla="*/ 321 h 1011"/>
                <a:gd name="T64" fmla="*/ 589 w 1487"/>
                <a:gd name="T65" fmla="*/ 599 h 1011"/>
                <a:gd name="T66" fmla="*/ 610 w 1487"/>
                <a:gd name="T67" fmla="*/ 610 h 1011"/>
                <a:gd name="T68" fmla="*/ 631 w 1487"/>
                <a:gd name="T69" fmla="*/ 616 h 1011"/>
                <a:gd name="T70" fmla="*/ 654 w 1487"/>
                <a:gd name="T71" fmla="*/ 616 h 1011"/>
                <a:gd name="T72" fmla="*/ 676 w 1487"/>
                <a:gd name="T73" fmla="*/ 611 h 1011"/>
                <a:gd name="T74" fmla="*/ 697 w 1487"/>
                <a:gd name="T75" fmla="*/ 602 h 1011"/>
                <a:gd name="T76" fmla="*/ 714 w 1487"/>
                <a:gd name="T77" fmla="*/ 587 h 1011"/>
                <a:gd name="T78" fmla="*/ 1250 w 1487"/>
                <a:gd name="T79" fmla="*/ 27 h 1011"/>
                <a:gd name="T80" fmla="*/ 1267 w 1487"/>
                <a:gd name="T81" fmla="*/ 13 h 1011"/>
                <a:gd name="T82" fmla="*/ 1286 w 1487"/>
                <a:gd name="T83" fmla="*/ 4 h 1011"/>
                <a:gd name="T84" fmla="*/ 1308 w 1487"/>
                <a:gd name="T85" fmla="*/ 0 h 10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1487" h="1011">
                  <a:moveTo>
                    <a:pt x="1308" y="0"/>
                  </a:moveTo>
                  <a:lnTo>
                    <a:pt x="1329" y="2"/>
                  </a:lnTo>
                  <a:lnTo>
                    <a:pt x="1351" y="10"/>
                  </a:lnTo>
                  <a:lnTo>
                    <a:pt x="1369" y="23"/>
                  </a:lnTo>
                  <a:lnTo>
                    <a:pt x="1461" y="108"/>
                  </a:lnTo>
                  <a:lnTo>
                    <a:pt x="1476" y="126"/>
                  </a:lnTo>
                  <a:lnTo>
                    <a:pt x="1484" y="146"/>
                  </a:lnTo>
                  <a:lnTo>
                    <a:pt x="1487" y="168"/>
                  </a:lnTo>
                  <a:lnTo>
                    <a:pt x="1485" y="189"/>
                  </a:lnTo>
                  <a:lnTo>
                    <a:pt x="1478" y="209"/>
                  </a:lnTo>
                  <a:lnTo>
                    <a:pt x="1465" y="227"/>
                  </a:lnTo>
                  <a:lnTo>
                    <a:pt x="749" y="982"/>
                  </a:lnTo>
                  <a:lnTo>
                    <a:pt x="731" y="996"/>
                  </a:lnTo>
                  <a:lnTo>
                    <a:pt x="711" y="1006"/>
                  </a:lnTo>
                  <a:lnTo>
                    <a:pt x="688" y="1011"/>
                  </a:lnTo>
                  <a:lnTo>
                    <a:pt x="666" y="1011"/>
                  </a:lnTo>
                  <a:lnTo>
                    <a:pt x="644" y="1005"/>
                  </a:lnTo>
                  <a:lnTo>
                    <a:pt x="624" y="994"/>
                  </a:lnTo>
                  <a:lnTo>
                    <a:pt x="33" y="557"/>
                  </a:lnTo>
                  <a:lnTo>
                    <a:pt x="16" y="541"/>
                  </a:lnTo>
                  <a:lnTo>
                    <a:pt x="5" y="522"/>
                  </a:lnTo>
                  <a:lnTo>
                    <a:pt x="0" y="502"/>
                  </a:lnTo>
                  <a:lnTo>
                    <a:pt x="0" y="480"/>
                  </a:lnTo>
                  <a:lnTo>
                    <a:pt x="4" y="459"/>
                  </a:lnTo>
                  <a:lnTo>
                    <a:pt x="15" y="439"/>
                  </a:lnTo>
                  <a:lnTo>
                    <a:pt x="91" y="339"/>
                  </a:lnTo>
                  <a:lnTo>
                    <a:pt x="107" y="322"/>
                  </a:lnTo>
                  <a:lnTo>
                    <a:pt x="126" y="312"/>
                  </a:lnTo>
                  <a:lnTo>
                    <a:pt x="147" y="306"/>
                  </a:lnTo>
                  <a:lnTo>
                    <a:pt x="168" y="306"/>
                  </a:lnTo>
                  <a:lnTo>
                    <a:pt x="190" y="310"/>
                  </a:lnTo>
                  <a:lnTo>
                    <a:pt x="210" y="321"/>
                  </a:lnTo>
                  <a:lnTo>
                    <a:pt x="589" y="599"/>
                  </a:lnTo>
                  <a:lnTo>
                    <a:pt x="610" y="610"/>
                  </a:lnTo>
                  <a:lnTo>
                    <a:pt x="631" y="616"/>
                  </a:lnTo>
                  <a:lnTo>
                    <a:pt x="654" y="616"/>
                  </a:lnTo>
                  <a:lnTo>
                    <a:pt x="676" y="611"/>
                  </a:lnTo>
                  <a:lnTo>
                    <a:pt x="697" y="602"/>
                  </a:lnTo>
                  <a:lnTo>
                    <a:pt x="714" y="587"/>
                  </a:lnTo>
                  <a:lnTo>
                    <a:pt x="1250" y="27"/>
                  </a:lnTo>
                  <a:lnTo>
                    <a:pt x="1267" y="13"/>
                  </a:lnTo>
                  <a:lnTo>
                    <a:pt x="1286" y="4"/>
                  </a:lnTo>
                  <a:lnTo>
                    <a:pt x="130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57" name="TextBox 56">
            <a:extLst>
              <a:ext uri="{FF2B5EF4-FFF2-40B4-BE49-F238E27FC236}">
                <a16:creationId xmlns:a16="http://schemas.microsoft.com/office/drawing/2014/main" id="{F5B0A3CA-6F92-4361-816D-516B9D88B510}"/>
              </a:ext>
            </a:extLst>
          </p:cNvPr>
          <p:cNvSpPr txBox="1"/>
          <p:nvPr/>
        </p:nvSpPr>
        <p:spPr>
          <a:xfrm>
            <a:off x="5431774" y="1946831"/>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8" name="TextBox 57">
            <a:extLst>
              <a:ext uri="{FF2B5EF4-FFF2-40B4-BE49-F238E27FC236}">
                <a16:creationId xmlns:a16="http://schemas.microsoft.com/office/drawing/2014/main" id="{6A469680-05BA-40FE-8824-D5420E45C9CE}"/>
              </a:ext>
            </a:extLst>
          </p:cNvPr>
          <p:cNvSpPr txBox="1"/>
          <p:nvPr/>
        </p:nvSpPr>
        <p:spPr>
          <a:xfrm>
            <a:off x="8406503" y="1946748"/>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59" name="TextBox 58">
            <a:extLst>
              <a:ext uri="{FF2B5EF4-FFF2-40B4-BE49-F238E27FC236}">
                <a16:creationId xmlns:a16="http://schemas.microsoft.com/office/drawing/2014/main" id="{D60CE559-5D3A-477E-8156-B5210F681DA9}"/>
              </a:ext>
            </a:extLst>
          </p:cNvPr>
          <p:cNvSpPr txBox="1"/>
          <p:nvPr/>
        </p:nvSpPr>
        <p:spPr>
          <a:xfrm>
            <a:off x="5382813"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0" name="TextBox 59">
            <a:extLst>
              <a:ext uri="{FF2B5EF4-FFF2-40B4-BE49-F238E27FC236}">
                <a16:creationId xmlns:a16="http://schemas.microsoft.com/office/drawing/2014/main" id="{8B3C88E0-D3C8-49C2-8C75-A8CF131A8FC9}"/>
              </a:ext>
            </a:extLst>
          </p:cNvPr>
          <p:cNvSpPr txBox="1"/>
          <p:nvPr/>
        </p:nvSpPr>
        <p:spPr>
          <a:xfrm>
            <a:off x="8403815" y="3681022"/>
            <a:ext cx="2642497" cy="1169551"/>
          </a:xfrm>
          <a:prstGeom prst="rect">
            <a:avLst/>
          </a:prstGeom>
          <a:noFill/>
        </p:spPr>
        <p:txBody>
          <a:bodyPr wrap="square" rtlCol="0">
            <a:spAutoFit/>
          </a:bodyPr>
          <a:lstStyle/>
          <a:p>
            <a:r>
              <a:rPr lang="en-US" sz="1100" dirty="0">
                <a:solidFill>
                  <a:srgbClr val="636363"/>
                </a:solidFill>
                <a:latin typeface="Candara" panose="020E0502030303020204" pitchFamily="34" charset="0"/>
              </a:rPr>
              <a:t>Lorem ipsum dolor sit amet, consectetur adipiscing elit, sed do eiusmod tempor incididunt ut labore et dolore magna aliqua.</a:t>
            </a:r>
          </a:p>
          <a:p>
            <a:endParaRPr lang="en-US" sz="400" dirty="0">
              <a:solidFill>
                <a:srgbClr val="636363"/>
              </a:solidFill>
              <a:latin typeface="Candara" panose="020E0502030303020204" pitchFamily="34" charset="0"/>
            </a:endParaRPr>
          </a:p>
          <a:p>
            <a:pPr marL="171450" indent="-171450">
              <a:buFont typeface="Wingdings" panose="05000000000000000000" pitchFamily="2" charset="2"/>
              <a:buChar char="ü"/>
            </a:pPr>
            <a:r>
              <a:rPr lang="en-US" sz="1100" dirty="0">
                <a:solidFill>
                  <a:srgbClr val="636363"/>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F1B310A4-8637-4E7E-8CC8-FB5528982F02}"/>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63" name="TextBox 62">
            <a:extLst>
              <a:ext uri="{FF2B5EF4-FFF2-40B4-BE49-F238E27FC236}">
                <a16:creationId xmlns:a16="http://schemas.microsoft.com/office/drawing/2014/main" id="{4B4BC86A-2342-4FAE-98C5-742EFD8977F7}"/>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pic>
        <p:nvPicPr>
          <p:cNvPr id="61" name="Picture 60">
            <a:hlinkClick r:id="rId2"/>
            <a:extLst>
              <a:ext uri="{FF2B5EF4-FFF2-40B4-BE49-F238E27FC236}">
                <a16:creationId xmlns:a16="http://schemas.microsoft.com/office/drawing/2014/main" id="{36243C84-2F65-4974-BDB6-4EE8971DA28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516057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64"/>
                                        </p:tgtEl>
                                        <p:attrNameLst>
                                          <p:attrName>style.visibility</p:attrName>
                                        </p:attrNameLst>
                                      </p:cBhvr>
                                      <p:to>
                                        <p:strVal val="visible"/>
                                      </p:to>
                                    </p:set>
                                    <p:animEffect transition="in" filter="wipe(left)">
                                      <p:cBhvr>
                                        <p:cTn id="7" dur="750"/>
                                        <p:tgtEl>
                                          <p:spTgt spid="64"/>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63"/>
                                        </p:tgtEl>
                                        <p:attrNameLst>
                                          <p:attrName>style.visibility</p:attrName>
                                        </p:attrNameLst>
                                      </p:cBhvr>
                                      <p:to>
                                        <p:strVal val="visible"/>
                                      </p:to>
                                    </p:set>
                                    <p:animEffect transition="in" filter="wipe(left)">
                                      <p:cBhvr>
                                        <p:cTn id="11" dur="500"/>
                                        <p:tgtEl>
                                          <p:spTgt spid="63"/>
                                        </p:tgtEl>
                                      </p:cBhvr>
                                    </p:animEffect>
                                  </p:childTnLst>
                                </p:cTn>
                              </p:par>
                            </p:childTnLst>
                          </p:cTn>
                        </p:par>
                        <p:par>
                          <p:cTn id="12" fill="hold">
                            <p:stCondLst>
                              <p:cond delay="1250"/>
                            </p:stCondLst>
                            <p:childTnLst>
                              <p:par>
                                <p:cTn id="13" presetID="42" presetClass="entr" presetSubtype="0" fill="hold" grpId="0" nodeType="afterEffect">
                                  <p:stCondLst>
                                    <p:cond delay="0"/>
                                  </p:stCondLst>
                                  <p:childTnLst>
                                    <p:set>
                                      <p:cBhvr>
                                        <p:cTn id="14" dur="1" fill="hold">
                                          <p:stCondLst>
                                            <p:cond delay="0"/>
                                          </p:stCondLst>
                                        </p:cTn>
                                        <p:tgtEl>
                                          <p:spTgt spid="62">
                                            <p:txEl>
                                              <p:pRg st="0" end="0"/>
                                            </p:txEl>
                                          </p:spTgt>
                                        </p:tgtEl>
                                        <p:attrNameLst>
                                          <p:attrName>style.visibility</p:attrName>
                                        </p:attrNameLst>
                                      </p:cBhvr>
                                      <p:to>
                                        <p:strVal val="visible"/>
                                      </p:to>
                                    </p:set>
                                    <p:animEffect transition="in" filter="fade">
                                      <p:cBhvr>
                                        <p:cTn id="15" dur="500"/>
                                        <p:tgtEl>
                                          <p:spTgt spid="62">
                                            <p:txEl>
                                              <p:pRg st="0" end="0"/>
                                            </p:txEl>
                                          </p:spTgt>
                                        </p:tgtEl>
                                      </p:cBhvr>
                                    </p:animEffect>
                                    <p:anim calcmode="lin" valueType="num">
                                      <p:cBhvr>
                                        <p:cTn id="16" dur="500" fill="hold"/>
                                        <p:tgtEl>
                                          <p:spTgt spid="62">
                                            <p:txEl>
                                              <p:pRg st="0" end="0"/>
                                            </p:txEl>
                                          </p:spTgt>
                                        </p:tgtEl>
                                        <p:attrNameLst>
                                          <p:attrName>ppt_x</p:attrName>
                                        </p:attrNameLst>
                                      </p:cBhvr>
                                      <p:tavLst>
                                        <p:tav tm="0">
                                          <p:val>
                                            <p:strVal val="#ppt_x"/>
                                          </p:val>
                                        </p:tav>
                                        <p:tav tm="100000">
                                          <p:val>
                                            <p:strVal val="#ppt_x"/>
                                          </p:val>
                                        </p:tav>
                                      </p:tavLst>
                                    </p:anim>
                                    <p:anim calcmode="lin" valueType="num">
                                      <p:cBhvr>
                                        <p:cTn id="17" dur="500" fill="hold"/>
                                        <p:tgtEl>
                                          <p:spTgt spid="62">
                                            <p:txEl>
                                              <p:pRg st="0" end="0"/>
                                            </p:txEl>
                                          </p:spTgt>
                                        </p:tgtEl>
                                        <p:attrNameLst>
                                          <p:attrName>ppt_y</p:attrName>
                                        </p:attrNameLst>
                                      </p:cBhvr>
                                      <p:tavLst>
                                        <p:tav tm="0">
                                          <p:val>
                                            <p:strVal val="#ppt_y+.1"/>
                                          </p:val>
                                        </p:tav>
                                        <p:tav tm="100000">
                                          <p:val>
                                            <p:strVal val="#ppt_y"/>
                                          </p:val>
                                        </p:tav>
                                      </p:tavLst>
                                    </p:anim>
                                  </p:childTnLst>
                                </p:cTn>
                              </p:par>
                            </p:childTnLst>
                          </p:cTn>
                        </p:par>
                        <p:par>
                          <p:cTn id="18" fill="hold">
                            <p:stCondLst>
                              <p:cond delay="1750"/>
                            </p:stCondLst>
                            <p:childTnLst>
                              <p:par>
                                <p:cTn id="19" presetID="42" presetClass="entr" presetSubtype="0" fill="hold" grpId="0" nodeType="afterEffect">
                                  <p:stCondLst>
                                    <p:cond delay="0"/>
                                  </p:stCondLst>
                                  <p:childTnLst>
                                    <p:set>
                                      <p:cBhvr>
                                        <p:cTn id="20" dur="1" fill="hold">
                                          <p:stCondLst>
                                            <p:cond delay="0"/>
                                          </p:stCondLst>
                                        </p:cTn>
                                        <p:tgtEl>
                                          <p:spTgt spid="62">
                                            <p:txEl>
                                              <p:pRg st="2" end="2"/>
                                            </p:txEl>
                                          </p:spTgt>
                                        </p:tgtEl>
                                        <p:attrNameLst>
                                          <p:attrName>style.visibility</p:attrName>
                                        </p:attrNameLst>
                                      </p:cBhvr>
                                      <p:to>
                                        <p:strVal val="visible"/>
                                      </p:to>
                                    </p:set>
                                    <p:animEffect transition="in" filter="fade">
                                      <p:cBhvr>
                                        <p:cTn id="21" dur="500"/>
                                        <p:tgtEl>
                                          <p:spTgt spid="62">
                                            <p:txEl>
                                              <p:pRg st="2" end="2"/>
                                            </p:txEl>
                                          </p:spTgt>
                                        </p:tgtEl>
                                      </p:cBhvr>
                                    </p:animEffect>
                                    <p:anim calcmode="lin" valueType="num">
                                      <p:cBhvr>
                                        <p:cTn id="22" dur="500" fill="hold"/>
                                        <p:tgtEl>
                                          <p:spTgt spid="62">
                                            <p:txEl>
                                              <p:pRg st="2" end="2"/>
                                            </p:txEl>
                                          </p:spTgt>
                                        </p:tgtEl>
                                        <p:attrNameLst>
                                          <p:attrName>ppt_x</p:attrName>
                                        </p:attrNameLst>
                                      </p:cBhvr>
                                      <p:tavLst>
                                        <p:tav tm="0">
                                          <p:val>
                                            <p:strVal val="#ppt_x"/>
                                          </p:val>
                                        </p:tav>
                                        <p:tav tm="100000">
                                          <p:val>
                                            <p:strVal val="#ppt_x"/>
                                          </p:val>
                                        </p:tav>
                                      </p:tavLst>
                                    </p:anim>
                                    <p:anim calcmode="lin" valueType="num">
                                      <p:cBhvr>
                                        <p:cTn id="23" dur="500" fill="hold"/>
                                        <p:tgtEl>
                                          <p:spTgt spid="62">
                                            <p:txEl>
                                              <p:pRg st="2" end="2"/>
                                            </p:txEl>
                                          </p:spTgt>
                                        </p:tgtEl>
                                        <p:attrNameLst>
                                          <p:attrName>ppt_y</p:attrName>
                                        </p:attrNameLst>
                                      </p:cBhvr>
                                      <p:tavLst>
                                        <p:tav tm="0">
                                          <p:val>
                                            <p:strVal val="#ppt_y+.1"/>
                                          </p:val>
                                        </p:tav>
                                        <p:tav tm="100000">
                                          <p:val>
                                            <p:strVal val="#ppt_y"/>
                                          </p:val>
                                        </p:tav>
                                      </p:tavLst>
                                    </p:anim>
                                  </p:childTnLst>
                                </p:cTn>
                              </p:par>
                            </p:childTnLst>
                          </p:cTn>
                        </p:par>
                        <p:par>
                          <p:cTn id="24" fill="hold">
                            <p:stCondLst>
                              <p:cond delay="2250"/>
                            </p:stCondLst>
                            <p:childTnLst>
                              <p:par>
                                <p:cTn id="25" presetID="42" presetClass="entr" presetSubtype="0" fill="hold" grpId="0" nodeType="afterEffect">
                                  <p:stCondLst>
                                    <p:cond delay="0"/>
                                  </p:stCondLst>
                                  <p:childTnLst>
                                    <p:set>
                                      <p:cBhvr>
                                        <p:cTn id="26" dur="1" fill="hold">
                                          <p:stCondLst>
                                            <p:cond delay="0"/>
                                          </p:stCondLst>
                                        </p:cTn>
                                        <p:tgtEl>
                                          <p:spTgt spid="62">
                                            <p:txEl>
                                              <p:pRg st="3" end="3"/>
                                            </p:txEl>
                                          </p:spTgt>
                                        </p:tgtEl>
                                        <p:attrNameLst>
                                          <p:attrName>style.visibility</p:attrName>
                                        </p:attrNameLst>
                                      </p:cBhvr>
                                      <p:to>
                                        <p:strVal val="visible"/>
                                      </p:to>
                                    </p:set>
                                    <p:animEffect transition="in" filter="fade">
                                      <p:cBhvr>
                                        <p:cTn id="27" dur="500"/>
                                        <p:tgtEl>
                                          <p:spTgt spid="62">
                                            <p:txEl>
                                              <p:pRg st="3" end="3"/>
                                            </p:txEl>
                                          </p:spTgt>
                                        </p:tgtEl>
                                      </p:cBhvr>
                                    </p:animEffect>
                                    <p:anim calcmode="lin" valueType="num">
                                      <p:cBhvr>
                                        <p:cTn id="28" dur="500" fill="hold"/>
                                        <p:tgtEl>
                                          <p:spTgt spid="62">
                                            <p:txEl>
                                              <p:pRg st="3" end="3"/>
                                            </p:txEl>
                                          </p:spTgt>
                                        </p:tgtEl>
                                        <p:attrNameLst>
                                          <p:attrName>ppt_x</p:attrName>
                                        </p:attrNameLst>
                                      </p:cBhvr>
                                      <p:tavLst>
                                        <p:tav tm="0">
                                          <p:val>
                                            <p:strVal val="#ppt_x"/>
                                          </p:val>
                                        </p:tav>
                                        <p:tav tm="100000">
                                          <p:val>
                                            <p:strVal val="#ppt_x"/>
                                          </p:val>
                                        </p:tav>
                                      </p:tavLst>
                                    </p:anim>
                                    <p:anim calcmode="lin" valueType="num">
                                      <p:cBhvr>
                                        <p:cTn id="29" dur="500" fill="hold"/>
                                        <p:tgtEl>
                                          <p:spTgt spid="62">
                                            <p:txEl>
                                              <p:pRg st="3" end="3"/>
                                            </p:txEl>
                                          </p:spTgt>
                                        </p:tgtEl>
                                        <p:attrNameLst>
                                          <p:attrName>ppt_y</p:attrName>
                                        </p:attrNameLst>
                                      </p:cBhvr>
                                      <p:tavLst>
                                        <p:tav tm="0">
                                          <p:val>
                                            <p:strVal val="#ppt_y+.1"/>
                                          </p:val>
                                        </p:tav>
                                        <p:tav tm="100000">
                                          <p:val>
                                            <p:strVal val="#ppt_y"/>
                                          </p:val>
                                        </p:tav>
                                      </p:tavLst>
                                    </p:anim>
                                  </p:childTnLst>
                                </p:cTn>
                              </p:par>
                            </p:childTnLst>
                          </p:cTn>
                        </p:par>
                        <p:par>
                          <p:cTn id="30" fill="hold">
                            <p:stCondLst>
                              <p:cond delay="2750"/>
                            </p:stCondLst>
                            <p:childTnLst>
                              <p:par>
                                <p:cTn id="31" presetID="42" presetClass="entr" presetSubtype="0" fill="hold" grpId="0" nodeType="afterEffect">
                                  <p:stCondLst>
                                    <p:cond delay="0"/>
                                  </p:stCondLst>
                                  <p:childTnLst>
                                    <p:set>
                                      <p:cBhvr>
                                        <p:cTn id="32" dur="1" fill="hold">
                                          <p:stCondLst>
                                            <p:cond delay="0"/>
                                          </p:stCondLst>
                                        </p:cTn>
                                        <p:tgtEl>
                                          <p:spTgt spid="62">
                                            <p:txEl>
                                              <p:pRg st="5" end="5"/>
                                            </p:txEl>
                                          </p:spTgt>
                                        </p:tgtEl>
                                        <p:attrNameLst>
                                          <p:attrName>style.visibility</p:attrName>
                                        </p:attrNameLst>
                                      </p:cBhvr>
                                      <p:to>
                                        <p:strVal val="visible"/>
                                      </p:to>
                                    </p:set>
                                    <p:animEffect transition="in" filter="fade">
                                      <p:cBhvr>
                                        <p:cTn id="33" dur="500"/>
                                        <p:tgtEl>
                                          <p:spTgt spid="62">
                                            <p:txEl>
                                              <p:pRg st="5" end="5"/>
                                            </p:txEl>
                                          </p:spTgt>
                                        </p:tgtEl>
                                      </p:cBhvr>
                                    </p:animEffect>
                                    <p:anim calcmode="lin" valueType="num">
                                      <p:cBhvr>
                                        <p:cTn id="34" dur="500" fill="hold"/>
                                        <p:tgtEl>
                                          <p:spTgt spid="62">
                                            <p:txEl>
                                              <p:pRg st="5" end="5"/>
                                            </p:txEl>
                                          </p:spTgt>
                                        </p:tgtEl>
                                        <p:attrNameLst>
                                          <p:attrName>ppt_x</p:attrName>
                                        </p:attrNameLst>
                                      </p:cBhvr>
                                      <p:tavLst>
                                        <p:tav tm="0">
                                          <p:val>
                                            <p:strVal val="#ppt_x"/>
                                          </p:val>
                                        </p:tav>
                                        <p:tav tm="100000">
                                          <p:val>
                                            <p:strVal val="#ppt_x"/>
                                          </p:val>
                                        </p:tav>
                                      </p:tavLst>
                                    </p:anim>
                                    <p:anim calcmode="lin" valueType="num">
                                      <p:cBhvr>
                                        <p:cTn id="35" dur="500" fill="hold"/>
                                        <p:tgtEl>
                                          <p:spTgt spid="62">
                                            <p:txEl>
                                              <p:pRg st="5" end="5"/>
                                            </p:txEl>
                                          </p:spTgt>
                                        </p:tgtEl>
                                        <p:attrNameLst>
                                          <p:attrName>ppt_y</p:attrName>
                                        </p:attrNameLst>
                                      </p:cBhvr>
                                      <p:tavLst>
                                        <p:tav tm="0">
                                          <p:val>
                                            <p:strVal val="#ppt_y+.1"/>
                                          </p:val>
                                        </p:tav>
                                        <p:tav tm="100000">
                                          <p:val>
                                            <p:strVal val="#ppt_y"/>
                                          </p:val>
                                        </p:tav>
                                      </p:tavLst>
                                    </p:anim>
                                  </p:childTnLst>
                                </p:cTn>
                              </p:par>
                            </p:childTnLst>
                          </p:cTn>
                        </p:par>
                        <p:par>
                          <p:cTn id="36" fill="hold">
                            <p:stCondLst>
                              <p:cond delay="3250"/>
                            </p:stCondLst>
                            <p:childTnLst>
                              <p:par>
                                <p:cTn id="37" presetID="42" presetClass="entr" presetSubtype="0" fill="hold" grpId="0" nodeType="afterEffect">
                                  <p:stCondLst>
                                    <p:cond delay="0"/>
                                  </p:stCondLst>
                                  <p:childTnLst>
                                    <p:set>
                                      <p:cBhvr>
                                        <p:cTn id="38" dur="1" fill="hold">
                                          <p:stCondLst>
                                            <p:cond delay="0"/>
                                          </p:stCondLst>
                                        </p:cTn>
                                        <p:tgtEl>
                                          <p:spTgt spid="62">
                                            <p:txEl>
                                              <p:pRg st="7" end="7"/>
                                            </p:txEl>
                                          </p:spTgt>
                                        </p:tgtEl>
                                        <p:attrNameLst>
                                          <p:attrName>style.visibility</p:attrName>
                                        </p:attrNameLst>
                                      </p:cBhvr>
                                      <p:to>
                                        <p:strVal val="visible"/>
                                      </p:to>
                                    </p:set>
                                    <p:animEffect transition="in" filter="fade">
                                      <p:cBhvr>
                                        <p:cTn id="39" dur="500"/>
                                        <p:tgtEl>
                                          <p:spTgt spid="62">
                                            <p:txEl>
                                              <p:pRg st="7" end="7"/>
                                            </p:txEl>
                                          </p:spTgt>
                                        </p:tgtEl>
                                      </p:cBhvr>
                                    </p:animEffect>
                                    <p:anim calcmode="lin" valueType="num">
                                      <p:cBhvr>
                                        <p:cTn id="40" dur="500" fill="hold"/>
                                        <p:tgtEl>
                                          <p:spTgt spid="62">
                                            <p:txEl>
                                              <p:pRg st="7" end="7"/>
                                            </p:txEl>
                                          </p:spTgt>
                                        </p:tgtEl>
                                        <p:attrNameLst>
                                          <p:attrName>ppt_x</p:attrName>
                                        </p:attrNameLst>
                                      </p:cBhvr>
                                      <p:tavLst>
                                        <p:tav tm="0">
                                          <p:val>
                                            <p:strVal val="#ppt_x"/>
                                          </p:val>
                                        </p:tav>
                                        <p:tav tm="100000">
                                          <p:val>
                                            <p:strVal val="#ppt_x"/>
                                          </p:val>
                                        </p:tav>
                                      </p:tavLst>
                                    </p:anim>
                                    <p:anim calcmode="lin" valueType="num">
                                      <p:cBhvr>
                                        <p:cTn id="41" dur="500" fill="hold"/>
                                        <p:tgtEl>
                                          <p:spTgt spid="62">
                                            <p:txEl>
                                              <p:pRg st="7" end="7"/>
                                            </p:txEl>
                                          </p:spTgt>
                                        </p:tgtEl>
                                        <p:attrNameLst>
                                          <p:attrName>ppt_y</p:attrName>
                                        </p:attrNameLst>
                                      </p:cBhvr>
                                      <p:tavLst>
                                        <p:tav tm="0">
                                          <p:val>
                                            <p:strVal val="#ppt_y+.1"/>
                                          </p:val>
                                        </p:tav>
                                        <p:tav tm="100000">
                                          <p:val>
                                            <p:strVal val="#ppt_y"/>
                                          </p:val>
                                        </p:tav>
                                      </p:tavLst>
                                    </p:anim>
                                  </p:childTnLst>
                                </p:cTn>
                              </p:par>
                            </p:childTnLst>
                          </p:cTn>
                        </p:par>
                        <p:par>
                          <p:cTn id="42" fill="hold">
                            <p:stCondLst>
                              <p:cond delay="3750"/>
                            </p:stCondLst>
                            <p:childTnLst>
                              <p:par>
                                <p:cTn id="43" presetID="42" presetClass="entr" presetSubtype="0" fill="hold" grpId="0" nodeType="afterEffect">
                                  <p:stCondLst>
                                    <p:cond delay="0"/>
                                  </p:stCondLst>
                                  <p:childTnLst>
                                    <p:set>
                                      <p:cBhvr>
                                        <p:cTn id="44" dur="1" fill="hold">
                                          <p:stCondLst>
                                            <p:cond delay="0"/>
                                          </p:stCondLst>
                                        </p:cTn>
                                        <p:tgtEl>
                                          <p:spTgt spid="62">
                                            <p:txEl>
                                              <p:pRg st="9" end="9"/>
                                            </p:txEl>
                                          </p:spTgt>
                                        </p:tgtEl>
                                        <p:attrNameLst>
                                          <p:attrName>style.visibility</p:attrName>
                                        </p:attrNameLst>
                                      </p:cBhvr>
                                      <p:to>
                                        <p:strVal val="visible"/>
                                      </p:to>
                                    </p:set>
                                    <p:animEffect transition="in" filter="fade">
                                      <p:cBhvr>
                                        <p:cTn id="45" dur="500"/>
                                        <p:tgtEl>
                                          <p:spTgt spid="62">
                                            <p:txEl>
                                              <p:pRg st="9" end="9"/>
                                            </p:txEl>
                                          </p:spTgt>
                                        </p:tgtEl>
                                      </p:cBhvr>
                                    </p:animEffect>
                                    <p:anim calcmode="lin" valueType="num">
                                      <p:cBhvr>
                                        <p:cTn id="46" dur="500" fill="hold"/>
                                        <p:tgtEl>
                                          <p:spTgt spid="62">
                                            <p:txEl>
                                              <p:pRg st="9" end="9"/>
                                            </p:txEl>
                                          </p:spTgt>
                                        </p:tgtEl>
                                        <p:attrNameLst>
                                          <p:attrName>ppt_x</p:attrName>
                                        </p:attrNameLst>
                                      </p:cBhvr>
                                      <p:tavLst>
                                        <p:tav tm="0">
                                          <p:val>
                                            <p:strVal val="#ppt_x"/>
                                          </p:val>
                                        </p:tav>
                                        <p:tav tm="100000">
                                          <p:val>
                                            <p:strVal val="#ppt_x"/>
                                          </p:val>
                                        </p:tav>
                                      </p:tavLst>
                                    </p:anim>
                                    <p:anim calcmode="lin" valueType="num">
                                      <p:cBhvr>
                                        <p:cTn id="47" dur="500" fill="hold"/>
                                        <p:tgtEl>
                                          <p:spTgt spid="62">
                                            <p:txEl>
                                              <p:pRg st="9" end="9"/>
                                            </p:txEl>
                                          </p:spTgt>
                                        </p:tgtEl>
                                        <p:attrNameLst>
                                          <p:attrName>ppt_y</p:attrName>
                                        </p:attrNameLst>
                                      </p:cBhvr>
                                      <p:tavLst>
                                        <p:tav tm="0">
                                          <p:val>
                                            <p:strVal val="#ppt_y+.1"/>
                                          </p:val>
                                        </p:tav>
                                        <p:tav tm="100000">
                                          <p:val>
                                            <p:strVal val="#ppt_y"/>
                                          </p:val>
                                        </p:tav>
                                      </p:tavLst>
                                    </p:anim>
                                  </p:childTnLst>
                                </p:cTn>
                              </p:par>
                            </p:childTnLst>
                          </p:cTn>
                        </p:par>
                        <p:par>
                          <p:cTn id="48" fill="hold">
                            <p:stCondLst>
                              <p:cond delay="4250"/>
                            </p:stCondLst>
                            <p:childTnLst>
                              <p:par>
                                <p:cTn id="49" presetID="47" presetClass="entr" presetSubtype="0" fill="hold" grpId="0" nodeType="afterEffect">
                                  <p:stCondLst>
                                    <p:cond delay="0"/>
                                  </p:stCondLst>
                                  <p:childTnLst>
                                    <p:set>
                                      <p:cBhvr>
                                        <p:cTn id="50" dur="1" fill="hold">
                                          <p:stCondLst>
                                            <p:cond delay="0"/>
                                          </p:stCondLst>
                                        </p:cTn>
                                        <p:tgtEl>
                                          <p:spTgt spid="34"/>
                                        </p:tgtEl>
                                        <p:attrNameLst>
                                          <p:attrName>style.visibility</p:attrName>
                                        </p:attrNameLst>
                                      </p:cBhvr>
                                      <p:to>
                                        <p:strVal val="visible"/>
                                      </p:to>
                                    </p:set>
                                    <p:animEffect transition="in" filter="fade">
                                      <p:cBhvr>
                                        <p:cTn id="51" dur="1000"/>
                                        <p:tgtEl>
                                          <p:spTgt spid="34"/>
                                        </p:tgtEl>
                                      </p:cBhvr>
                                    </p:animEffect>
                                    <p:anim calcmode="lin" valueType="num">
                                      <p:cBhvr>
                                        <p:cTn id="52" dur="1000" fill="hold"/>
                                        <p:tgtEl>
                                          <p:spTgt spid="34"/>
                                        </p:tgtEl>
                                        <p:attrNameLst>
                                          <p:attrName>ppt_x</p:attrName>
                                        </p:attrNameLst>
                                      </p:cBhvr>
                                      <p:tavLst>
                                        <p:tav tm="0">
                                          <p:val>
                                            <p:strVal val="#ppt_x"/>
                                          </p:val>
                                        </p:tav>
                                        <p:tav tm="100000">
                                          <p:val>
                                            <p:strVal val="#ppt_x"/>
                                          </p:val>
                                        </p:tav>
                                      </p:tavLst>
                                    </p:anim>
                                    <p:anim calcmode="lin" valueType="num">
                                      <p:cBhvr>
                                        <p:cTn id="53" dur="1000" fill="hold"/>
                                        <p:tgtEl>
                                          <p:spTgt spid="34"/>
                                        </p:tgtEl>
                                        <p:attrNameLst>
                                          <p:attrName>ppt_y</p:attrName>
                                        </p:attrNameLst>
                                      </p:cBhvr>
                                      <p:tavLst>
                                        <p:tav tm="0">
                                          <p:val>
                                            <p:strVal val="#ppt_y-.1"/>
                                          </p:val>
                                        </p:tav>
                                        <p:tav tm="100000">
                                          <p:val>
                                            <p:strVal val="#ppt_y"/>
                                          </p:val>
                                        </p:tav>
                                      </p:tavLst>
                                    </p:anim>
                                  </p:childTnLst>
                                </p:cTn>
                              </p:par>
                              <p:par>
                                <p:cTn id="54" presetID="47" presetClass="entr" presetSubtype="0" fill="hold" grpId="0" nodeType="with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fade">
                                      <p:cBhvr>
                                        <p:cTn id="56" dur="1000"/>
                                        <p:tgtEl>
                                          <p:spTgt spid="35"/>
                                        </p:tgtEl>
                                      </p:cBhvr>
                                    </p:animEffect>
                                    <p:anim calcmode="lin" valueType="num">
                                      <p:cBhvr>
                                        <p:cTn id="57" dur="1000" fill="hold"/>
                                        <p:tgtEl>
                                          <p:spTgt spid="35"/>
                                        </p:tgtEl>
                                        <p:attrNameLst>
                                          <p:attrName>ppt_x</p:attrName>
                                        </p:attrNameLst>
                                      </p:cBhvr>
                                      <p:tavLst>
                                        <p:tav tm="0">
                                          <p:val>
                                            <p:strVal val="#ppt_x"/>
                                          </p:val>
                                        </p:tav>
                                        <p:tav tm="100000">
                                          <p:val>
                                            <p:strVal val="#ppt_x"/>
                                          </p:val>
                                        </p:tav>
                                      </p:tavLst>
                                    </p:anim>
                                    <p:anim calcmode="lin" valueType="num">
                                      <p:cBhvr>
                                        <p:cTn id="58" dur="1000" fill="hold"/>
                                        <p:tgtEl>
                                          <p:spTgt spid="35"/>
                                        </p:tgtEl>
                                        <p:attrNameLst>
                                          <p:attrName>ppt_y</p:attrName>
                                        </p:attrNameLst>
                                      </p:cBhvr>
                                      <p:tavLst>
                                        <p:tav tm="0">
                                          <p:val>
                                            <p:strVal val="#ppt_y-.1"/>
                                          </p:val>
                                        </p:tav>
                                        <p:tav tm="100000">
                                          <p:val>
                                            <p:strVal val="#ppt_y"/>
                                          </p:val>
                                        </p:tav>
                                      </p:tavLst>
                                    </p:anim>
                                  </p:childTnLst>
                                </p:cTn>
                              </p:par>
                            </p:childTnLst>
                          </p:cTn>
                        </p:par>
                        <p:par>
                          <p:cTn id="59" fill="hold">
                            <p:stCondLst>
                              <p:cond delay="5250"/>
                            </p:stCondLst>
                            <p:childTnLst>
                              <p:par>
                                <p:cTn id="60" presetID="2" presetClass="entr" presetSubtype="8" fill="hold" grpId="0" nodeType="afterEffect">
                                  <p:stCondLst>
                                    <p:cond delay="0"/>
                                  </p:stCondLst>
                                  <p:childTnLst>
                                    <p:set>
                                      <p:cBhvr>
                                        <p:cTn id="61" dur="1" fill="hold">
                                          <p:stCondLst>
                                            <p:cond delay="0"/>
                                          </p:stCondLst>
                                        </p:cTn>
                                        <p:tgtEl>
                                          <p:spTgt spid="29"/>
                                        </p:tgtEl>
                                        <p:attrNameLst>
                                          <p:attrName>style.visibility</p:attrName>
                                        </p:attrNameLst>
                                      </p:cBhvr>
                                      <p:to>
                                        <p:strVal val="visible"/>
                                      </p:to>
                                    </p:set>
                                    <p:anim calcmode="lin" valueType="num">
                                      <p:cBhvr additive="base">
                                        <p:cTn id="62" dur="500" fill="hold"/>
                                        <p:tgtEl>
                                          <p:spTgt spid="29"/>
                                        </p:tgtEl>
                                        <p:attrNameLst>
                                          <p:attrName>ppt_x</p:attrName>
                                        </p:attrNameLst>
                                      </p:cBhvr>
                                      <p:tavLst>
                                        <p:tav tm="0">
                                          <p:val>
                                            <p:strVal val="0-#ppt_w/2"/>
                                          </p:val>
                                        </p:tav>
                                        <p:tav tm="100000">
                                          <p:val>
                                            <p:strVal val="#ppt_x"/>
                                          </p:val>
                                        </p:tav>
                                      </p:tavLst>
                                    </p:anim>
                                    <p:anim calcmode="lin" valueType="num">
                                      <p:cBhvr additive="base">
                                        <p:cTn id="63" dur="500" fill="hold"/>
                                        <p:tgtEl>
                                          <p:spTgt spid="29"/>
                                        </p:tgtEl>
                                        <p:attrNameLst>
                                          <p:attrName>ppt_y</p:attrName>
                                        </p:attrNameLst>
                                      </p:cBhvr>
                                      <p:tavLst>
                                        <p:tav tm="0">
                                          <p:val>
                                            <p:strVal val="#ppt_y"/>
                                          </p:val>
                                        </p:tav>
                                        <p:tav tm="100000">
                                          <p:val>
                                            <p:strVal val="#ppt_y"/>
                                          </p:val>
                                        </p:tav>
                                      </p:tavLst>
                                    </p:anim>
                                  </p:childTnLst>
                                </p:cTn>
                              </p:par>
                            </p:childTnLst>
                          </p:cTn>
                        </p:par>
                        <p:par>
                          <p:cTn id="64" fill="hold">
                            <p:stCondLst>
                              <p:cond delay="5750"/>
                            </p:stCondLst>
                            <p:childTnLst>
                              <p:par>
                                <p:cTn id="65" presetID="53" presetClass="entr" presetSubtype="16" fill="hold" nodeType="afterEffect">
                                  <p:stCondLst>
                                    <p:cond delay="0"/>
                                  </p:stCondLst>
                                  <p:childTnLst>
                                    <p:set>
                                      <p:cBhvr>
                                        <p:cTn id="66" dur="1" fill="hold">
                                          <p:stCondLst>
                                            <p:cond delay="0"/>
                                          </p:stCondLst>
                                        </p:cTn>
                                        <p:tgtEl>
                                          <p:spTgt spid="39"/>
                                        </p:tgtEl>
                                        <p:attrNameLst>
                                          <p:attrName>style.visibility</p:attrName>
                                        </p:attrNameLst>
                                      </p:cBhvr>
                                      <p:to>
                                        <p:strVal val="visible"/>
                                      </p:to>
                                    </p:set>
                                    <p:anim calcmode="lin" valueType="num">
                                      <p:cBhvr>
                                        <p:cTn id="67" dur="1000" fill="hold"/>
                                        <p:tgtEl>
                                          <p:spTgt spid="39"/>
                                        </p:tgtEl>
                                        <p:attrNameLst>
                                          <p:attrName>ppt_w</p:attrName>
                                        </p:attrNameLst>
                                      </p:cBhvr>
                                      <p:tavLst>
                                        <p:tav tm="0">
                                          <p:val>
                                            <p:fltVal val="0"/>
                                          </p:val>
                                        </p:tav>
                                        <p:tav tm="100000">
                                          <p:val>
                                            <p:strVal val="#ppt_w"/>
                                          </p:val>
                                        </p:tav>
                                      </p:tavLst>
                                    </p:anim>
                                    <p:anim calcmode="lin" valueType="num">
                                      <p:cBhvr>
                                        <p:cTn id="68" dur="1000" fill="hold"/>
                                        <p:tgtEl>
                                          <p:spTgt spid="39"/>
                                        </p:tgtEl>
                                        <p:attrNameLst>
                                          <p:attrName>ppt_h</p:attrName>
                                        </p:attrNameLst>
                                      </p:cBhvr>
                                      <p:tavLst>
                                        <p:tav tm="0">
                                          <p:val>
                                            <p:fltVal val="0"/>
                                          </p:val>
                                        </p:tav>
                                        <p:tav tm="100000">
                                          <p:val>
                                            <p:strVal val="#ppt_h"/>
                                          </p:val>
                                        </p:tav>
                                      </p:tavLst>
                                    </p:anim>
                                    <p:animEffect transition="in" filter="fade">
                                      <p:cBhvr>
                                        <p:cTn id="69" dur="1000"/>
                                        <p:tgtEl>
                                          <p:spTgt spid="3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57"/>
                                        </p:tgtEl>
                                        <p:attrNameLst>
                                          <p:attrName>style.visibility</p:attrName>
                                        </p:attrNameLst>
                                      </p:cBhvr>
                                      <p:to>
                                        <p:strVal val="visible"/>
                                      </p:to>
                                    </p:set>
                                    <p:anim calcmode="lin" valueType="num">
                                      <p:cBhvr>
                                        <p:cTn id="72" dur="1000" fill="hold"/>
                                        <p:tgtEl>
                                          <p:spTgt spid="57"/>
                                        </p:tgtEl>
                                        <p:attrNameLst>
                                          <p:attrName>ppt_w</p:attrName>
                                        </p:attrNameLst>
                                      </p:cBhvr>
                                      <p:tavLst>
                                        <p:tav tm="0">
                                          <p:val>
                                            <p:fltVal val="0"/>
                                          </p:val>
                                        </p:tav>
                                        <p:tav tm="100000">
                                          <p:val>
                                            <p:strVal val="#ppt_w"/>
                                          </p:val>
                                        </p:tav>
                                      </p:tavLst>
                                    </p:anim>
                                    <p:anim calcmode="lin" valueType="num">
                                      <p:cBhvr>
                                        <p:cTn id="73" dur="1000" fill="hold"/>
                                        <p:tgtEl>
                                          <p:spTgt spid="57"/>
                                        </p:tgtEl>
                                        <p:attrNameLst>
                                          <p:attrName>ppt_h</p:attrName>
                                        </p:attrNameLst>
                                      </p:cBhvr>
                                      <p:tavLst>
                                        <p:tav tm="0">
                                          <p:val>
                                            <p:fltVal val="0"/>
                                          </p:val>
                                        </p:tav>
                                        <p:tav tm="100000">
                                          <p:val>
                                            <p:strVal val="#ppt_h"/>
                                          </p:val>
                                        </p:tav>
                                      </p:tavLst>
                                    </p:anim>
                                    <p:animEffect transition="in" filter="fade">
                                      <p:cBhvr>
                                        <p:cTn id="74" dur="1000"/>
                                        <p:tgtEl>
                                          <p:spTgt spid="57"/>
                                        </p:tgtEl>
                                      </p:cBhvr>
                                    </p:animEffect>
                                  </p:childTnLst>
                                </p:cTn>
                              </p:par>
                            </p:childTnLst>
                          </p:cTn>
                        </p:par>
                        <p:par>
                          <p:cTn id="75" fill="hold">
                            <p:stCondLst>
                              <p:cond delay="6750"/>
                            </p:stCondLst>
                            <p:childTnLst>
                              <p:par>
                                <p:cTn id="76" presetID="47" presetClass="entr" presetSubtype="0" fill="hold" grpId="0" nodeType="afterEffect">
                                  <p:stCondLst>
                                    <p:cond delay="0"/>
                                  </p:stCondLst>
                                  <p:childTnLst>
                                    <p:set>
                                      <p:cBhvr>
                                        <p:cTn id="77" dur="1" fill="hold">
                                          <p:stCondLst>
                                            <p:cond delay="0"/>
                                          </p:stCondLst>
                                        </p:cTn>
                                        <p:tgtEl>
                                          <p:spTgt spid="21"/>
                                        </p:tgtEl>
                                        <p:attrNameLst>
                                          <p:attrName>style.visibility</p:attrName>
                                        </p:attrNameLst>
                                      </p:cBhvr>
                                      <p:to>
                                        <p:strVal val="visible"/>
                                      </p:to>
                                    </p:set>
                                    <p:animEffect transition="in" filter="fade">
                                      <p:cBhvr>
                                        <p:cTn id="78" dur="1000"/>
                                        <p:tgtEl>
                                          <p:spTgt spid="21"/>
                                        </p:tgtEl>
                                      </p:cBhvr>
                                    </p:animEffect>
                                    <p:anim calcmode="lin" valueType="num">
                                      <p:cBhvr>
                                        <p:cTn id="79" dur="1000" fill="hold"/>
                                        <p:tgtEl>
                                          <p:spTgt spid="21"/>
                                        </p:tgtEl>
                                        <p:attrNameLst>
                                          <p:attrName>ppt_x</p:attrName>
                                        </p:attrNameLst>
                                      </p:cBhvr>
                                      <p:tavLst>
                                        <p:tav tm="0">
                                          <p:val>
                                            <p:strVal val="#ppt_x"/>
                                          </p:val>
                                        </p:tav>
                                        <p:tav tm="100000">
                                          <p:val>
                                            <p:strVal val="#ppt_x"/>
                                          </p:val>
                                        </p:tav>
                                      </p:tavLst>
                                    </p:anim>
                                    <p:anim calcmode="lin" valueType="num">
                                      <p:cBhvr>
                                        <p:cTn id="80" dur="1000" fill="hold"/>
                                        <p:tgtEl>
                                          <p:spTgt spid="21"/>
                                        </p:tgtEl>
                                        <p:attrNameLst>
                                          <p:attrName>ppt_y</p:attrName>
                                        </p:attrNameLst>
                                      </p:cBhvr>
                                      <p:tavLst>
                                        <p:tav tm="0">
                                          <p:val>
                                            <p:strVal val="#ppt_y-.1"/>
                                          </p:val>
                                        </p:tav>
                                        <p:tav tm="100000">
                                          <p:val>
                                            <p:strVal val="#ppt_y"/>
                                          </p:val>
                                        </p:tav>
                                      </p:tavLst>
                                    </p:anim>
                                  </p:childTnLst>
                                </p:cTn>
                              </p:par>
                              <p:par>
                                <p:cTn id="81" presetID="47" presetClass="entr" presetSubtype="0" fill="hold" grpId="0" nodeType="withEffect">
                                  <p:stCondLst>
                                    <p:cond delay="0"/>
                                  </p:stCondLst>
                                  <p:childTnLst>
                                    <p:set>
                                      <p:cBhvr>
                                        <p:cTn id="82" dur="1" fill="hold">
                                          <p:stCondLst>
                                            <p:cond delay="0"/>
                                          </p:stCondLst>
                                        </p:cTn>
                                        <p:tgtEl>
                                          <p:spTgt spid="36"/>
                                        </p:tgtEl>
                                        <p:attrNameLst>
                                          <p:attrName>style.visibility</p:attrName>
                                        </p:attrNameLst>
                                      </p:cBhvr>
                                      <p:to>
                                        <p:strVal val="visible"/>
                                      </p:to>
                                    </p:set>
                                    <p:animEffect transition="in" filter="fade">
                                      <p:cBhvr>
                                        <p:cTn id="83" dur="1000"/>
                                        <p:tgtEl>
                                          <p:spTgt spid="36"/>
                                        </p:tgtEl>
                                      </p:cBhvr>
                                    </p:animEffect>
                                    <p:anim calcmode="lin" valueType="num">
                                      <p:cBhvr>
                                        <p:cTn id="84" dur="1000" fill="hold"/>
                                        <p:tgtEl>
                                          <p:spTgt spid="36"/>
                                        </p:tgtEl>
                                        <p:attrNameLst>
                                          <p:attrName>ppt_x</p:attrName>
                                        </p:attrNameLst>
                                      </p:cBhvr>
                                      <p:tavLst>
                                        <p:tav tm="0">
                                          <p:val>
                                            <p:strVal val="#ppt_x"/>
                                          </p:val>
                                        </p:tav>
                                        <p:tav tm="100000">
                                          <p:val>
                                            <p:strVal val="#ppt_x"/>
                                          </p:val>
                                        </p:tav>
                                      </p:tavLst>
                                    </p:anim>
                                    <p:anim calcmode="lin" valueType="num">
                                      <p:cBhvr>
                                        <p:cTn id="85" dur="1000" fill="hold"/>
                                        <p:tgtEl>
                                          <p:spTgt spid="36"/>
                                        </p:tgtEl>
                                        <p:attrNameLst>
                                          <p:attrName>ppt_y</p:attrName>
                                        </p:attrNameLst>
                                      </p:cBhvr>
                                      <p:tavLst>
                                        <p:tav tm="0">
                                          <p:val>
                                            <p:strVal val="#ppt_y-.1"/>
                                          </p:val>
                                        </p:tav>
                                        <p:tav tm="100000">
                                          <p:val>
                                            <p:strVal val="#ppt_y"/>
                                          </p:val>
                                        </p:tav>
                                      </p:tavLst>
                                    </p:anim>
                                  </p:childTnLst>
                                </p:cTn>
                              </p:par>
                            </p:childTnLst>
                          </p:cTn>
                        </p:par>
                        <p:par>
                          <p:cTn id="86" fill="hold">
                            <p:stCondLst>
                              <p:cond delay="7750"/>
                            </p:stCondLst>
                            <p:childTnLst>
                              <p:par>
                                <p:cTn id="87" presetID="2" presetClass="entr" presetSubtype="1" fill="hold" grpId="0" nodeType="afterEffect">
                                  <p:stCondLst>
                                    <p:cond delay="0"/>
                                  </p:stCondLst>
                                  <p:childTnLst>
                                    <p:set>
                                      <p:cBhvr>
                                        <p:cTn id="88" dur="1" fill="hold">
                                          <p:stCondLst>
                                            <p:cond delay="0"/>
                                          </p:stCondLst>
                                        </p:cTn>
                                        <p:tgtEl>
                                          <p:spTgt spid="28"/>
                                        </p:tgtEl>
                                        <p:attrNameLst>
                                          <p:attrName>style.visibility</p:attrName>
                                        </p:attrNameLst>
                                      </p:cBhvr>
                                      <p:to>
                                        <p:strVal val="visible"/>
                                      </p:to>
                                    </p:set>
                                    <p:anim calcmode="lin" valueType="num">
                                      <p:cBhvr additive="base">
                                        <p:cTn id="89" dur="500" fill="hold"/>
                                        <p:tgtEl>
                                          <p:spTgt spid="28"/>
                                        </p:tgtEl>
                                        <p:attrNameLst>
                                          <p:attrName>ppt_x</p:attrName>
                                        </p:attrNameLst>
                                      </p:cBhvr>
                                      <p:tavLst>
                                        <p:tav tm="0">
                                          <p:val>
                                            <p:strVal val="#ppt_x"/>
                                          </p:val>
                                        </p:tav>
                                        <p:tav tm="100000">
                                          <p:val>
                                            <p:strVal val="#ppt_x"/>
                                          </p:val>
                                        </p:tav>
                                      </p:tavLst>
                                    </p:anim>
                                    <p:anim calcmode="lin" valueType="num">
                                      <p:cBhvr additive="base">
                                        <p:cTn id="90" dur="500" fill="hold"/>
                                        <p:tgtEl>
                                          <p:spTgt spid="28"/>
                                        </p:tgtEl>
                                        <p:attrNameLst>
                                          <p:attrName>ppt_y</p:attrName>
                                        </p:attrNameLst>
                                      </p:cBhvr>
                                      <p:tavLst>
                                        <p:tav tm="0">
                                          <p:val>
                                            <p:strVal val="0-#ppt_h/2"/>
                                          </p:val>
                                        </p:tav>
                                        <p:tav tm="100000">
                                          <p:val>
                                            <p:strVal val="#ppt_y"/>
                                          </p:val>
                                        </p:tav>
                                      </p:tavLst>
                                    </p:anim>
                                  </p:childTnLst>
                                </p:cTn>
                              </p:par>
                            </p:childTnLst>
                          </p:cTn>
                        </p:par>
                        <p:par>
                          <p:cTn id="91" fill="hold">
                            <p:stCondLst>
                              <p:cond delay="8250"/>
                            </p:stCondLst>
                            <p:childTnLst>
                              <p:par>
                                <p:cTn id="92" presetID="53" presetClass="entr" presetSubtype="16" fill="hold" nodeType="afterEffect">
                                  <p:stCondLst>
                                    <p:cond delay="0"/>
                                  </p:stCondLst>
                                  <p:childTnLst>
                                    <p:set>
                                      <p:cBhvr>
                                        <p:cTn id="93" dur="1" fill="hold">
                                          <p:stCondLst>
                                            <p:cond delay="0"/>
                                          </p:stCondLst>
                                        </p:cTn>
                                        <p:tgtEl>
                                          <p:spTgt spid="54"/>
                                        </p:tgtEl>
                                        <p:attrNameLst>
                                          <p:attrName>style.visibility</p:attrName>
                                        </p:attrNameLst>
                                      </p:cBhvr>
                                      <p:to>
                                        <p:strVal val="visible"/>
                                      </p:to>
                                    </p:set>
                                    <p:anim calcmode="lin" valueType="num">
                                      <p:cBhvr>
                                        <p:cTn id="94" dur="1000" fill="hold"/>
                                        <p:tgtEl>
                                          <p:spTgt spid="54"/>
                                        </p:tgtEl>
                                        <p:attrNameLst>
                                          <p:attrName>ppt_w</p:attrName>
                                        </p:attrNameLst>
                                      </p:cBhvr>
                                      <p:tavLst>
                                        <p:tav tm="0">
                                          <p:val>
                                            <p:fltVal val="0"/>
                                          </p:val>
                                        </p:tav>
                                        <p:tav tm="100000">
                                          <p:val>
                                            <p:strVal val="#ppt_w"/>
                                          </p:val>
                                        </p:tav>
                                      </p:tavLst>
                                    </p:anim>
                                    <p:anim calcmode="lin" valueType="num">
                                      <p:cBhvr>
                                        <p:cTn id="95" dur="1000" fill="hold"/>
                                        <p:tgtEl>
                                          <p:spTgt spid="54"/>
                                        </p:tgtEl>
                                        <p:attrNameLst>
                                          <p:attrName>ppt_h</p:attrName>
                                        </p:attrNameLst>
                                      </p:cBhvr>
                                      <p:tavLst>
                                        <p:tav tm="0">
                                          <p:val>
                                            <p:fltVal val="0"/>
                                          </p:val>
                                        </p:tav>
                                        <p:tav tm="100000">
                                          <p:val>
                                            <p:strVal val="#ppt_h"/>
                                          </p:val>
                                        </p:tav>
                                      </p:tavLst>
                                    </p:anim>
                                    <p:animEffect transition="in" filter="fade">
                                      <p:cBhvr>
                                        <p:cTn id="96" dur="1000"/>
                                        <p:tgtEl>
                                          <p:spTgt spid="54"/>
                                        </p:tgtEl>
                                      </p:cBhvr>
                                    </p:animEffect>
                                  </p:childTnLst>
                                </p:cTn>
                              </p:par>
                              <p:par>
                                <p:cTn id="97" presetID="53" presetClass="entr" presetSubtype="16" fill="hold" grpId="0" nodeType="withEffect">
                                  <p:stCondLst>
                                    <p:cond delay="0"/>
                                  </p:stCondLst>
                                  <p:childTnLst>
                                    <p:set>
                                      <p:cBhvr>
                                        <p:cTn id="98" dur="1" fill="hold">
                                          <p:stCondLst>
                                            <p:cond delay="0"/>
                                          </p:stCondLst>
                                        </p:cTn>
                                        <p:tgtEl>
                                          <p:spTgt spid="58"/>
                                        </p:tgtEl>
                                        <p:attrNameLst>
                                          <p:attrName>style.visibility</p:attrName>
                                        </p:attrNameLst>
                                      </p:cBhvr>
                                      <p:to>
                                        <p:strVal val="visible"/>
                                      </p:to>
                                    </p:set>
                                    <p:anim calcmode="lin" valueType="num">
                                      <p:cBhvr>
                                        <p:cTn id="99" dur="1000" fill="hold"/>
                                        <p:tgtEl>
                                          <p:spTgt spid="58"/>
                                        </p:tgtEl>
                                        <p:attrNameLst>
                                          <p:attrName>ppt_w</p:attrName>
                                        </p:attrNameLst>
                                      </p:cBhvr>
                                      <p:tavLst>
                                        <p:tav tm="0">
                                          <p:val>
                                            <p:fltVal val="0"/>
                                          </p:val>
                                        </p:tav>
                                        <p:tav tm="100000">
                                          <p:val>
                                            <p:strVal val="#ppt_w"/>
                                          </p:val>
                                        </p:tav>
                                      </p:tavLst>
                                    </p:anim>
                                    <p:anim calcmode="lin" valueType="num">
                                      <p:cBhvr>
                                        <p:cTn id="100" dur="1000" fill="hold"/>
                                        <p:tgtEl>
                                          <p:spTgt spid="58"/>
                                        </p:tgtEl>
                                        <p:attrNameLst>
                                          <p:attrName>ppt_h</p:attrName>
                                        </p:attrNameLst>
                                      </p:cBhvr>
                                      <p:tavLst>
                                        <p:tav tm="0">
                                          <p:val>
                                            <p:fltVal val="0"/>
                                          </p:val>
                                        </p:tav>
                                        <p:tav tm="100000">
                                          <p:val>
                                            <p:strVal val="#ppt_h"/>
                                          </p:val>
                                        </p:tav>
                                      </p:tavLst>
                                    </p:anim>
                                    <p:animEffect transition="in" filter="fade">
                                      <p:cBhvr>
                                        <p:cTn id="101" dur="1000"/>
                                        <p:tgtEl>
                                          <p:spTgt spid="58"/>
                                        </p:tgtEl>
                                      </p:cBhvr>
                                    </p:animEffect>
                                  </p:childTnLst>
                                </p:cTn>
                              </p:par>
                            </p:childTnLst>
                          </p:cTn>
                        </p:par>
                        <p:par>
                          <p:cTn id="102" fill="hold">
                            <p:stCondLst>
                              <p:cond delay="9250"/>
                            </p:stCondLst>
                            <p:childTnLst>
                              <p:par>
                                <p:cTn id="103" presetID="42" presetClass="entr" presetSubtype="0" fill="hold" grpId="0" nodeType="afterEffect">
                                  <p:stCondLst>
                                    <p:cond delay="0"/>
                                  </p:stCondLst>
                                  <p:childTnLst>
                                    <p:set>
                                      <p:cBhvr>
                                        <p:cTn id="104" dur="1" fill="hold">
                                          <p:stCondLst>
                                            <p:cond delay="0"/>
                                          </p:stCondLst>
                                        </p:cTn>
                                        <p:tgtEl>
                                          <p:spTgt spid="32"/>
                                        </p:tgtEl>
                                        <p:attrNameLst>
                                          <p:attrName>style.visibility</p:attrName>
                                        </p:attrNameLst>
                                      </p:cBhvr>
                                      <p:to>
                                        <p:strVal val="visible"/>
                                      </p:to>
                                    </p:set>
                                    <p:animEffect transition="in" filter="fade">
                                      <p:cBhvr>
                                        <p:cTn id="105" dur="1000"/>
                                        <p:tgtEl>
                                          <p:spTgt spid="32"/>
                                        </p:tgtEl>
                                      </p:cBhvr>
                                    </p:animEffect>
                                    <p:anim calcmode="lin" valueType="num">
                                      <p:cBhvr>
                                        <p:cTn id="106" dur="1000" fill="hold"/>
                                        <p:tgtEl>
                                          <p:spTgt spid="32"/>
                                        </p:tgtEl>
                                        <p:attrNameLst>
                                          <p:attrName>ppt_x</p:attrName>
                                        </p:attrNameLst>
                                      </p:cBhvr>
                                      <p:tavLst>
                                        <p:tav tm="0">
                                          <p:val>
                                            <p:strVal val="#ppt_x"/>
                                          </p:val>
                                        </p:tav>
                                        <p:tav tm="100000">
                                          <p:val>
                                            <p:strVal val="#ppt_x"/>
                                          </p:val>
                                        </p:tav>
                                      </p:tavLst>
                                    </p:anim>
                                    <p:anim calcmode="lin" valueType="num">
                                      <p:cBhvr>
                                        <p:cTn id="107" dur="1000" fill="hold"/>
                                        <p:tgtEl>
                                          <p:spTgt spid="32"/>
                                        </p:tgtEl>
                                        <p:attrNameLst>
                                          <p:attrName>ppt_y</p:attrName>
                                        </p:attrNameLst>
                                      </p:cBhvr>
                                      <p:tavLst>
                                        <p:tav tm="0">
                                          <p:val>
                                            <p:strVal val="#ppt_y+.1"/>
                                          </p:val>
                                        </p:tav>
                                        <p:tav tm="100000">
                                          <p:val>
                                            <p:strVal val="#ppt_y"/>
                                          </p:val>
                                        </p:tav>
                                      </p:tavLst>
                                    </p:anim>
                                  </p:childTnLst>
                                </p:cTn>
                              </p:par>
                              <p:par>
                                <p:cTn id="108" presetID="42" presetClass="entr" presetSubtype="0" fill="hold" grpId="0" nodeType="withEffect">
                                  <p:stCondLst>
                                    <p:cond delay="0"/>
                                  </p:stCondLst>
                                  <p:childTnLst>
                                    <p:set>
                                      <p:cBhvr>
                                        <p:cTn id="109" dur="1" fill="hold">
                                          <p:stCondLst>
                                            <p:cond delay="0"/>
                                          </p:stCondLst>
                                        </p:cTn>
                                        <p:tgtEl>
                                          <p:spTgt spid="37"/>
                                        </p:tgtEl>
                                        <p:attrNameLst>
                                          <p:attrName>style.visibility</p:attrName>
                                        </p:attrNameLst>
                                      </p:cBhvr>
                                      <p:to>
                                        <p:strVal val="visible"/>
                                      </p:to>
                                    </p:set>
                                    <p:animEffect transition="in" filter="fade">
                                      <p:cBhvr>
                                        <p:cTn id="110" dur="1000"/>
                                        <p:tgtEl>
                                          <p:spTgt spid="37"/>
                                        </p:tgtEl>
                                      </p:cBhvr>
                                    </p:animEffect>
                                    <p:anim calcmode="lin" valueType="num">
                                      <p:cBhvr>
                                        <p:cTn id="111" dur="1000" fill="hold"/>
                                        <p:tgtEl>
                                          <p:spTgt spid="37"/>
                                        </p:tgtEl>
                                        <p:attrNameLst>
                                          <p:attrName>ppt_x</p:attrName>
                                        </p:attrNameLst>
                                      </p:cBhvr>
                                      <p:tavLst>
                                        <p:tav tm="0">
                                          <p:val>
                                            <p:strVal val="#ppt_x"/>
                                          </p:val>
                                        </p:tav>
                                        <p:tav tm="100000">
                                          <p:val>
                                            <p:strVal val="#ppt_x"/>
                                          </p:val>
                                        </p:tav>
                                      </p:tavLst>
                                    </p:anim>
                                    <p:anim calcmode="lin" valueType="num">
                                      <p:cBhvr>
                                        <p:cTn id="112" dur="1000" fill="hold"/>
                                        <p:tgtEl>
                                          <p:spTgt spid="37"/>
                                        </p:tgtEl>
                                        <p:attrNameLst>
                                          <p:attrName>ppt_y</p:attrName>
                                        </p:attrNameLst>
                                      </p:cBhvr>
                                      <p:tavLst>
                                        <p:tav tm="0">
                                          <p:val>
                                            <p:strVal val="#ppt_y+.1"/>
                                          </p:val>
                                        </p:tav>
                                        <p:tav tm="100000">
                                          <p:val>
                                            <p:strVal val="#ppt_y"/>
                                          </p:val>
                                        </p:tav>
                                      </p:tavLst>
                                    </p:anim>
                                  </p:childTnLst>
                                </p:cTn>
                              </p:par>
                            </p:childTnLst>
                          </p:cTn>
                        </p:par>
                        <p:par>
                          <p:cTn id="113" fill="hold">
                            <p:stCondLst>
                              <p:cond delay="10250"/>
                            </p:stCondLst>
                            <p:childTnLst>
                              <p:par>
                                <p:cTn id="114" presetID="2" presetClass="entr" presetSubtype="2" fill="hold" grpId="0" nodeType="afterEffect">
                                  <p:stCondLst>
                                    <p:cond delay="0"/>
                                  </p:stCondLst>
                                  <p:childTnLst>
                                    <p:set>
                                      <p:cBhvr>
                                        <p:cTn id="115" dur="1" fill="hold">
                                          <p:stCondLst>
                                            <p:cond delay="0"/>
                                          </p:stCondLst>
                                        </p:cTn>
                                        <p:tgtEl>
                                          <p:spTgt spid="30"/>
                                        </p:tgtEl>
                                        <p:attrNameLst>
                                          <p:attrName>style.visibility</p:attrName>
                                        </p:attrNameLst>
                                      </p:cBhvr>
                                      <p:to>
                                        <p:strVal val="visible"/>
                                      </p:to>
                                    </p:set>
                                    <p:anim calcmode="lin" valueType="num">
                                      <p:cBhvr additive="base">
                                        <p:cTn id="116" dur="500" fill="hold"/>
                                        <p:tgtEl>
                                          <p:spTgt spid="30"/>
                                        </p:tgtEl>
                                        <p:attrNameLst>
                                          <p:attrName>ppt_x</p:attrName>
                                        </p:attrNameLst>
                                      </p:cBhvr>
                                      <p:tavLst>
                                        <p:tav tm="0">
                                          <p:val>
                                            <p:strVal val="1+#ppt_w/2"/>
                                          </p:val>
                                        </p:tav>
                                        <p:tav tm="100000">
                                          <p:val>
                                            <p:strVal val="#ppt_x"/>
                                          </p:val>
                                        </p:tav>
                                      </p:tavLst>
                                    </p:anim>
                                    <p:anim calcmode="lin" valueType="num">
                                      <p:cBhvr additive="base">
                                        <p:cTn id="117" dur="500" fill="hold"/>
                                        <p:tgtEl>
                                          <p:spTgt spid="30"/>
                                        </p:tgtEl>
                                        <p:attrNameLst>
                                          <p:attrName>ppt_y</p:attrName>
                                        </p:attrNameLst>
                                      </p:cBhvr>
                                      <p:tavLst>
                                        <p:tav tm="0">
                                          <p:val>
                                            <p:strVal val="#ppt_y"/>
                                          </p:val>
                                        </p:tav>
                                        <p:tav tm="100000">
                                          <p:val>
                                            <p:strVal val="#ppt_y"/>
                                          </p:val>
                                        </p:tav>
                                      </p:tavLst>
                                    </p:anim>
                                  </p:childTnLst>
                                </p:cTn>
                              </p:par>
                            </p:childTnLst>
                          </p:cTn>
                        </p:par>
                        <p:par>
                          <p:cTn id="118" fill="hold">
                            <p:stCondLst>
                              <p:cond delay="10750"/>
                            </p:stCondLst>
                            <p:childTnLst>
                              <p:par>
                                <p:cTn id="119" presetID="53" presetClass="entr" presetSubtype="16" fill="hold" nodeType="afterEffect">
                                  <p:stCondLst>
                                    <p:cond delay="0"/>
                                  </p:stCondLst>
                                  <p:childTnLst>
                                    <p:set>
                                      <p:cBhvr>
                                        <p:cTn id="120" dur="1" fill="hold">
                                          <p:stCondLst>
                                            <p:cond delay="0"/>
                                          </p:stCondLst>
                                        </p:cTn>
                                        <p:tgtEl>
                                          <p:spTgt spid="51"/>
                                        </p:tgtEl>
                                        <p:attrNameLst>
                                          <p:attrName>style.visibility</p:attrName>
                                        </p:attrNameLst>
                                      </p:cBhvr>
                                      <p:to>
                                        <p:strVal val="visible"/>
                                      </p:to>
                                    </p:set>
                                    <p:anim calcmode="lin" valueType="num">
                                      <p:cBhvr>
                                        <p:cTn id="121" dur="1000" fill="hold"/>
                                        <p:tgtEl>
                                          <p:spTgt spid="51"/>
                                        </p:tgtEl>
                                        <p:attrNameLst>
                                          <p:attrName>ppt_w</p:attrName>
                                        </p:attrNameLst>
                                      </p:cBhvr>
                                      <p:tavLst>
                                        <p:tav tm="0">
                                          <p:val>
                                            <p:fltVal val="0"/>
                                          </p:val>
                                        </p:tav>
                                        <p:tav tm="100000">
                                          <p:val>
                                            <p:strVal val="#ppt_w"/>
                                          </p:val>
                                        </p:tav>
                                      </p:tavLst>
                                    </p:anim>
                                    <p:anim calcmode="lin" valueType="num">
                                      <p:cBhvr>
                                        <p:cTn id="122" dur="1000" fill="hold"/>
                                        <p:tgtEl>
                                          <p:spTgt spid="51"/>
                                        </p:tgtEl>
                                        <p:attrNameLst>
                                          <p:attrName>ppt_h</p:attrName>
                                        </p:attrNameLst>
                                      </p:cBhvr>
                                      <p:tavLst>
                                        <p:tav tm="0">
                                          <p:val>
                                            <p:fltVal val="0"/>
                                          </p:val>
                                        </p:tav>
                                        <p:tav tm="100000">
                                          <p:val>
                                            <p:strVal val="#ppt_h"/>
                                          </p:val>
                                        </p:tav>
                                      </p:tavLst>
                                    </p:anim>
                                    <p:animEffect transition="in" filter="fade">
                                      <p:cBhvr>
                                        <p:cTn id="123" dur="1000"/>
                                        <p:tgtEl>
                                          <p:spTgt spid="51"/>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60"/>
                                        </p:tgtEl>
                                        <p:attrNameLst>
                                          <p:attrName>style.visibility</p:attrName>
                                        </p:attrNameLst>
                                      </p:cBhvr>
                                      <p:to>
                                        <p:strVal val="visible"/>
                                      </p:to>
                                    </p:set>
                                    <p:anim calcmode="lin" valueType="num">
                                      <p:cBhvr>
                                        <p:cTn id="126" dur="1000" fill="hold"/>
                                        <p:tgtEl>
                                          <p:spTgt spid="60"/>
                                        </p:tgtEl>
                                        <p:attrNameLst>
                                          <p:attrName>ppt_w</p:attrName>
                                        </p:attrNameLst>
                                      </p:cBhvr>
                                      <p:tavLst>
                                        <p:tav tm="0">
                                          <p:val>
                                            <p:fltVal val="0"/>
                                          </p:val>
                                        </p:tav>
                                        <p:tav tm="100000">
                                          <p:val>
                                            <p:strVal val="#ppt_w"/>
                                          </p:val>
                                        </p:tav>
                                      </p:tavLst>
                                    </p:anim>
                                    <p:anim calcmode="lin" valueType="num">
                                      <p:cBhvr>
                                        <p:cTn id="127" dur="1000" fill="hold"/>
                                        <p:tgtEl>
                                          <p:spTgt spid="60"/>
                                        </p:tgtEl>
                                        <p:attrNameLst>
                                          <p:attrName>ppt_h</p:attrName>
                                        </p:attrNameLst>
                                      </p:cBhvr>
                                      <p:tavLst>
                                        <p:tav tm="0">
                                          <p:val>
                                            <p:fltVal val="0"/>
                                          </p:val>
                                        </p:tav>
                                        <p:tav tm="100000">
                                          <p:val>
                                            <p:strVal val="#ppt_h"/>
                                          </p:val>
                                        </p:tav>
                                      </p:tavLst>
                                    </p:anim>
                                    <p:animEffect transition="in" filter="fade">
                                      <p:cBhvr>
                                        <p:cTn id="128" dur="1000"/>
                                        <p:tgtEl>
                                          <p:spTgt spid="60"/>
                                        </p:tgtEl>
                                      </p:cBhvr>
                                    </p:animEffect>
                                  </p:childTnLst>
                                </p:cTn>
                              </p:par>
                            </p:childTnLst>
                          </p:cTn>
                        </p:par>
                        <p:par>
                          <p:cTn id="129" fill="hold">
                            <p:stCondLst>
                              <p:cond delay="11750"/>
                            </p:stCondLst>
                            <p:childTnLst>
                              <p:par>
                                <p:cTn id="130" presetID="42" presetClass="entr" presetSubtype="0" fill="hold" grpId="0" nodeType="afterEffect">
                                  <p:stCondLst>
                                    <p:cond delay="0"/>
                                  </p:stCondLst>
                                  <p:childTnLst>
                                    <p:set>
                                      <p:cBhvr>
                                        <p:cTn id="131" dur="1" fill="hold">
                                          <p:stCondLst>
                                            <p:cond delay="0"/>
                                          </p:stCondLst>
                                        </p:cTn>
                                        <p:tgtEl>
                                          <p:spTgt spid="33"/>
                                        </p:tgtEl>
                                        <p:attrNameLst>
                                          <p:attrName>style.visibility</p:attrName>
                                        </p:attrNameLst>
                                      </p:cBhvr>
                                      <p:to>
                                        <p:strVal val="visible"/>
                                      </p:to>
                                    </p:set>
                                    <p:animEffect transition="in" filter="fade">
                                      <p:cBhvr>
                                        <p:cTn id="132" dur="1000"/>
                                        <p:tgtEl>
                                          <p:spTgt spid="33"/>
                                        </p:tgtEl>
                                      </p:cBhvr>
                                    </p:animEffect>
                                    <p:anim calcmode="lin" valueType="num">
                                      <p:cBhvr>
                                        <p:cTn id="133" dur="1000" fill="hold"/>
                                        <p:tgtEl>
                                          <p:spTgt spid="33"/>
                                        </p:tgtEl>
                                        <p:attrNameLst>
                                          <p:attrName>ppt_x</p:attrName>
                                        </p:attrNameLst>
                                      </p:cBhvr>
                                      <p:tavLst>
                                        <p:tav tm="0">
                                          <p:val>
                                            <p:strVal val="#ppt_x"/>
                                          </p:val>
                                        </p:tav>
                                        <p:tav tm="100000">
                                          <p:val>
                                            <p:strVal val="#ppt_x"/>
                                          </p:val>
                                        </p:tav>
                                      </p:tavLst>
                                    </p:anim>
                                    <p:anim calcmode="lin" valueType="num">
                                      <p:cBhvr>
                                        <p:cTn id="134" dur="1000" fill="hold"/>
                                        <p:tgtEl>
                                          <p:spTgt spid="33"/>
                                        </p:tgtEl>
                                        <p:attrNameLst>
                                          <p:attrName>ppt_y</p:attrName>
                                        </p:attrNameLst>
                                      </p:cBhvr>
                                      <p:tavLst>
                                        <p:tav tm="0">
                                          <p:val>
                                            <p:strVal val="#ppt_y+.1"/>
                                          </p:val>
                                        </p:tav>
                                        <p:tav tm="100000">
                                          <p:val>
                                            <p:strVal val="#ppt_y"/>
                                          </p:val>
                                        </p:tav>
                                      </p:tavLst>
                                    </p:anim>
                                  </p:childTnLst>
                                </p:cTn>
                              </p:par>
                              <p:par>
                                <p:cTn id="135" presetID="42" presetClass="entr" presetSubtype="0" fill="hold" grpId="0" nodeType="withEffect">
                                  <p:stCondLst>
                                    <p:cond delay="0"/>
                                  </p:stCondLst>
                                  <p:childTnLst>
                                    <p:set>
                                      <p:cBhvr>
                                        <p:cTn id="136" dur="1" fill="hold">
                                          <p:stCondLst>
                                            <p:cond delay="0"/>
                                          </p:stCondLst>
                                        </p:cTn>
                                        <p:tgtEl>
                                          <p:spTgt spid="38"/>
                                        </p:tgtEl>
                                        <p:attrNameLst>
                                          <p:attrName>style.visibility</p:attrName>
                                        </p:attrNameLst>
                                      </p:cBhvr>
                                      <p:to>
                                        <p:strVal val="visible"/>
                                      </p:to>
                                    </p:set>
                                    <p:animEffect transition="in" filter="fade">
                                      <p:cBhvr>
                                        <p:cTn id="137" dur="1000"/>
                                        <p:tgtEl>
                                          <p:spTgt spid="38"/>
                                        </p:tgtEl>
                                      </p:cBhvr>
                                    </p:animEffect>
                                    <p:anim calcmode="lin" valueType="num">
                                      <p:cBhvr>
                                        <p:cTn id="138" dur="1000" fill="hold"/>
                                        <p:tgtEl>
                                          <p:spTgt spid="38"/>
                                        </p:tgtEl>
                                        <p:attrNameLst>
                                          <p:attrName>ppt_x</p:attrName>
                                        </p:attrNameLst>
                                      </p:cBhvr>
                                      <p:tavLst>
                                        <p:tav tm="0">
                                          <p:val>
                                            <p:strVal val="#ppt_x"/>
                                          </p:val>
                                        </p:tav>
                                        <p:tav tm="100000">
                                          <p:val>
                                            <p:strVal val="#ppt_x"/>
                                          </p:val>
                                        </p:tav>
                                      </p:tavLst>
                                    </p:anim>
                                    <p:anim calcmode="lin" valueType="num">
                                      <p:cBhvr>
                                        <p:cTn id="139" dur="1000" fill="hold"/>
                                        <p:tgtEl>
                                          <p:spTgt spid="38"/>
                                        </p:tgtEl>
                                        <p:attrNameLst>
                                          <p:attrName>ppt_y</p:attrName>
                                        </p:attrNameLst>
                                      </p:cBhvr>
                                      <p:tavLst>
                                        <p:tav tm="0">
                                          <p:val>
                                            <p:strVal val="#ppt_y+.1"/>
                                          </p:val>
                                        </p:tav>
                                        <p:tav tm="100000">
                                          <p:val>
                                            <p:strVal val="#ppt_y"/>
                                          </p:val>
                                        </p:tav>
                                      </p:tavLst>
                                    </p:anim>
                                  </p:childTnLst>
                                </p:cTn>
                              </p:par>
                            </p:childTnLst>
                          </p:cTn>
                        </p:par>
                        <p:par>
                          <p:cTn id="140" fill="hold">
                            <p:stCondLst>
                              <p:cond delay="12750"/>
                            </p:stCondLst>
                            <p:childTnLst>
                              <p:par>
                                <p:cTn id="141" presetID="2" presetClass="entr" presetSubtype="4" fill="hold" grpId="0" nodeType="afterEffect">
                                  <p:stCondLst>
                                    <p:cond delay="0"/>
                                  </p:stCondLst>
                                  <p:childTnLst>
                                    <p:set>
                                      <p:cBhvr>
                                        <p:cTn id="142" dur="1" fill="hold">
                                          <p:stCondLst>
                                            <p:cond delay="0"/>
                                          </p:stCondLst>
                                        </p:cTn>
                                        <p:tgtEl>
                                          <p:spTgt spid="31"/>
                                        </p:tgtEl>
                                        <p:attrNameLst>
                                          <p:attrName>style.visibility</p:attrName>
                                        </p:attrNameLst>
                                      </p:cBhvr>
                                      <p:to>
                                        <p:strVal val="visible"/>
                                      </p:to>
                                    </p:set>
                                    <p:anim calcmode="lin" valueType="num">
                                      <p:cBhvr additive="base">
                                        <p:cTn id="143" dur="500" fill="hold"/>
                                        <p:tgtEl>
                                          <p:spTgt spid="31"/>
                                        </p:tgtEl>
                                        <p:attrNameLst>
                                          <p:attrName>ppt_x</p:attrName>
                                        </p:attrNameLst>
                                      </p:cBhvr>
                                      <p:tavLst>
                                        <p:tav tm="0">
                                          <p:val>
                                            <p:strVal val="#ppt_x"/>
                                          </p:val>
                                        </p:tav>
                                        <p:tav tm="100000">
                                          <p:val>
                                            <p:strVal val="#ppt_x"/>
                                          </p:val>
                                        </p:tav>
                                      </p:tavLst>
                                    </p:anim>
                                    <p:anim calcmode="lin" valueType="num">
                                      <p:cBhvr additive="base">
                                        <p:cTn id="144" dur="500" fill="hold"/>
                                        <p:tgtEl>
                                          <p:spTgt spid="31"/>
                                        </p:tgtEl>
                                        <p:attrNameLst>
                                          <p:attrName>ppt_y</p:attrName>
                                        </p:attrNameLst>
                                      </p:cBhvr>
                                      <p:tavLst>
                                        <p:tav tm="0">
                                          <p:val>
                                            <p:strVal val="1+#ppt_h/2"/>
                                          </p:val>
                                        </p:tav>
                                        <p:tav tm="100000">
                                          <p:val>
                                            <p:strVal val="#ppt_y"/>
                                          </p:val>
                                        </p:tav>
                                      </p:tavLst>
                                    </p:anim>
                                  </p:childTnLst>
                                </p:cTn>
                              </p:par>
                            </p:childTnLst>
                          </p:cTn>
                        </p:par>
                        <p:par>
                          <p:cTn id="145" fill="hold">
                            <p:stCondLst>
                              <p:cond delay="13250"/>
                            </p:stCondLst>
                            <p:childTnLst>
                              <p:par>
                                <p:cTn id="146" presetID="53" presetClass="entr" presetSubtype="16" fill="hold" nodeType="afterEffect">
                                  <p:stCondLst>
                                    <p:cond delay="0"/>
                                  </p:stCondLst>
                                  <p:childTnLst>
                                    <p:set>
                                      <p:cBhvr>
                                        <p:cTn id="147" dur="1" fill="hold">
                                          <p:stCondLst>
                                            <p:cond delay="0"/>
                                          </p:stCondLst>
                                        </p:cTn>
                                        <p:tgtEl>
                                          <p:spTgt spid="46"/>
                                        </p:tgtEl>
                                        <p:attrNameLst>
                                          <p:attrName>style.visibility</p:attrName>
                                        </p:attrNameLst>
                                      </p:cBhvr>
                                      <p:to>
                                        <p:strVal val="visible"/>
                                      </p:to>
                                    </p:set>
                                    <p:anim calcmode="lin" valueType="num">
                                      <p:cBhvr>
                                        <p:cTn id="148" dur="1000" fill="hold"/>
                                        <p:tgtEl>
                                          <p:spTgt spid="46"/>
                                        </p:tgtEl>
                                        <p:attrNameLst>
                                          <p:attrName>ppt_w</p:attrName>
                                        </p:attrNameLst>
                                      </p:cBhvr>
                                      <p:tavLst>
                                        <p:tav tm="0">
                                          <p:val>
                                            <p:fltVal val="0"/>
                                          </p:val>
                                        </p:tav>
                                        <p:tav tm="100000">
                                          <p:val>
                                            <p:strVal val="#ppt_w"/>
                                          </p:val>
                                        </p:tav>
                                      </p:tavLst>
                                    </p:anim>
                                    <p:anim calcmode="lin" valueType="num">
                                      <p:cBhvr>
                                        <p:cTn id="149" dur="1000" fill="hold"/>
                                        <p:tgtEl>
                                          <p:spTgt spid="46"/>
                                        </p:tgtEl>
                                        <p:attrNameLst>
                                          <p:attrName>ppt_h</p:attrName>
                                        </p:attrNameLst>
                                      </p:cBhvr>
                                      <p:tavLst>
                                        <p:tav tm="0">
                                          <p:val>
                                            <p:fltVal val="0"/>
                                          </p:val>
                                        </p:tav>
                                        <p:tav tm="100000">
                                          <p:val>
                                            <p:strVal val="#ppt_h"/>
                                          </p:val>
                                        </p:tav>
                                      </p:tavLst>
                                    </p:anim>
                                    <p:animEffect transition="in" filter="fade">
                                      <p:cBhvr>
                                        <p:cTn id="150" dur="1000"/>
                                        <p:tgtEl>
                                          <p:spTgt spid="46"/>
                                        </p:tgtEl>
                                      </p:cBhvr>
                                    </p:animEffect>
                                  </p:childTnLst>
                                </p:cTn>
                              </p:par>
                              <p:par>
                                <p:cTn id="151" presetID="53" presetClass="entr" presetSubtype="16" fill="hold" grpId="0" nodeType="withEffect">
                                  <p:stCondLst>
                                    <p:cond delay="0"/>
                                  </p:stCondLst>
                                  <p:childTnLst>
                                    <p:set>
                                      <p:cBhvr>
                                        <p:cTn id="152" dur="1" fill="hold">
                                          <p:stCondLst>
                                            <p:cond delay="0"/>
                                          </p:stCondLst>
                                        </p:cTn>
                                        <p:tgtEl>
                                          <p:spTgt spid="59"/>
                                        </p:tgtEl>
                                        <p:attrNameLst>
                                          <p:attrName>style.visibility</p:attrName>
                                        </p:attrNameLst>
                                      </p:cBhvr>
                                      <p:to>
                                        <p:strVal val="visible"/>
                                      </p:to>
                                    </p:set>
                                    <p:anim calcmode="lin" valueType="num">
                                      <p:cBhvr>
                                        <p:cTn id="153" dur="1000" fill="hold"/>
                                        <p:tgtEl>
                                          <p:spTgt spid="59"/>
                                        </p:tgtEl>
                                        <p:attrNameLst>
                                          <p:attrName>ppt_w</p:attrName>
                                        </p:attrNameLst>
                                      </p:cBhvr>
                                      <p:tavLst>
                                        <p:tav tm="0">
                                          <p:val>
                                            <p:fltVal val="0"/>
                                          </p:val>
                                        </p:tav>
                                        <p:tav tm="100000">
                                          <p:val>
                                            <p:strVal val="#ppt_w"/>
                                          </p:val>
                                        </p:tav>
                                      </p:tavLst>
                                    </p:anim>
                                    <p:anim calcmode="lin" valueType="num">
                                      <p:cBhvr>
                                        <p:cTn id="154" dur="1000" fill="hold"/>
                                        <p:tgtEl>
                                          <p:spTgt spid="59"/>
                                        </p:tgtEl>
                                        <p:attrNameLst>
                                          <p:attrName>ppt_h</p:attrName>
                                        </p:attrNameLst>
                                      </p:cBhvr>
                                      <p:tavLst>
                                        <p:tav tm="0">
                                          <p:val>
                                            <p:fltVal val="0"/>
                                          </p:val>
                                        </p:tav>
                                        <p:tav tm="100000">
                                          <p:val>
                                            <p:strVal val="#ppt_h"/>
                                          </p:val>
                                        </p:tav>
                                      </p:tavLst>
                                    </p:anim>
                                    <p:animEffect transition="in" filter="fade">
                                      <p:cBhvr>
                                        <p:cTn id="155" dur="1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animBg="1"/>
      <p:bldP spid="28" grpId="0" animBg="1"/>
      <p:bldP spid="21" grpId="0" animBg="1"/>
      <p:bldP spid="30" grpId="0" animBg="1"/>
      <p:bldP spid="31" grpId="0" animBg="1"/>
      <p:bldP spid="29" grpId="0" animBg="1"/>
      <p:bldP spid="32" grpId="0" animBg="1"/>
      <p:bldP spid="33" grpId="0" animBg="1"/>
      <p:bldP spid="34" grpId="0" animBg="1"/>
      <p:bldP spid="35" grpId="0"/>
      <p:bldP spid="36" grpId="0"/>
      <p:bldP spid="37" grpId="0"/>
      <p:bldP spid="38" grpId="0"/>
      <p:bldP spid="57" grpId="0"/>
      <p:bldP spid="58" grpId="0"/>
      <p:bldP spid="59" grpId="0"/>
      <p:bldP spid="60" grpId="0"/>
      <p:bldP spid="62" grpId="0" build="p"/>
      <p:bldP spid="63"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1669</TotalTime>
  <Words>1423</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373</cp:revision>
  <dcterms:created xsi:type="dcterms:W3CDTF">2016-09-28T22:08:47Z</dcterms:created>
  <dcterms:modified xsi:type="dcterms:W3CDTF">2018-11-08T17:45:07Z</dcterms:modified>
</cp:coreProperties>
</file>