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3678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FE4A1E"/>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5C9AD3"/>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44546B"/>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7A7A7A"/>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939393"/>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BFBFBF"/>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F0D81350-80FD-4B82-9A52-2A4BD2CCCF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2018-11-08T17:44:06Z</dcterms:modified>
</cp:coreProperties>
</file>