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224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E4A1E"/>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C9AD3"/>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546B"/>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7A7A7A"/>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chemeClr val="bg1"/>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chemeClr val="bg1"/>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chemeClr val="bg1"/>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chemeClr val="bg1"/>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0004EE68-31CC-4CD3-9BF4-5E929B6342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320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1365</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2018-11-08T17:41:38Z</dcterms:modified>
</cp:coreProperties>
</file>