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09173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306878"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5C9AD3"/>
                </a:solidFill>
              </a:rPr>
              <a:t>YOUR TITLE</a:t>
            </a:r>
            <a:endParaRPr lang="en-US" sz="1700" dirty="0">
              <a:solidFill>
                <a:srgbClr val="5C9AD3"/>
              </a:solidFill>
              <a:latin typeface="Candara" panose="020E0502030303020204" pitchFamily="34" charset="0"/>
            </a:endParaRP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939393"/>
                </a:solidFill>
              </a:rPr>
              <a:t>YOUR TITLE</a:t>
            </a:r>
            <a:endParaRPr lang="en-US" sz="1700" dirty="0">
              <a:solidFill>
                <a:srgbClr val="939393"/>
              </a:solidFill>
              <a:latin typeface="Candara" panose="020E0502030303020204" pitchFamily="34" charset="0"/>
            </a:endParaRP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40229"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7A7A7A"/>
                </a:solidFill>
              </a:rPr>
              <a:t>YOUR TITLE</a:t>
            </a:r>
            <a:endParaRPr lang="en-US" sz="1700" dirty="0">
              <a:solidFill>
                <a:srgbClr val="7A7A7A"/>
              </a:solidFill>
              <a:latin typeface="Candara" panose="020E0502030303020204" pitchFamily="34" charset="0"/>
            </a:endParaRP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66402"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4546B"/>
                </a:solidFill>
              </a:rPr>
              <a:t>YOUR TITLE</a:t>
            </a:r>
            <a:endParaRPr lang="en-US" sz="1700" dirty="0">
              <a:solidFill>
                <a:srgbClr val="44546B"/>
              </a:solidFill>
              <a:latin typeface="Candara" panose="020E0502030303020204" pitchFamily="34" charset="0"/>
            </a:endParaRP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FE4A1E"/>
                </a:solidFill>
              </a:rPr>
              <a:t>YOUR TITLE</a:t>
            </a:r>
            <a:endParaRPr lang="en-US" sz="1700" dirty="0">
              <a:solidFill>
                <a:srgbClr val="FE4A1E"/>
              </a:solidFill>
              <a:latin typeface="Candara" panose="020E0502030303020204" pitchFamily="34" charset="0"/>
            </a:endParaRP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939393"/>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7A7A7A"/>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44546B"/>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5C9AD3"/>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FE4A1E"/>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217019"/>
            <a:ext cx="1631032" cy="2077492"/>
          </a:xfrm>
          <a:prstGeom prst="rect">
            <a:avLst/>
          </a:prstGeom>
          <a:noFill/>
        </p:spPr>
        <p:txBody>
          <a:bodyPr wrap="square" rtlCol="0">
            <a:spAutoFit/>
          </a:bodyPr>
          <a:lstStyle/>
          <a:p>
            <a:pPr algn="ctr" defTabSz="1219170">
              <a:spcBef>
                <a:spcPct val="20000"/>
              </a:spcBef>
              <a:defRPr/>
            </a:pPr>
            <a:r>
              <a:rPr lang="en-US" sz="1400" dirty="0">
                <a:solidFill>
                  <a:srgbClr val="FE4A1E"/>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217019"/>
            <a:ext cx="1627632" cy="2077492"/>
          </a:xfrm>
          <a:prstGeom prst="rect">
            <a:avLst/>
          </a:prstGeom>
          <a:noFill/>
        </p:spPr>
        <p:txBody>
          <a:bodyPr wrap="square" rtlCol="0">
            <a:spAutoFit/>
          </a:bodyPr>
          <a:lstStyle/>
          <a:p>
            <a:pPr algn="ctr" defTabSz="1219170">
              <a:spcBef>
                <a:spcPct val="20000"/>
              </a:spcBef>
              <a:defRPr/>
            </a:pPr>
            <a:r>
              <a:rPr lang="en-US" sz="1400" dirty="0">
                <a:solidFill>
                  <a:srgbClr val="5C9AD3"/>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209313"/>
            <a:ext cx="1645920" cy="2077492"/>
          </a:xfrm>
          <a:prstGeom prst="rect">
            <a:avLst/>
          </a:prstGeom>
          <a:noFill/>
        </p:spPr>
        <p:txBody>
          <a:bodyPr wrap="square" rtlCol="0">
            <a:spAutoFit/>
          </a:bodyPr>
          <a:lstStyle/>
          <a:p>
            <a:pPr algn="ctr" defTabSz="1219170">
              <a:spcBef>
                <a:spcPct val="20000"/>
              </a:spcBef>
              <a:defRPr/>
            </a:pPr>
            <a:r>
              <a:rPr lang="en-US" sz="1400" dirty="0">
                <a:solidFill>
                  <a:srgbClr val="44546B"/>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214581"/>
            <a:ext cx="1645920" cy="2077492"/>
          </a:xfrm>
          <a:prstGeom prst="rect">
            <a:avLst/>
          </a:prstGeom>
          <a:noFill/>
        </p:spPr>
        <p:txBody>
          <a:bodyPr wrap="square" rtlCol="0">
            <a:spAutoFit/>
          </a:bodyPr>
          <a:lstStyle/>
          <a:p>
            <a:pPr algn="ctr" defTabSz="1219170">
              <a:spcBef>
                <a:spcPct val="20000"/>
              </a:spcBef>
              <a:defRPr/>
            </a:pPr>
            <a:r>
              <a:rPr lang="en-US" sz="1400" dirty="0">
                <a:solidFill>
                  <a:srgbClr val="7A7A7A"/>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219849"/>
            <a:ext cx="1645920" cy="2077492"/>
          </a:xfrm>
          <a:prstGeom prst="rect">
            <a:avLst/>
          </a:prstGeom>
          <a:noFill/>
        </p:spPr>
        <p:txBody>
          <a:bodyPr wrap="square" rtlCol="0">
            <a:spAutoFit/>
          </a:bodyPr>
          <a:lstStyle/>
          <a:p>
            <a:pPr algn="ctr" defTabSz="1219170">
              <a:spcBef>
                <a:spcPct val="20000"/>
              </a:spcBef>
              <a:defRPr/>
            </a:pPr>
            <a:r>
              <a:rPr lang="en-US" sz="1400" dirty="0">
                <a:solidFill>
                  <a:srgbClr val="939393"/>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3589A769-D335-4FC4-9749-5136AB73DB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3056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1341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2018-11-08T17:32:22Z</dcterms:modified>
</cp:coreProperties>
</file>