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40879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Oval 18">
            <a:extLst>
              <a:ext uri="{FF2B5EF4-FFF2-40B4-BE49-F238E27FC236}">
                <a16:creationId xmlns:a16="http://schemas.microsoft.com/office/drawing/2014/main" id="{C2A55C58-3DBA-49A6-8D50-F95D4187D921}"/>
              </a:ext>
            </a:extLst>
          </p:cNvPr>
          <p:cNvSpPr>
            <a:spLocks noChangeAspect="1"/>
          </p:cNvSpPr>
          <p:nvPr/>
        </p:nvSpPr>
        <p:spPr bwMode="auto">
          <a:xfrm>
            <a:off x="3509845" y="4860126"/>
            <a:ext cx="1188720" cy="1188720"/>
          </a:xfrm>
          <a:prstGeom prst="ellipse">
            <a:avLst/>
          </a:prstGeom>
          <a:blipFill dpi="0" rotWithShape="1">
            <a:blip r:embed="rId2"/>
            <a:srcRect/>
            <a:stretch>
              <a:fillRect/>
            </a:stretch>
          </a:blipFill>
          <a:ln w="6350">
            <a:solidFill>
              <a:schemeClr val="bg1">
                <a:alpha val="60000"/>
              </a:schemeClr>
            </a:solidFill>
            <a:round/>
            <a:headEnd/>
            <a:tailEnd/>
          </a:ln>
          <a:effectLst>
            <a:innerShdw blurRad="114300">
              <a:prstClr val="black"/>
            </a:innerShdw>
          </a:effectLst>
        </p:spPr>
        <p:txBody>
          <a:bodyPr vert="horz" wrap="none" lIns="121920" tIns="60960" rIns="121920" bIns="60960" numCol="1" rtlCol="0" anchor="ctr" anchorCtr="1" compatLnSpc="1">
            <a:prstTxWarp prst="textNoShape">
              <a:avLst/>
            </a:prstTxWarp>
          </a:bodyPr>
          <a:lstStyle/>
          <a:p>
            <a:pPr algn="ctr"/>
            <a:endParaRPr lang="en-US" sz="2400" b="1" dirty="0">
              <a:solidFill>
                <a:schemeClr val="bg1"/>
              </a:solidFill>
            </a:endParaRPr>
          </a:p>
        </p:txBody>
      </p:sp>
      <p:sp>
        <p:nvSpPr>
          <p:cNvPr id="60" name="Oval 18">
            <a:extLst>
              <a:ext uri="{FF2B5EF4-FFF2-40B4-BE49-F238E27FC236}">
                <a16:creationId xmlns:a16="http://schemas.microsoft.com/office/drawing/2014/main" id="{18430B88-1AEF-4E73-94CF-944BAC53C7A9}"/>
              </a:ext>
            </a:extLst>
          </p:cNvPr>
          <p:cNvSpPr>
            <a:spLocks noChangeAspect="1"/>
          </p:cNvSpPr>
          <p:nvPr/>
        </p:nvSpPr>
        <p:spPr bwMode="auto">
          <a:xfrm>
            <a:off x="1095634" y="3389471"/>
            <a:ext cx="1188720" cy="1188720"/>
          </a:xfrm>
          <a:prstGeom prst="ellipse">
            <a:avLst/>
          </a:prstGeom>
          <a:blipFill dpi="0" rotWithShape="1">
            <a:blip r:embed="rId3"/>
            <a:srcRect/>
            <a:stretch>
              <a:fillRect/>
            </a:stretch>
          </a:blipFill>
          <a:ln w="6350">
            <a:solidFill>
              <a:schemeClr val="bg1">
                <a:alpha val="60000"/>
              </a:schemeClr>
            </a:solidFill>
            <a:round/>
            <a:headEnd/>
            <a:tailEnd/>
          </a:ln>
          <a:effectLst>
            <a:innerShdw blurRad="114300">
              <a:prstClr val="black"/>
            </a:innerShdw>
          </a:effectLst>
        </p:spPr>
        <p:txBody>
          <a:bodyPr vert="horz" wrap="none" lIns="121920" tIns="60960" rIns="121920" bIns="60960" numCol="1" rtlCol="0" anchor="ctr" anchorCtr="1" compatLnSpc="1">
            <a:prstTxWarp prst="textNoShape">
              <a:avLst/>
            </a:prstTxWarp>
          </a:bodyPr>
          <a:lstStyle/>
          <a:p>
            <a:pPr algn="ctr"/>
            <a:endParaRPr lang="en-US" sz="2400" b="1" dirty="0">
              <a:solidFill>
                <a:schemeClr val="bg1"/>
              </a:solidFill>
            </a:endParaRPr>
          </a:p>
        </p:txBody>
      </p:sp>
      <p:sp>
        <p:nvSpPr>
          <p:cNvPr id="59" name="Oval 18">
            <a:extLst>
              <a:ext uri="{FF2B5EF4-FFF2-40B4-BE49-F238E27FC236}">
                <a16:creationId xmlns:a16="http://schemas.microsoft.com/office/drawing/2014/main" id="{3D996B6C-3086-4D32-BB3E-04A5BE889A52}"/>
              </a:ext>
            </a:extLst>
          </p:cNvPr>
          <p:cNvSpPr>
            <a:spLocks noChangeAspect="1"/>
          </p:cNvSpPr>
          <p:nvPr/>
        </p:nvSpPr>
        <p:spPr bwMode="auto">
          <a:xfrm>
            <a:off x="3527598" y="2278387"/>
            <a:ext cx="1188720" cy="1188720"/>
          </a:xfrm>
          <a:prstGeom prst="ellipse">
            <a:avLst/>
          </a:prstGeom>
          <a:blipFill dpi="0" rotWithShape="1">
            <a:blip r:embed="rId4"/>
            <a:srcRect/>
            <a:stretch>
              <a:fillRect/>
            </a:stretch>
          </a:blipFill>
          <a:ln w="6350">
            <a:solidFill>
              <a:schemeClr val="bg1">
                <a:alpha val="60000"/>
              </a:schemeClr>
            </a:solidFill>
            <a:round/>
            <a:headEnd/>
            <a:tailEnd/>
          </a:ln>
          <a:effectLst>
            <a:innerShdw blurRad="114300">
              <a:prstClr val="black"/>
            </a:innerShdw>
          </a:effectLst>
        </p:spPr>
        <p:txBody>
          <a:bodyPr vert="horz" wrap="none" lIns="121920" tIns="60960" rIns="121920" bIns="60960" numCol="1" rtlCol="0" anchor="ctr" anchorCtr="1" compatLnSpc="1">
            <a:prstTxWarp prst="textNoShape">
              <a:avLst/>
            </a:prstTxWarp>
          </a:bodyPr>
          <a:lstStyle/>
          <a:p>
            <a:pPr algn="ctr"/>
            <a:endParaRPr lang="en-US" sz="2400" b="1" dirty="0">
              <a:solidFill>
                <a:schemeClr val="bg1"/>
              </a:solidFill>
            </a:endParaRPr>
          </a:p>
        </p:txBody>
      </p:sp>
      <p:sp>
        <p:nvSpPr>
          <p:cNvPr id="20" name="Freeform: Shape 19">
            <a:extLst>
              <a:ext uri="{FF2B5EF4-FFF2-40B4-BE49-F238E27FC236}">
                <a16:creationId xmlns:a16="http://schemas.microsoft.com/office/drawing/2014/main" id="{3670BEBF-6770-4775-B7F6-521E2F5CC6DB}"/>
              </a:ext>
            </a:extLst>
          </p:cNvPr>
          <p:cNvSpPr>
            <a:spLocks noChangeAspect="1"/>
          </p:cNvSpPr>
          <p:nvPr/>
        </p:nvSpPr>
        <p:spPr>
          <a:xfrm>
            <a:off x="5961489" y="3918202"/>
            <a:ext cx="2216240" cy="2221909"/>
          </a:xfrm>
          <a:custGeom>
            <a:avLst/>
            <a:gdLst>
              <a:gd name="connsiteX0" fmla="*/ 0 w 2216240"/>
              <a:gd name="connsiteY0" fmla="*/ 0 h 2221909"/>
              <a:gd name="connsiteX1" fmla="*/ 1344572 w 2216240"/>
              <a:gd name="connsiteY1" fmla="*/ 0 h 2221909"/>
              <a:gd name="connsiteX2" fmla="*/ 1360846 w 2216240"/>
              <a:gd name="connsiteY2" fmla="*/ 106627 h 2221909"/>
              <a:gd name="connsiteX3" fmla="*/ 2134803 w 2216240"/>
              <a:gd name="connsiteY3" fmla="*/ 1004660 h 2221909"/>
              <a:gd name="connsiteX4" fmla="*/ 2216240 w 2216240"/>
              <a:gd name="connsiteY4" fmla="*/ 1030535 h 2221909"/>
              <a:gd name="connsiteX5" fmla="*/ 1565136 w 2216240"/>
              <a:gd name="connsiteY5" fmla="*/ 2221909 h 2221909"/>
              <a:gd name="connsiteX6" fmla="*/ 1401552 w 2216240"/>
              <a:gd name="connsiteY6" fmla="*/ 2148569 h 2221909"/>
              <a:gd name="connsiteX7" fmla="*/ 6216 w 2216240"/>
              <a:gd name="connsiteY7" fmla="*/ 123096 h 2221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16240" h="2221909">
                <a:moveTo>
                  <a:pt x="0" y="0"/>
                </a:moveTo>
                <a:lnTo>
                  <a:pt x="1344572" y="0"/>
                </a:lnTo>
                <a:lnTo>
                  <a:pt x="1360846" y="106627"/>
                </a:lnTo>
                <a:cubicBezTo>
                  <a:pt x="1445970" y="522620"/>
                  <a:pt x="1743304" y="861313"/>
                  <a:pt x="2134803" y="1004660"/>
                </a:cubicBezTo>
                <a:lnTo>
                  <a:pt x="2216240" y="1030535"/>
                </a:lnTo>
                <a:lnTo>
                  <a:pt x="1565136" y="2221909"/>
                </a:lnTo>
                <a:lnTo>
                  <a:pt x="1401552" y="2148569"/>
                </a:lnTo>
                <a:cubicBezTo>
                  <a:pt x="639881" y="1764268"/>
                  <a:pt x="96357" y="1010698"/>
                  <a:pt x="6216" y="123096"/>
                </a:cubicBezTo>
                <a:close/>
              </a:path>
            </a:pathLst>
          </a:custGeom>
          <a:solidFill>
            <a:srgbClr val="44546B"/>
          </a:solidFill>
          <a:ln w="6350">
            <a:solidFill>
              <a:schemeClr val="bg1">
                <a:alpha val="50000"/>
              </a:schemeClr>
            </a:solidFill>
          </a:ln>
          <a:effectLst>
            <a:outerShdw blurRad="3175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7FA5C484-33BA-48E8-B949-138A9A5BF905}"/>
              </a:ext>
            </a:extLst>
          </p:cNvPr>
          <p:cNvSpPr>
            <a:spLocks noChangeAspect="1"/>
          </p:cNvSpPr>
          <p:nvPr/>
        </p:nvSpPr>
        <p:spPr>
          <a:xfrm>
            <a:off x="8382000" y="1219200"/>
            <a:ext cx="2693126" cy="2699001"/>
          </a:xfrm>
          <a:custGeom>
            <a:avLst/>
            <a:gdLst>
              <a:gd name="connsiteX0" fmla="*/ 132806 w 2693126"/>
              <a:gd name="connsiteY0" fmla="*/ 0 h 2699001"/>
              <a:gd name="connsiteX1" fmla="*/ 2693126 w 2693126"/>
              <a:gd name="connsiteY1" fmla="*/ 2560320 h 2699001"/>
              <a:gd name="connsiteX2" fmla="*/ 2686123 w 2693126"/>
              <a:gd name="connsiteY2" fmla="*/ 2699001 h 2699001"/>
              <a:gd name="connsiteX3" fmla="*/ 1344113 w 2693126"/>
              <a:gd name="connsiteY3" fmla="*/ 2443585 h 2699001"/>
              <a:gd name="connsiteX4" fmla="*/ 1343723 w 2693126"/>
              <a:gd name="connsiteY4" fmla="*/ 2435869 h 2699001"/>
              <a:gd name="connsiteX5" fmla="*/ 132806 w 2693126"/>
              <a:gd name="connsiteY5" fmla="*/ 1343119 h 2699001"/>
              <a:gd name="connsiteX6" fmla="*/ 8354 w 2693126"/>
              <a:gd name="connsiteY6" fmla="*/ 1349403 h 2699001"/>
              <a:gd name="connsiteX7" fmla="*/ 0 w 2693126"/>
              <a:gd name="connsiteY7" fmla="*/ 1350678 h 2699001"/>
              <a:gd name="connsiteX8" fmla="*/ 0 w 2693126"/>
              <a:gd name="connsiteY8" fmla="*/ 6706 h 2699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93126" h="2699001">
                <a:moveTo>
                  <a:pt x="132806" y="0"/>
                </a:moveTo>
                <a:cubicBezTo>
                  <a:pt x="1546832" y="0"/>
                  <a:pt x="2693126" y="1146294"/>
                  <a:pt x="2693126" y="2560320"/>
                </a:cubicBezTo>
                <a:lnTo>
                  <a:pt x="2686123" y="2699001"/>
                </a:lnTo>
                <a:lnTo>
                  <a:pt x="1344113" y="2443585"/>
                </a:lnTo>
                <a:lnTo>
                  <a:pt x="1343723" y="2435869"/>
                </a:lnTo>
                <a:cubicBezTo>
                  <a:pt x="1281390" y="1822087"/>
                  <a:pt x="763033" y="1343119"/>
                  <a:pt x="132806" y="1343119"/>
                </a:cubicBezTo>
                <a:cubicBezTo>
                  <a:pt x="90791" y="1343119"/>
                  <a:pt x="49273" y="1345248"/>
                  <a:pt x="8354" y="1349403"/>
                </a:cubicBezTo>
                <a:lnTo>
                  <a:pt x="0" y="1350678"/>
                </a:lnTo>
                <a:lnTo>
                  <a:pt x="0" y="6706"/>
                </a:lnTo>
                <a:close/>
              </a:path>
            </a:pathLst>
          </a:custGeom>
          <a:solidFill>
            <a:srgbClr val="FE4A1E"/>
          </a:solidFill>
          <a:ln w="6350">
            <a:solidFill>
              <a:schemeClr val="bg1">
                <a:alpha val="50000"/>
              </a:schemeClr>
            </a:solidFill>
          </a:ln>
          <a:effectLst>
            <a:outerShdw blurRad="3175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6" name="Freeform: Shape 15">
            <a:extLst>
              <a:ext uri="{FF2B5EF4-FFF2-40B4-BE49-F238E27FC236}">
                <a16:creationId xmlns:a16="http://schemas.microsoft.com/office/drawing/2014/main" id="{2991177B-9260-44D9-982A-19253B44DE78}"/>
              </a:ext>
            </a:extLst>
          </p:cNvPr>
          <p:cNvSpPr>
            <a:spLocks noChangeAspect="1"/>
          </p:cNvSpPr>
          <p:nvPr/>
        </p:nvSpPr>
        <p:spPr>
          <a:xfrm>
            <a:off x="7635795" y="3785931"/>
            <a:ext cx="3426222" cy="2553908"/>
          </a:xfrm>
          <a:custGeom>
            <a:avLst/>
            <a:gdLst>
              <a:gd name="connsiteX0" fmla="*/ 2095888 w 3426222"/>
              <a:gd name="connsiteY0" fmla="*/ 0 h 2553908"/>
              <a:gd name="connsiteX1" fmla="*/ 3426222 w 3426222"/>
              <a:gd name="connsiteY1" fmla="*/ 253194 h 2553908"/>
              <a:gd name="connsiteX2" fmla="*/ 3426112 w 3426222"/>
              <a:gd name="connsiteY2" fmla="*/ 255366 h 2553908"/>
              <a:gd name="connsiteX3" fmla="*/ 879011 w 3426222"/>
              <a:gd name="connsiteY3" fmla="*/ 2553908 h 2553908"/>
              <a:gd name="connsiteX4" fmla="*/ 117650 w 3426222"/>
              <a:gd name="connsiteY4" fmla="*/ 2438801 h 2553908"/>
              <a:gd name="connsiteX5" fmla="*/ 0 w 3426222"/>
              <a:gd name="connsiteY5" fmla="*/ 2395741 h 2553908"/>
              <a:gd name="connsiteX6" fmla="*/ 662901 w 3426222"/>
              <a:gd name="connsiteY6" fmla="*/ 1190516 h 2553908"/>
              <a:gd name="connsiteX7" fmla="*/ 754560 w 3426222"/>
              <a:gd name="connsiteY7" fmla="*/ 1204505 h 2553908"/>
              <a:gd name="connsiteX8" fmla="*/ 879011 w 3426222"/>
              <a:gd name="connsiteY8" fmla="*/ 1210789 h 2553908"/>
              <a:gd name="connsiteX9" fmla="*/ 2089928 w 3426222"/>
              <a:gd name="connsiteY9" fmla="*/ 118040 h 2553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6222" h="2553908">
                <a:moveTo>
                  <a:pt x="2095888" y="0"/>
                </a:moveTo>
                <a:lnTo>
                  <a:pt x="3426222" y="253194"/>
                </a:lnTo>
                <a:lnTo>
                  <a:pt x="3426112" y="255366"/>
                </a:lnTo>
                <a:cubicBezTo>
                  <a:pt x="3294998" y="1546423"/>
                  <a:pt x="2204661" y="2553908"/>
                  <a:pt x="879011" y="2553908"/>
                </a:cubicBezTo>
                <a:cubicBezTo>
                  <a:pt x="613881" y="2553908"/>
                  <a:pt x="358164" y="2513609"/>
                  <a:pt x="117650" y="2438801"/>
                </a:cubicBezTo>
                <a:lnTo>
                  <a:pt x="0" y="2395741"/>
                </a:lnTo>
                <a:lnTo>
                  <a:pt x="662901" y="1190516"/>
                </a:lnTo>
                <a:lnTo>
                  <a:pt x="754560" y="1204505"/>
                </a:lnTo>
                <a:cubicBezTo>
                  <a:pt x="795478" y="1208661"/>
                  <a:pt x="836996" y="1210789"/>
                  <a:pt x="879011" y="1210789"/>
                </a:cubicBezTo>
                <a:cubicBezTo>
                  <a:pt x="1509238" y="1210789"/>
                  <a:pt x="2027595" y="731821"/>
                  <a:pt x="2089928" y="118040"/>
                </a:cubicBezTo>
                <a:close/>
              </a:path>
            </a:pathLst>
          </a:custGeom>
          <a:solidFill>
            <a:srgbClr val="5C9AD3"/>
          </a:solidFill>
          <a:ln w="6350">
            <a:solidFill>
              <a:schemeClr val="bg1">
                <a:alpha val="50000"/>
              </a:schemeClr>
            </a:solidFill>
          </a:ln>
          <a:effectLst>
            <a:outerShdw blurRad="3175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B87092B-04E9-4336-983E-EF48D35A23A4}"/>
              </a:ext>
            </a:extLst>
          </p:cNvPr>
          <p:cNvSpPr/>
          <p:nvPr/>
        </p:nvSpPr>
        <p:spPr>
          <a:xfrm>
            <a:off x="5766545" y="885318"/>
            <a:ext cx="2643006" cy="3060367"/>
          </a:xfrm>
          <a:prstGeom prst="rect">
            <a:avLst/>
          </a:prstGeom>
          <a:solidFill>
            <a:schemeClr val="tx1">
              <a:alpha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3A8FFCFB-E432-4D29-B5B6-150CB544071C}"/>
              </a:ext>
            </a:extLst>
          </p:cNvPr>
          <p:cNvSpPr/>
          <p:nvPr/>
        </p:nvSpPr>
        <p:spPr>
          <a:xfrm>
            <a:off x="3075204" y="1995489"/>
            <a:ext cx="1952512" cy="1790442"/>
          </a:xfrm>
          <a:custGeom>
            <a:avLst/>
            <a:gdLst>
              <a:gd name="connsiteX0" fmla="*/ 1299323 w 1952512"/>
              <a:gd name="connsiteY0" fmla="*/ 0 h 1790442"/>
              <a:gd name="connsiteX1" fmla="*/ 1310027 w 1952512"/>
              <a:gd name="connsiteY1" fmla="*/ 2752 h 1790442"/>
              <a:gd name="connsiteX2" fmla="*/ 1952512 w 1952512"/>
              <a:gd name="connsiteY2" fmla="*/ 876042 h 1790442"/>
              <a:gd name="connsiteX3" fmla="*/ 1038112 w 1952512"/>
              <a:gd name="connsiteY3" fmla="*/ 1790442 h 1790442"/>
              <a:gd name="connsiteX4" fmla="*/ 195570 w 1952512"/>
              <a:gd name="connsiteY4" fmla="*/ 1231968 h 1790442"/>
              <a:gd name="connsiteX5" fmla="*/ 169257 w 1952512"/>
              <a:gd name="connsiteY5" fmla="*/ 1160073 h 1790442"/>
              <a:gd name="connsiteX6" fmla="*/ 0 w 1952512"/>
              <a:gd name="connsiteY6" fmla="*/ 1160073 h 1790442"/>
              <a:gd name="connsiteX7" fmla="*/ 266700 w 1952512"/>
              <a:gd name="connsiteY7" fmla="*/ 803142 h 1790442"/>
              <a:gd name="connsiteX8" fmla="*/ 533400 w 1952512"/>
              <a:gd name="connsiteY8" fmla="*/ 1160073 h 1790442"/>
              <a:gd name="connsiteX9" fmla="*/ 363859 w 1952512"/>
              <a:gd name="connsiteY9" fmla="*/ 1160073 h 1790442"/>
              <a:gd name="connsiteX10" fmla="*/ 364079 w 1952512"/>
              <a:gd name="connsiteY10" fmla="*/ 1160783 h 1790442"/>
              <a:gd name="connsiteX11" fmla="*/ 1038112 w 1952512"/>
              <a:gd name="connsiteY11" fmla="*/ 1607562 h 1790442"/>
              <a:gd name="connsiteX12" fmla="*/ 1769632 w 1952512"/>
              <a:gd name="connsiteY12" fmla="*/ 876042 h 1790442"/>
              <a:gd name="connsiteX13" fmla="*/ 1322853 w 1952512"/>
              <a:gd name="connsiteY13" fmla="*/ 202009 h 1790442"/>
              <a:gd name="connsiteX14" fmla="*/ 1299323 w 1952512"/>
              <a:gd name="connsiteY14" fmla="*/ 194705 h 179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52512" h="1790442">
                <a:moveTo>
                  <a:pt x="1299323" y="0"/>
                </a:moveTo>
                <a:lnTo>
                  <a:pt x="1310027" y="2752"/>
                </a:lnTo>
                <a:cubicBezTo>
                  <a:pt x="1682250" y="118525"/>
                  <a:pt x="1952512" y="465722"/>
                  <a:pt x="1952512" y="876042"/>
                </a:cubicBezTo>
                <a:cubicBezTo>
                  <a:pt x="1952512" y="1381051"/>
                  <a:pt x="1543121" y="1790442"/>
                  <a:pt x="1038112" y="1790442"/>
                </a:cubicBezTo>
                <a:cubicBezTo>
                  <a:pt x="659355" y="1790442"/>
                  <a:pt x="334384" y="1560160"/>
                  <a:pt x="195570" y="1231968"/>
                </a:cubicBezTo>
                <a:lnTo>
                  <a:pt x="169257" y="1160073"/>
                </a:lnTo>
                <a:lnTo>
                  <a:pt x="0" y="1160073"/>
                </a:lnTo>
                <a:lnTo>
                  <a:pt x="266700" y="803142"/>
                </a:lnTo>
                <a:lnTo>
                  <a:pt x="533400" y="1160073"/>
                </a:lnTo>
                <a:lnTo>
                  <a:pt x="363859" y="1160073"/>
                </a:lnTo>
                <a:lnTo>
                  <a:pt x="364079" y="1160783"/>
                </a:lnTo>
                <a:cubicBezTo>
                  <a:pt x="475130" y="1423336"/>
                  <a:pt x="735107" y="1607562"/>
                  <a:pt x="1038112" y="1607562"/>
                </a:cubicBezTo>
                <a:cubicBezTo>
                  <a:pt x="1442119" y="1607562"/>
                  <a:pt x="1769632" y="1280049"/>
                  <a:pt x="1769632" y="876042"/>
                </a:cubicBezTo>
                <a:cubicBezTo>
                  <a:pt x="1769632" y="573037"/>
                  <a:pt x="1585406" y="313060"/>
                  <a:pt x="1322853" y="202009"/>
                </a:cubicBezTo>
                <a:lnTo>
                  <a:pt x="1299323" y="194705"/>
                </a:lnTo>
                <a:close/>
              </a:path>
            </a:pathLst>
          </a:cu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22E919E0-566E-4676-B865-AA6945392E02}"/>
              </a:ext>
            </a:extLst>
          </p:cNvPr>
          <p:cNvSpPr txBox="1"/>
          <p:nvPr/>
        </p:nvSpPr>
        <p:spPr>
          <a:xfrm>
            <a:off x="2530871" y="1918960"/>
            <a:ext cx="1670783" cy="769441"/>
          </a:xfrm>
          <a:prstGeom prst="rect">
            <a:avLst/>
          </a:prstGeom>
          <a:noFill/>
          <a:effectLst>
            <a:outerShdw blurRad="50800" dist="38100" dir="18900000" algn="bl" rotWithShape="0">
              <a:prstClr val="black">
                <a:alpha val="40000"/>
              </a:prstClr>
            </a:outerShdw>
          </a:effectLst>
        </p:spPr>
        <p:txBody>
          <a:bodyPr wrap="square" lIns="0" tIns="0" rIns="0" bIns="0" rtlCol="0" anchor="t">
            <a:spAutoFit/>
          </a:bodyPr>
          <a:lstStyle/>
          <a:p>
            <a:pPr algn="ctr"/>
            <a:r>
              <a:rPr lang="en-US" sz="3000" b="1" dirty="0">
                <a:solidFill>
                  <a:schemeClr val="bg1"/>
                </a:solidFill>
                <a:latin typeface="Lato"/>
              </a:rPr>
              <a:t>72 </a:t>
            </a:r>
            <a:r>
              <a:rPr lang="en-US" sz="2000" b="1" dirty="0">
                <a:solidFill>
                  <a:schemeClr val="bg1"/>
                </a:solidFill>
              </a:rPr>
              <a:t>Million</a:t>
            </a:r>
          </a:p>
          <a:p>
            <a:pPr algn="ctr"/>
            <a:r>
              <a:rPr lang="en-US" sz="2000" b="1" dirty="0">
                <a:solidFill>
                  <a:schemeClr val="bg1"/>
                </a:solidFill>
              </a:rPr>
              <a:t>Profiles</a:t>
            </a:r>
          </a:p>
        </p:txBody>
      </p:sp>
      <p:sp>
        <p:nvSpPr>
          <p:cNvPr id="32" name="Freeform: Shape 31">
            <a:extLst>
              <a:ext uri="{FF2B5EF4-FFF2-40B4-BE49-F238E27FC236}">
                <a16:creationId xmlns:a16="http://schemas.microsoft.com/office/drawing/2014/main" id="{562B04A8-16E8-4299-A7E2-04FEA009BF11}"/>
              </a:ext>
            </a:extLst>
          </p:cNvPr>
          <p:cNvSpPr/>
          <p:nvPr/>
        </p:nvSpPr>
        <p:spPr>
          <a:xfrm>
            <a:off x="3054022" y="4583627"/>
            <a:ext cx="1952512" cy="1790442"/>
          </a:xfrm>
          <a:custGeom>
            <a:avLst/>
            <a:gdLst>
              <a:gd name="connsiteX0" fmla="*/ 1299323 w 1952512"/>
              <a:gd name="connsiteY0" fmla="*/ 0 h 1790442"/>
              <a:gd name="connsiteX1" fmla="*/ 1310027 w 1952512"/>
              <a:gd name="connsiteY1" fmla="*/ 2752 h 1790442"/>
              <a:gd name="connsiteX2" fmla="*/ 1952512 w 1952512"/>
              <a:gd name="connsiteY2" fmla="*/ 876042 h 1790442"/>
              <a:gd name="connsiteX3" fmla="*/ 1038112 w 1952512"/>
              <a:gd name="connsiteY3" fmla="*/ 1790442 h 1790442"/>
              <a:gd name="connsiteX4" fmla="*/ 195570 w 1952512"/>
              <a:gd name="connsiteY4" fmla="*/ 1231968 h 1790442"/>
              <a:gd name="connsiteX5" fmla="*/ 169257 w 1952512"/>
              <a:gd name="connsiteY5" fmla="*/ 1160073 h 1790442"/>
              <a:gd name="connsiteX6" fmla="*/ 0 w 1952512"/>
              <a:gd name="connsiteY6" fmla="*/ 1160073 h 1790442"/>
              <a:gd name="connsiteX7" fmla="*/ 266700 w 1952512"/>
              <a:gd name="connsiteY7" fmla="*/ 803142 h 1790442"/>
              <a:gd name="connsiteX8" fmla="*/ 533400 w 1952512"/>
              <a:gd name="connsiteY8" fmla="*/ 1160073 h 1790442"/>
              <a:gd name="connsiteX9" fmla="*/ 363859 w 1952512"/>
              <a:gd name="connsiteY9" fmla="*/ 1160073 h 1790442"/>
              <a:gd name="connsiteX10" fmla="*/ 364079 w 1952512"/>
              <a:gd name="connsiteY10" fmla="*/ 1160783 h 1790442"/>
              <a:gd name="connsiteX11" fmla="*/ 1038112 w 1952512"/>
              <a:gd name="connsiteY11" fmla="*/ 1607562 h 1790442"/>
              <a:gd name="connsiteX12" fmla="*/ 1769632 w 1952512"/>
              <a:gd name="connsiteY12" fmla="*/ 876042 h 1790442"/>
              <a:gd name="connsiteX13" fmla="*/ 1322853 w 1952512"/>
              <a:gd name="connsiteY13" fmla="*/ 202009 h 1790442"/>
              <a:gd name="connsiteX14" fmla="*/ 1299323 w 1952512"/>
              <a:gd name="connsiteY14" fmla="*/ 194705 h 179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52512" h="1790442">
                <a:moveTo>
                  <a:pt x="1299323" y="0"/>
                </a:moveTo>
                <a:lnTo>
                  <a:pt x="1310027" y="2752"/>
                </a:lnTo>
                <a:cubicBezTo>
                  <a:pt x="1682250" y="118525"/>
                  <a:pt x="1952512" y="465722"/>
                  <a:pt x="1952512" y="876042"/>
                </a:cubicBezTo>
                <a:cubicBezTo>
                  <a:pt x="1952512" y="1381051"/>
                  <a:pt x="1543121" y="1790442"/>
                  <a:pt x="1038112" y="1790442"/>
                </a:cubicBezTo>
                <a:cubicBezTo>
                  <a:pt x="659355" y="1790442"/>
                  <a:pt x="334384" y="1560160"/>
                  <a:pt x="195570" y="1231968"/>
                </a:cubicBezTo>
                <a:lnTo>
                  <a:pt x="169257" y="1160073"/>
                </a:lnTo>
                <a:lnTo>
                  <a:pt x="0" y="1160073"/>
                </a:lnTo>
                <a:lnTo>
                  <a:pt x="266700" y="803142"/>
                </a:lnTo>
                <a:lnTo>
                  <a:pt x="533400" y="1160073"/>
                </a:lnTo>
                <a:lnTo>
                  <a:pt x="363859" y="1160073"/>
                </a:lnTo>
                <a:lnTo>
                  <a:pt x="364079" y="1160783"/>
                </a:lnTo>
                <a:cubicBezTo>
                  <a:pt x="475130" y="1423336"/>
                  <a:pt x="735107" y="1607562"/>
                  <a:pt x="1038112" y="1607562"/>
                </a:cubicBezTo>
                <a:cubicBezTo>
                  <a:pt x="1442119" y="1607562"/>
                  <a:pt x="1769632" y="1280049"/>
                  <a:pt x="1769632" y="876042"/>
                </a:cubicBezTo>
                <a:cubicBezTo>
                  <a:pt x="1769632" y="573037"/>
                  <a:pt x="1585406" y="313060"/>
                  <a:pt x="1322853" y="202009"/>
                </a:cubicBezTo>
                <a:lnTo>
                  <a:pt x="1299323" y="194705"/>
                </a:lnTo>
                <a:close/>
              </a:path>
            </a:pathLst>
          </a:cu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7C0346EB-B2C0-4633-8083-7F70ED4B5B0B}"/>
              </a:ext>
            </a:extLst>
          </p:cNvPr>
          <p:cNvSpPr txBox="1"/>
          <p:nvPr/>
        </p:nvSpPr>
        <p:spPr>
          <a:xfrm>
            <a:off x="2509689" y="4507098"/>
            <a:ext cx="1670783" cy="769441"/>
          </a:xfrm>
          <a:prstGeom prst="rect">
            <a:avLst/>
          </a:prstGeom>
          <a:noFill/>
          <a:effectLst>
            <a:outerShdw blurRad="50800" dist="38100" dir="18900000" algn="bl" rotWithShape="0">
              <a:prstClr val="black">
                <a:alpha val="40000"/>
              </a:prstClr>
            </a:outerShdw>
          </a:effectLst>
        </p:spPr>
        <p:txBody>
          <a:bodyPr wrap="square" lIns="0" tIns="0" rIns="0" bIns="0" rtlCol="0" anchor="t">
            <a:spAutoFit/>
          </a:bodyPr>
          <a:lstStyle/>
          <a:p>
            <a:pPr algn="ctr"/>
            <a:r>
              <a:rPr lang="en-US" sz="3000" b="1" dirty="0">
                <a:solidFill>
                  <a:schemeClr val="bg1"/>
                </a:solidFill>
                <a:latin typeface="Lato"/>
              </a:rPr>
              <a:t>143 </a:t>
            </a:r>
            <a:r>
              <a:rPr lang="en-US" sz="2000" b="1" dirty="0">
                <a:solidFill>
                  <a:schemeClr val="bg1"/>
                </a:solidFill>
              </a:rPr>
              <a:t>Million</a:t>
            </a:r>
          </a:p>
          <a:p>
            <a:pPr algn="ctr"/>
            <a:r>
              <a:rPr lang="en-US" sz="2000" b="1" dirty="0">
                <a:solidFill>
                  <a:schemeClr val="bg1"/>
                </a:solidFill>
              </a:rPr>
              <a:t>Data Points</a:t>
            </a:r>
          </a:p>
        </p:txBody>
      </p:sp>
      <p:sp>
        <p:nvSpPr>
          <p:cNvPr id="35" name="Freeform: Shape 34">
            <a:extLst>
              <a:ext uri="{FF2B5EF4-FFF2-40B4-BE49-F238E27FC236}">
                <a16:creationId xmlns:a16="http://schemas.microsoft.com/office/drawing/2014/main" id="{C5A96332-400B-4341-9BEC-180A5C15DA9F}"/>
              </a:ext>
            </a:extLst>
          </p:cNvPr>
          <p:cNvSpPr/>
          <p:nvPr/>
        </p:nvSpPr>
        <p:spPr>
          <a:xfrm>
            <a:off x="645214" y="3101376"/>
            <a:ext cx="1952512" cy="1790442"/>
          </a:xfrm>
          <a:custGeom>
            <a:avLst/>
            <a:gdLst>
              <a:gd name="connsiteX0" fmla="*/ 1299323 w 1952512"/>
              <a:gd name="connsiteY0" fmla="*/ 0 h 1790442"/>
              <a:gd name="connsiteX1" fmla="*/ 1310027 w 1952512"/>
              <a:gd name="connsiteY1" fmla="*/ 2752 h 1790442"/>
              <a:gd name="connsiteX2" fmla="*/ 1952512 w 1952512"/>
              <a:gd name="connsiteY2" fmla="*/ 876042 h 1790442"/>
              <a:gd name="connsiteX3" fmla="*/ 1038112 w 1952512"/>
              <a:gd name="connsiteY3" fmla="*/ 1790442 h 1790442"/>
              <a:gd name="connsiteX4" fmla="*/ 195570 w 1952512"/>
              <a:gd name="connsiteY4" fmla="*/ 1231968 h 1790442"/>
              <a:gd name="connsiteX5" fmla="*/ 169257 w 1952512"/>
              <a:gd name="connsiteY5" fmla="*/ 1160073 h 1790442"/>
              <a:gd name="connsiteX6" fmla="*/ 0 w 1952512"/>
              <a:gd name="connsiteY6" fmla="*/ 1160073 h 1790442"/>
              <a:gd name="connsiteX7" fmla="*/ 266700 w 1952512"/>
              <a:gd name="connsiteY7" fmla="*/ 803142 h 1790442"/>
              <a:gd name="connsiteX8" fmla="*/ 533400 w 1952512"/>
              <a:gd name="connsiteY8" fmla="*/ 1160073 h 1790442"/>
              <a:gd name="connsiteX9" fmla="*/ 363859 w 1952512"/>
              <a:gd name="connsiteY9" fmla="*/ 1160073 h 1790442"/>
              <a:gd name="connsiteX10" fmla="*/ 364079 w 1952512"/>
              <a:gd name="connsiteY10" fmla="*/ 1160783 h 1790442"/>
              <a:gd name="connsiteX11" fmla="*/ 1038112 w 1952512"/>
              <a:gd name="connsiteY11" fmla="*/ 1607562 h 1790442"/>
              <a:gd name="connsiteX12" fmla="*/ 1769632 w 1952512"/>
              <a:gd name="connsiteY12" fmla="*/ 876042 h 1790442"/>
              <a:gd name="connsiteX13" fmla="*/ 1322853 w 1952512"/>
              <a:gd name="connsiteY13" fmla="*/ 202009 h 1790442"/>
              <a:gd name="connsiteX14" fmla="*/ 1299323 w 1952512"/>
              <a:gd name="connsiteY14" fmla="*/ 194705 h 179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52512" h="1790442">
                <a:moveTo>
                  <a:pt x="1299323" y="0"/>
                </a:moveTo>
                <a:lnTo>
                  <a:pt x="1310027" y="2752"/>
                </a:lnTo>
                <a:cubicBezTo>
                  <a:pt x="1682250" y="118525"/>
                  <a:pt x="1952512" y="465722"/>
                  <a:pt x="1952512" y="876042"/>
                </a:cubicBezTo>
                <a:cubicBezTo>
                  <a:pt x="1952512" y="1381051"/>
                  <a:pt x="1543121" y="1790442"/>
                  <a:pt x="1038112" y="1790442"/>
                </a:cubicBezTo>
                <a:cubicBezTo>
                  <a:pt x="659355" y="1790442"/>
                  <a:pt x="334384" y="1560160"/>
                  <a:pt x="195570" y="1231968"/>
                </a:cubicBezTo>
                <a:lnTo>
                  <a:pt x="169257" y="1160073"/>
                </a:lnTo>
                <a:lnTo>
                  <a:pt x="0" y="1160073"/>
                </a:lnTo>
                <a:lnTo>
                  <a:pt x="266700" y="803142"/>
                </a:lnTo>
                <a:lnTo>
                  <a:pt x="533400" y="1160073"/>
                </a:lnTo>
                <a:lnTo>
                  <a:pt x="363859" y="1160073"/>
                </a:lnTo>
                <a:lnTo>
                  <a:pt x="364079" y="1160783"/>
                </a:lnTo>
                <a:cubicBezTo>
                  <a:pt x="475130" y="1423336"/>
                  <a:pt x="735107" y="1607562"/>
                  <a:pt x="1038112" y="1607562"/>
                </a:cubicBezTo>
                <a:cubicBezTo>
                  <a:pt x="1442119" y="1607562"/>
                  <a:pt x="1769632" y="1280049"/>
                  <a:pt x="1769632" y="876042"/>
                </a:cubicBezTo>
                <a:cubicBezTo>
                  <a:pt x="1769632" y="573037"/>
                  <a:pt x="1585406" y="313060"/>
                  <a:pt x="1322853" y="202009"/>
                </a:cubicBezTo>
                <a:lnTo>
                  <a:pt x="1299323" y="194705"/>
                </a:lnTo>
                <a:close/>
              </a:path>
            </a:pathLst>
          </a:cu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7F0823BA-154E-46BF-9E5D-988D85B5514A}"/>
              </a:ext>
            </a:extLst>
          </p:cNvPr>
          <p:cNvSpPr txBox="1"/>
          <p:nvPr/>
        </p:nvSpPr>
        <p:spPr>
          <a:xfrm>
            <a:off x="149459" y="2816771"/>
            <a:ext cx="1727919" cy="769441"/>
          </a:xfrm>
          <a:prstGeom prst="rect">
            <a:avLst/>
          </a:prstGeom>
          <a:noFill/>
          <a:effectLst>
            <a:outerShdw blurRad="50800" dist="38100" dir="18900000" algn="bl" rotWithShape="0">
              <a:prstClr val="black">
                <a:alpha val="40000"/>
              </a:prstClr>
            </a:outerShdw>
          </a:effectLst>
        </p:spPr>
        <p:txBody>
          <a:bodyPr wrap="square" lIns="0" tIns="0" rIns="0" bIns="0" rtlCol="0" anchor="t">
            <a:spAutoFit/>
          </a:bodyPr>
          <a:lstStyle/>
          <a:p>
            <a:pPr algn="ctr"/>
            <a:r>
              <a:rPr lang="en-US" sz="3000" b="1" dirty="0">
                <a:solidFill>
                  <a:schemeClr val="bg1"/>
                </a:solidFill>
                <a:latin typeface="Lato"/>
              </a:rPr>
              <a:t>147 </a:t>
            </a:r>
            <a:r>
              <a:rPr lang="en-US" sz="2000" b="1" dirty="0">
                <a:solidFill>
                  <a:schemeClr val="bg1"/>
                </a:solidFill>
              </a:rPr>
              <a:t>Million</a:t>
            </a:r>
          </a:p>
          <a:p>
            <a:pPr algn="ctr"/>
            <a:r>
              <a:rPr lang="en-US" sz="2000" b="1" dirty="0">
                <a:solidFill>
                  <a:schemeClr val="bg1"/>
                </a:solidFill>
              </a:rPr>
              <a:t>Segments</a:t>
            </a:r>
          </a:p>
        </p:txBody>
      </p:sp>
      <p:sp>
        <p:nvSpPr>
          <p:cNvPr id="37" name="TextBox 36">
            <a:extLst>
              <a:ext uri="{FF2B5EF4-FFF2-40B4-BE49-F238E27FC236}">
                <a16:creationId xmlns:a16="http://schemas.microsoft.com/office/drawing/2014/main" id="{8576D311-B64E-4667-BE88-FBD699998C14}"/>
              </a:ext>
            </a:extLst>
          </p:cNvPr>
          <p:cNvSpPr txBox="1"/>
          <p:nvPr/>
        </p:nvSpPr>
        <p:spPr>
          <a:xfrm>
            <a:off x="5708602" y="1937355"/>
            <a:ext cx="2643006" cy="1938992"/>
          </a:xfrm>
          <a:prstGeom prst="rect">
            <a:avLst/>
          </a:prstGeom>
          <a:noFill/>
        </p:spPr>
        <p:txBody>
          <a:bodyPr wrap="square" rtlCol="0">
            <a:spAutoFit/>
          </a:bodyPr>
          <a:lstStyle/>
          <a:p>
            <a:pPr algn="ctr"/>
            <a:r>
              <a:rPr lang="en-US" sz="2800" dirty="0">
                <a:solidFill>
                  <a:schemeClr val="bg1"/>
                </a:solidFill>
                <a:latin typeface="Candara" panose="020E0502030303020204" pitchFamily="34" charset="0"/>
              </a:rPr>
              <a:t>SAMPLE TEXT</a:t>
            </a:r>
          </a:p>
          <a:p>
            <a:pPr algn="ctr"/>
            <a:endParaRPr lang="en-US" sz="8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38" name="Group 37">
            <a:extLst>
              <a:ext uri="{FF2B5EF4-FFF2-40B4-BE49-F238E27FC236}">
                <a16:creationId xmlns:a16="http://schemas.microsoft.com/office/drawing/2014/main" id="{E7B3F269-8044-4FAF-8D84-0D0634B828A9}"/>
              </a:ext>
            </a:extLst>
          </p:cNvPr>
          <p:cNvGrpSpPr>
            <a:grpSpLocks noChangeAspect="1"/>
          </p:cNvGrpSpPr>
          <p:nvPr/>
        </p:nvGrpSpPr>
        <p:grpSpPr>
          <a:xfrm>
            <a:off x="6571353" y="953482"/>
            <a:ext cx="1005840" cy="962945"/>
            <a:chOff x="5105401" y="1701801"/>
            <a:chExt cx="873880" cy="836612"/>
          </a:xfrm>
          <a:solidFill>
            <a:schemeClr val="bg1"/>
          </a:solidFill>
        </p:grpSpPr>
        <p:sp>
          <p:nvSpPr>
            <p:cNvPr id="39" name="Freeform 22">
              <a:extLst>
                <a:ext uri="{FF2B5EF4-FFF2-40B4-BE49-F238E27FC236}">
                  <a16:creationId xmlns:a16="http://schemas.microsoft.com/office/drawing/2014/main" id="{EFFF00DD-E7AC-427A-AB4C-A0C58CEBF110}"/>
                </a:ext>
              </a:extLst>
            </p:cNvPr>
            <p:cNvSpPr>
              <a:spLocks noEditPoints="1"/>
            </p:cNvSpPr>
            <p:nvPr/>
          </p:nvSpPr>
          <p:spPr bwMode="auto">
            <a:xfrm>
              <a:off x="5105401" y="1701801"/>
              <a:ext cx="873880" cy="836612"/>
            </a:xfrm>
            <a:custGeom>
              <a:avLst/>
              <a:gdLst/>
              <a:ahLst/>
              <a:cxnLst>
                <a:cxn ang="0">
                  <a:pos x="174" y="144"/>
                </a:cxn>
                <a:cxn ang="0">
                  <a:pos x="230" y="95"/>
                </a:cxn>
                <a:cxn ang="0">
                  <a:pos x="318" y="39"/>
                </a:cxn>
                <a:cxn ang="0">
                  <a:pos x="224" y="91"/>
                </a:cxn>
                <a:cxn ang="0">
                  <a:pos x="174" y="141"/>
                </a:cxn>
                <a:cxn ang="0">
                  <a:pos x="221" y="88"/>
                </a:cxn>
                <a:cxn ang="0">
                  <a:pos x="281" y="76"/>
                </a:cxn>
                <a:cxn ang="0">
                  <a:pos x="223" y="75"/>
                </a:cxn>
                <a:cxn ang="0">
                  <a:pos x="174" y="137"/>
                </a:cxn>
                <a:cxn ang="0">
                  <a:pos x="185" y="96"/>
                </a:cxn>
                <a:cxn ang="0">
                  <a:pos x="165" y="78"/>
                </a:cxn>
                <a:cxn ang="0">
                  <a:pos x="145" y="96"/>
                </a:cxn>
                <a:cxn ang="0">
                  <a:pos x="157" y="137"/>
                </a:cxn>
                <a:cxn ang="0">
                  <a:pos x="108" y="75"/>
                </a:cxn>
                <a:cxn ang="0">
                  <a:pos x="50" y="76"/>
                </a:cxn>
                <a:cxn ang="0">
                  <a:pos x="110" y="88"/>
                </a:cxn>
                <a:cxn ang="0">
                  <a:pos x="157" y="141"/>
                </a:cxn>
                <a:cxn ang="0">
                  <a:pos x="106" y="91"/>
                </a:cxn>
                <a:cxn ang="0">
                  <a:pos x="13" y="39"/>
                </a:cxn>
                <a:cxn ang="0">
                  <a:pos x="101" y="95"/>
                </a:cxn>
                <a:cxn ang="0">
                  <a:pos x="157" y="144"/>
                </a:cxn>
                <a:cxn ang="0">
                  <a:pos x="23" y="87"/>
                </a:cxn>
                <a:cxn ang="0">
                  <a:pos x="38" y="113"/>
                </a:cxn>
                <a:cxn ang="0">
                  <a:pos x="157" y="145"/>
                </a:cxn>
                <a:cxn ang="0">
                  <a:pos x="156" y="193"/>
                </a:cxn>
                <a:cxn ang="0">
                  <a:pos x="151" y="160"/>
                </a:cxn>
                <a:cxn ang="0">
                  <a:pos x="143" y="147"/>
                </a:cxn>
                <a:cxn ang="0">
                  <a:pos x="143" y="197"/>
                </a:cxn>
                <a:cxn ang="0">
                  <a:pos x="144" y="232"/>
                </a:cxn>
                <a:cxn ang="0">
                  <a:pos x="145" y="260"/>
                </a:cxn>
                <a:cxn ang="0">
                  <a:pos x="152" y="289"/>
                </a:cxn>
                <a:cxn ang="0">
                  <a:pos x="157" y="290"/>
                </a:cxn>
                <a:cxn ang="0">
                  <a:pos x="157" y="298"/>
                </a:cxn>
                <a:cxn ang="0">
                  <a:pos x="163" y="316"/>
                </a:cxn>
                <a:cxn ang="0">
                  <a:pos x="169" y="314"/>
                </a:cxn>
                <a:cxn ang="0">
                  <a:pos x="174" y="297"/>
                </a:cxn>
                <a:cxn ang="0">
                  <a:pos x="175" y="290"/>
                </a:cxn>
                <a:cxn ang="0">
                  <a:pos x="190" y="271"/>
                </a:cxn>
                <a:cxn ang="0">
                  <a:pos x="195" y="244"/>
                </a:cxn>
                <a:cxn ang="0">
                  <a:pos x="199" y="210"/>
                </a:cxn>
                <a:cxn ang="0">
                  <a:pos x="202" y="158"/>
                </a:cxn>
                <a:cxn ang="0">
                  <a:pos x="175" y="155"/>
                </a:cxn>
                <a:cxn ang="0">
                  <a:pos x="191" y="163"/>
                </a:cxn>
                <a:cxn ang="0">
                  <a:pos x="174" y="193"/>
                </a:cxn>
                <a:cxn ang="0">
                  <a:pos x="234" y="109"/>
                </a:cxn>
                <a:cxn ang="0">
                  <a:pos x="306" y="90"/>
                </a:cxn>
                <a:cxn ang="0">
                  <a:pos x="232" y="102"/>
                </a:cxn>
                <a:cxn ang="0">
                  <a:pos x="153" y="271"/>
                </a:cxn>
                <a:cxn ang="0">
                  <a:pos x="157" y="277"/>
                </a:cxn>
                <a:cxn ang="0">
                  <a:pos x="148" y="245"/>
                </a:cxn>
                <a:cxn ang="0">
                  <a:pos x="157" y="254"/>
                </a:cxn>
                <a:cxn ang="0">
                  <a:pos x="143" y="212"/>
                </a:cxn>
                <a:cxn ang="0">
                  <a:pos x="157" y="227"/>
                </a:cxn>
                <a:cxn ang="0">
                  <a:pos x="174" y="266"/>
                </a:cxn>
                <a:cxn ang="0">
                  <a:pos x="174" y="277"/>
                </a:cxn>
                <a:cxn ang="0">
                  <a:pos x="174" y="238"/>
                </a:cxn>
                <a:cxn ang="0">
                  <a:pos x="174" y="254"/>
                </a:cxn>
                <a:cxn ang="0">
                  <a:pos x="174" y="227"/>
                </a:cxn>
                <a:cxn ang="0">
                  <a:pos x="188" y="212"/>
                </a:cxn>
                <a:cxn ang="0">
                  <a:pos x="188" y="212"/>
                </a:cxn>
              </a:cxnLst>
              <a:rect l="0" t="0" r="r" b="b"/>
              <a:pathLst>
                <a:path w="330" h="316">
                  <a:moveTo>
                    <a:pt x="232" y="102"/>
                  </a:moveTo>
                  <a:cubicBezTo>
                    <a:pt x="207" y="132"/>
                    <a:pt x="185" y="142"/>
                    <a:pt x="174" y="144"/>
                  </a:cubicBezTo>
                  <a:cubicBezTo>
                    <a:pt x="174" y="141"/>
                    <a:pt x="174" y="141"/>
                    <a:pt x="174" y="141"/>
                  </a:cubicBezTo>
                  <a:cubicBezTo>
                    <a:pt x="209" y="131"/>
                    <a:pt x="230" y="95"/>
                    <a:pt x="230" y="95"/>
                  </a:cubicBezTo>
                  <a:cubicBezTo>
                    <a:pt x="254" y="104"/>
                    <a:pt x="277" y="99"/>
                    <a:pt x="277" y="99"/>
                  </a:cubicBezTo>
                  <a:cubicBezTo>
                    <a:pt x="319" y="88"/>
                    <a:pt x="318" y="39"/>
                    <a:pt x="318" y="39"/>
                  </a:cubicBezTo>
                  <a:cubicBezTo>
                    <a:pt x="299" y="99"/>
                    <a:pt x="233" y="89"/>
                    <a:pt x="229" y="88"/>
                  </a:cubicBezTo>
                  <a:cubicBezTo>
                    <a:pt x="225" y="87"/>
                    <a:pt x="224" y="91"/>
                    <a:pt x="224" y="91"/>
                  </a:cubicBezTo>
                  <a:cubicBezTo>
                    <a:pt x="222" y="95"/>
                    <a:pt x="222" y="95"/>
                    <a:pt x="222" y="95"/>
                  </a:cubicBezTo>
                  <a:cubicBezTo>
                    <a:pt x="207" y="125"/>
                    <a:pt x="186" y="136"/>
                    <a:pt x="174" y="141"/>
                  </a:cubicBezTo>
                  <a:cubicBezTo>
                    <a:pt x="174" y="138"/>
                    <a:pt x="174" y="138"/>
                    <a:pt x="174" y="138"/>
                  </a:cubicBezTo>
                  <a:cubicBezTo>
                    <a:pt x="203" y="125"/>
                    <a:pt x="219" y="92"/>
                    <a:pt x="221" y="88"/>
                  </a:cubicBezTo>
                  <a:cubicBezTo>
                    <a:pt x="223" y="83"/>
                    <a:pt x="225" y="84"/>
                    <a:pt x="225" y="84"/>
                  </a:cubicBezTo>
                  <a:cubicBezTo>
                    <a:pt x="260" y="87"/>
                    <a:pt x="281" y="76"/>
                    <a:pt x="281" y="76"/>
                  </a:cubicBezTo>
                  <a:cubicBezTo>
                    <a:pt x="330" y="51"/>
                    <a:pt x="305" y="0"/>
                    <a:pt x="305" y="0"/>
                  </a:cubicBezTo>
                  <a:cubicBezTo>
                    <a:pt x="306" y="70"/>
                    <a:pt x="229" y="74"/>
                    <a:pt x="223" y="75"/>
                  </a:cubicBezTo>
                  <a:cubicBezTo>
                    <a:pt x="216" y="76"/>
                    <a:pt x="215" y="83"/>
                    <a:pt x="215" y="83"/>
                  </a:cubicBezTo>
                  <a:cubicBezTo>
                    <a:pt x="206" y="115"/>
                    <a:pt x="186" y="130"/>
                    <a:pt x="174" y="137"/>
                  </a:cubicBezTo>
                  <a:cubicBezTo>
                    <a:pt x="174" y="113"/>
                    <a:pt x="174" y="113"/>
                    <a:pt x="174" y="113"/>
                  </a:cubicBezTo>
                  <a:cubicBezTo>
                    <a:pt x="181" y="110"/>
                    <a:pt x="185" y="104"/>
                    <a:pt x="185" y="96"/>
                  </a:cubicBezTo>
                  <a:cubicBezTo>
                    <a:pt x="185" y="85"/>
                    <a:pt x="175" y="78"/>
                    <a:pt x="165" y="78"/>
                  </a:cubicBezTo>
                  <a:cubicBezTo>
                    <a:pt x="165" y="78"/>
                    <a:pt x="165" y="78"/>
                    <a:pt x="165" y="78"/>
                  </a:cubicBezTo>
                  <a:cubicBezTo>
                    <a:pt x="165" y="78"/>
                    <a:pt x="165" y="78"/>
                    <a:pt x="165" y="78"/>
                  </a:cubicBezTo>
                  <a:cubicBezTo>
                    <a:pt x="155" y="78"/>
                    <a:pt x="145" y="85"/>
                    <a:pt x="145" y="96"/>
                  </a:cubicBezTo>
                  <a:cubicBezTo>
                    <a:pt x="145" y="104"/>
                    <a:pt x="150" y="110"/>
                    <a:pt x="157" y="113"/>
                  </a:cubicBezTo>
                  <a:cubicBezTo>
                    <a:pt x="157" y="137"/>
                    <a:pt x="157" y="137"/>
                    <a:pt x="157" y="137"/>
                  </a:cubicBezTo>
                  <a:cubicBezTo>
                    <a:pt x="145" y="130"/>
                    <a:pt x="125" y="115"/>
                    <a:pt x="115" y="83"/>
                  </a:cubicBezTo>
                  <a:cubicBezTo>
                    <a:pt x="115" y="83"/>
                    <a:pt x="114" y="76"/>
                    <a:pt x="108" y="75"/>
                  </a:cubicBezTo>
                  <a:cubicBezTo>
                    <a:pt x="101" y="74"/>
                    <a:pt x="24" y="70"/>
                    <a:pt x="26" y="0"/>
                  </a:cubicBezTo>
                  <a:cubicBezTo>
                    <a:pt x="26" y="0"/>
                    <a:pt x="0" y="51"/>
                    <a:pt x="50" y="76"/>
                  </a:cubicBezTo>
                  <a:cubicBezTo>
                    <a:pt x="50" y="76"/>
                    <a:pt x="71" y="87"/>
                    <a:pt x="105" y="84"/>
                  </a:cubicBezTo>
                  <a:cubicBezTo>
                    <a:pt x="105" y="84"/>
                    <a:pt x="108" y="83"/>
                    <a:pt x="110" y="88"/>
                  </a:cubicBezTo>
                  <a:cubicBezTo>
                    <a:pt x="111" y="92"/>
                    <a:pt x="128" y="125"/>
                    <a:pt x="157" y="138"/>
                  </a:cubicBezTo>
                  <a:cubicBezTo>
                    <a:pt x="157" y="141"/>
                    <a:pt x="157" y="141"/>
                    <a:pt x="157" y="141"/>
                  </a:cubicBezTo>
                  <a:cubicBezTo>
                    <a:pt x="145" y="136"/>
                    <a:pt x="124" y="125"/>
                    <a:pt x="108" y="95"/>
                  </a:cubicBezTo>
                  <a:cubicBezTo>
                    <a:pt x="106" y="91"/>
                    <a:pt x="106" y="91"/>
                    <a:pt x="106" y="91"/>
                  </a:cubicBezTo>
                  <a:cubicBezTo>
                    <a:pt x="106" y="91"/>
                    <a:pt x="105" y="87"/>
                    <a:pt x="101" y="88"/>
                  </a:cubicBezTo>
                  <a:cubicBezTo>
                    <a:pt x="97" y="89"/>
                    <a:pt x="32" y="99"/>
                    <a:pt x="13" y="39"/>
                  </a:cubicBezTo>
                  <a:cubicBezTo>
                    <a:pt x="13" y="39"/>
                    <a:pt x="12" y="88"/>
                    <a:pt x="54" y="99"/>
                  </a:cubicBezTo>
                  <a:cubicBezTo>
                    <a:pt x="54" y="99"/>
                    <a:pt x="77" y="104"/>
                    <a:pt x="101" y="95"/>
                  </a:cubicBezTo>
                  <a:cubicBezTo>
                    <a:pt x="101" y="95"/>
                    <a:pt x="122" y="131"/>
                    <a:pt x="157" y="141"/>
                  </a:cubicBezTo>
                  <a:cubicBezTo>
                    <a:pt x="157" y="144"/>
                    <a:pt x="157" y="144"/>
                    <a:pt x="157" y="144"/>
                  </a:cubicBezTo>
                  <a:cubicBezTo>
                    <a:pt x="146" y="142"/>
                    <a:pt x="124" y="132"/>
                    <a:pt x="99" y="102"/>
                  </a:cubicBezTo>
                  <a:cubicBezTo>
                    <a:pt x="99" y="102"/>
                    <a:pt x="53" y="118"/>
                    <a:pt x="23" y="87"/>
                  </a:cubicBezTo>
                  <a:cubicBezTo>
                    <a:pt x="23" y="88"/>
                    <a:pt x="24" y="89"/>
                    <a:pt x="24" y="90"/>
                  </a:cubicBezTo>
                  <a:cubicBezTo>
                    <a:pt x="28" y="98"/>
                    <a:pt x="33" y="105"/>
                    <a:pt x="38" y="113"/>
                  </a:cubicBezTo>
                  <a:cubicBezTo>
                    <a:pt x="51" y="121"/>
                    <a:pt x="70" y="124"/>
                    <a:pt x="96" y="109"/>
                  </a:cubicBezTo>
                  <a:cubicBezTo>
                    <a:pt x="96" y="109"/>
                    <a:pt x="132" y="141"/>
                    <a:pt x="157" y="145"/>
                  </a:cubicBezTo>
                  <a:cubicBezTo>
                    <a:pt x="157" y="193"/>
                    <a:pt x="157" y="193"/>
                    <a:pt x="157" y="193"/>
                  </a:cubicBezTo>
                  <a:cubicBezTo>
                    <a:pt x="156" y="193"/>
                    <a:pt x="156" y="193"/>
                    <a:pt x="156" y="193"/>
                  </a:cubicBezTo>
                  <a:cubicBezTo>
                    <a:pt x="136" y="171"/>
                    <a:pt x="139" y="164"/>
                    <a:pt x="139" y="163"/>
                  </a:cubicBezTo>
                  <a:cubicBezTo>
                    <a:pt x="141" y="161"/>
                    <a:pt x="147" y="160"/>
                    <a:pt x="151" y="160"/>
                  </a:cubicBezTo>
                  <a:cubicBezTo>
                    <a:pt x="154" y="161"/>
                    <a:pt x="155" y="158"/>
                    <a:pt x="156" y="155"/>
                  </a:cubicBezTo>
                  <a:cubicBezTo>
                    <a:pt x="156" y="152"/>
                    <a:pt x="146" y="148"/>
                    <a:pt x="143" y="147"/>
                  </a:cubicBezTo>
                  <a:cubicBezTo>
                    <a:pt x="141" y="147"/>
                    <a:pt x="134" y="147"/>
                    <a:pt x="129" y="158"/>
                  </a:cubicBezTo>
                  <a:cubicBezTo>
                    <a:pt x="124" y="167"/>
                    <a:pt x="129" y="179"/>
                    <a:pt x="143" y="197"/>
                  </a:cubicBezTo>
                  <a:cubicBezTo>
                    <a:pt x="138" y="199"/>
                    <a:pt x="133" y="203"/>
                    <a:pt x="131" y="210"/>
                  </a:cubicBezTo>
                  <a:cubicBezTo>
                    <a:pt x="130" y="217"/>
                    <a:pt x="134" y="224"/>
                    <a:pt x="144" y="232"/>
                  </a:cubicBezTo>
                  <a:cubicBezTo>
                    <a:pt x="140" y="235"/>
                    <a:pt x="137" y="239"/>
                    <a:pt x="136" y="244"/>
                  </a:cubicBezTo>
                  <a:cubicBezTo>
                    <a:pt x="135" y="249"/>
                    <a:pt x="139" y="255"/>
                    <a:pt x="145" y="260"/>
                  </a:cubicBezTo>
                  <a:cubicBezTo>
                    <a:pt x="143" y="263"/>
                    <a:pt x="141" y="266"/>
                    <a:pt x="141" y="271"/>
                  </a:cubicBezTo>
                  <a:cubicBezTo>
                    <a:pt x="140" y="277"/>
                    <a:pt x="144" y="283"/>
                    <a:pt x="152" y="289"/>
                  </a:cubicBezTo>
                  <a:cubicBezTo>
                    <a:pt x="153" y="290"/>
                    <a:pt x="154" y="290"/>
                    <a:pt x="156" y="290"/>
                  </a:cubicBezTo>
                  <a:cubicBezTo>
                    <a:pt x="156" y="290"/>
                    <a:pt x="156" y="290"/>
                    <a:pt x="157" y="290"/>
                  </a:cubicBezTo>
                  <a:cubicBezTo>
                    <a:pt x="157" y="297"/>
                    <a:pt x="157" y="297"/>
                    <a:pt x="157" y="297"/>
                  </a:cubicBezTo>
                  <a:cubicBezTo>
                    <a:pt x="157" y="298"/>
                    <a:pt x="157" y="298"/>
                    <a:pt x="157" y="298"/>
                  </a:cubicBezTo>
                  <a:cubicBezTo>
                    <a:pt x="161" y="314"/>
                    <a:pt x="161" y="314"/>
                    <a:pt x="161" y="314"/>
                  </a:cubicBezTo>
                  <a:cubicBezTo>
                    <a:pt x="161" y="315"/>
                    <a:pt x="162" y="316"/>
                    <a:pt x="163" y="316"/>
                  </a:cubicBezTo>
                  <a:cubicBezTo>
                    <a:pt x="167" y="316"/>
                    <a:pt x="167" y="316"/>
                    <a:pt x="167" y="316"/>
                  </a:cubicBezTo>
                  <a:cubicBezTo>
                    <a:pt x="168" y="316"/>
                    <a:pt x="169" y="315"/>
                    <a:pt x="169" y="314"/>
                  </a:cubicBezTo>
                  <a:cubicBezTo>
                    <a:pt x="174" y="298"/>
                    <a:pt x="174" y="298"/>
                    <a:pt x="174" y="298"/>
                  </a:cubicBezTo>
                  <a:cubicBezTo>
                    <a:pt x="174" y="298"/>
                    <a:pt x="174" y="298"/>
                    <a:pt x="174" y="297"/>
                  </a:cubicBezTo>
                  <a:cubicBezTo>
                    <a:pt x="174" y="290"/>
                    <a:pt x="174" y="290"/>
                    <a:pt x="174" y="290"/>
                  </a:cubicBezTo>
                  <a:cubicBezTo>
                    <a:pt x="174" y="290"/>
                    <a:pt x="175" y="290"/>
                    <a:pt x="175" y="290"/>
                  </a:cubicBezTo>
                  <a:cubicBezTo>
                    <a:pt x="176" y="290"/>
                    <a:pt x="177" y="290"/>
                    <a:pt x="178" y="289"/>
                  </a:cubicBezTo>
                  <a:cubicBezTo>
                    <a:pt x="186" y="283"/>
                    <a:pt x="190" y="277"/>
                    <a:pt x="190" y="271"/>
                  </a:cubicBezTo>
                  <a:cubicBezTo>
                    <a:pt x="190" y="266"/>
                    <a:pt x="188" y="263"/>
                    <a:pt x="185" y="260"/>
                  </a:cubicBezTo>
                  <a:cubicBezTo>
                    <a:pt x="192" y="255"/>
                    <a:pt x="195" y="249"/>
                    <a:pt x="195" y="244"/>
                  </a:cubicBezTo>
                  <a:cubicBezTo>
                    <a:pt x="194" y="239"/>
                    <a:pt x="191" y="235"/>
                    <a:pt x="187" y="232"/>
                  </a:cubicBezTo>
                  <a:cubicBezTo>
                    <a:pt x="197" y="224"/>
                    <a:pt x="201" y="217"/>
                    <a:pt x="199" y="210"/>
                  </a:cubicBezTo>
                  <a:cubicBezTo>
                    <a:pt x="198" y="203"/>
                    <a:pt x="193" y="199"/>
                    <a:pt x="187" y="197"/>
                  </a:cubicBezTo>
                  <a:cubicBezTo>
                    <a:pt x="202" y="179"/>
                    <a:pt x="207" y="167"/>
                    <a:pt x="202" y="158"/>
                  </a:cubicBezTo>
                  <a:cubicBezTo>
                    <a:pt x="196" y="147"/>
                    <a:pt x="189" y="147"/>
                    <a:pt x="188" y="147"/>
                  </a:cubicBezTo>
                  <a:cubicBezTo>
                    <a:pt x="184" y="148"/>
                    <a:pt x="175" y="152"/>
                    <a:pt x="175" y="155"/>
                  </a:cubicBezTo>
                  <a:cubicBezTo>
                    <a:pt x="175" y="158"/>
                    <a:pt x="177" y="161"/>
                    <a:pt x="180" y="160"/>
                  </a:cubicBezTo>
                  <a:cubicBezTo>
                    <a:pt x="183" y="160"/>
                    <a:pt x="190" y="161"/>
                    <a:pt x="191" y="163"/>
                  </a:cubicBezTo>
                  <a:cubicBezTo>
                    <a:pt x="192" y="164"/>
                    <a:pt x="194" y="171"/>
                    <a:pt x="175" y="193"/>
                  </a:cubicBezTo>
                  <a:cubicBezTo>
                    <a:pt x="175" y="193"/>
                    <a:pt x="174" y="193"/>
                    <a:pt x="174" y="193"/>
                  </a:cubicBezTo>
                  <a:cubicBezTo>
                    <a:pt x="174" y="145"/>
                    <a:pt x="174" y="145"/>
                    <a:pt x="174" y="145"/>
                  </a:cubicBezTo>
                  <a:cubicBezTo>
                    <a:pt x="199" y="141"/>
                    <a:pt x="234" y="109"/>
                    <a:pt x="234" y="109"/>
                  </a:cubicBezTo>
                  <a:cubicBezTo>
                    <a:pt x="261" y="124"/>
                    <a:pt x="280" y="121"/>
                    <a:pt x="293" y="113"/>
                  </a:cubicBezTo>
                  <a:cubicBezTo>
                    <a:pt x="298" y="105"/>
                    <a:pt x="302" y="98"/>
                    <a:pt x="306" y="90"/>
                  </a:cubicBezTo>
                  <a:cubicBezTo>
                    <a:pt x="307" y="89"/>
                    <a:pt x="307" y="88"/>
                    <a:pt x="308" y="87"/>
                  </a:cubicBezTo>
                  <a:cubicBezTo>
                    <a:pt x="278" y="118"/>
                    <a:pt x="232" y="102"/>
                    <a:pt x="232" y="102"/>
                  </a:cubicBezTo>
                  <a:close/>
                  <a:moveTo>
                    <a:pt x="157" y="277"/>
                  </a:moveTo>
                  <a:cubicBezTo>
                    <a:pt x="154" y="275"/>
                    <a:pt x="152" y="273"/>
                    <a:pt x="153" y="271"/>
                  </a:cubicBezTo>
                  <a:cubicBezTo>
                    <a:pt x="153" y="269"/>
                    <a:pt x="156" y="267"/>
                    <a:pt x="157" y="266"/>
                  </a:cubicBezTo>
                  <a:lnTo>
                    <a:pt x="157" y="277"/>
                  </a:lnTo>
                  <a:close/>
                  <a:moveTo>
                    <a:pt x="157" y="254"/>
                  </a:moveTo>
                  <a:cubicBezTo>
                    <a:pt x="149" y="249"/>
                    <a:pt x="148" y="246"/>
                    <a:pt x="148" y="245"/>
                  </a:cubicBezTo>
                  <a:cubicBezTo>
                    <a:pt x="148" y="243"/>
                    <a:pt x="153" y="240"/>
                    <a:pt x="157" y="238"/>
                  </a:cubicBezTo>
                  <a:lnTo>
                    <a:pt x="157" y="254"/>
                  </a:lnTo>
                  <a:close/>
                  <a:moveTo>
                    <a:pt x="157" y="227"/>
                  </a:moveTo>
                  <a:cubicBezTo>
                    <a:pt x="143" y="217"/>
                    <a:pt x="143" y="213"/>
                    <a:pt x="143" y="212"/>
                  </a:cubicBezTo>
                  <a:cubicBezTo>
                    <a:pt x="144" y="207"/>
                    <a:pt x="156" y="205"/>
                    <a:pt x="157" y="205"/>
                  </a:cubicBezTo>
                  <a:lnTo>
                    <a:pt x="157" y="227"/>
                  </a:lnTo>
                  <a:close/>
                  <a:moveTo>
                    <a:pt x="174" y="277"/>
                  </a:moveTo>
                  <a:cubicBezTo>
                    <a:pt x="174" y="266"/>
                    <a:pt x="174" y="266"/>
                    <a:pt x="174" y="266"/>
                  </a:cubicBezTo>
                  <a:cubicBezTo>
                    <a:pt x="175" y="267"/>
                    <a:pt x="178" y="269"/>
                    <a:pt x="178" y="271"/>
                  </a:cubicBezTo>
                  <a:cubicBezTo>
                    <a:pt x="178" y="273"/>
                    <a:pt x="177" y="275"/>
                    <a:pt x="174" y="277"/>
                  </a:cubicBezTo>
                  <a:close/>
                  <a:moveTo>
                    <a:pt x="174" y="254"/>
                  </a:moveTo>
                  <a:cubicBezTo>
                    <a:pt x="174" y="238"/>
                    <a:pt x="174" y="238"/>
                    <a:pt x="174" y="238"/>
                  </a:cubicBezTo>
                  <a:cubicBezTo>
                    <a:pt x="178" y="240"/>
                    <a:pt x="183" y="243"/>
                    <a:pt x="183" y="245"/>
                  </a:cubicBezTo>
                  <a:cubicBezTo>
                    <a:pt x="183" y="246"/>
                    <a:pt x="181" y="249"/>
                    <a:pt x="174" y="254"/>
                  </a:cubicBezTo>
                  <a:close/>
                  <a:moveTo>
                    <a:pt x="188" y="212"/>
                  </a:moveTo>
                  <a:cubicBezTo>
                    <a:pt x="188" y="213"/>
                    <a:pt x="188" y="217"/>
                    <a:pt x="174" y="227"/>
                  </a:cubicBezTo>
                  <a:cubicBezTo>
                    <a:pt x="174" y="205"/>
                    <a:pt x="174" y="205"/>
                    <a:pt x="174" y="205"/>
                  </a:cubicBezTo>
                  <a:cubicBezTo>
                    <a:pt x="175" y="205"/>
                    <a:pt x="187" y="207"/>
                    <a:pt x="188" y="212"/>
                  </a:cubicBezTo>
                  <a:close/>
                  <a:moveTo>
                    <a:pt x="188" y="212"/>
                  </a:moveTo>
                  <a:cubicBezTo>
                    <a:pt x="188" y="212"/>
                    <a:pt x="188" y="212"/>
                    <a:pt x="188" y="2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3">
              <a:extLst>
                <a:ext uri="{FF2B5EF4-FFF2-40B4-BE49-F238E27FC236}">
                  <a16:creationId xmlns:a16="http://schemas.microsoft.com/office/drawing/2014/main" id="{4FA582D1-7821-4E92-9452-CDF3CD0C7547}"/>
                </a:ext>
              </a:extLst>
            </p:cNvPr>
            <p:cNvSpPr>
              <a:spLocks noEditPoints="1"/>
            </p:cNvSpPr>
            <p:nvPr/>
          </p:nvSpPr>
          <p:spPr bwMode="auto">
            <a:xfrm>
              <a:off x="5352144" y="2080911"/>
              <a:ext cx="110520" cy="39839"/>
            </a:xfrm>
            <a:custGeom>
              <a:avLst/>
              <a:gdLst/>
              <a:ahLst/>
              <a:cxnLst>
                <a:cxn ang="0">
                  <a:pos x="14" y="0"/>
                </a:cxn>
                <a:cxn ang="0">
                  <a:pos x="0" y="14"/>
                </a:cxn>
                <a:cxn ang="0">
                  <a:pos x="42" y="6"/>
                </a:cxn>
                <a:cxn ang="0">
                  <a:pos x="14" y="0"/>
                </a:cxn>
                <a:cxn ang="0">
                  <a:pos x="14" y="0"/>
                </a:cxn>
                <a:cxn ang="0">
                  <a:pos x="14" y="0"/>
                </a:cxn>
              </a:cxnLst>
              <a:rect l="0" t="0" r="r" b="b"/>
              <a:pathLst>
                <a:path w="42" h="15">
                  <a:moveTo>
                    <a:pt x="14" y="0"/>
                  </a:moveTo>
                  <a:cubicBezTo>
                    <a:pt x="14" y="0"/>
                    <a:pt x="13" y="11"/>
                    <a:pt x="0" y="14"/>
                  </a:cubicBezTo>
                  <a:cubicBezTo>
                    <a:pt x="0" y="14"/>
                    <a:pt x="23" y="15"/>
                    <a:pt x="42" y="6"/>
                  </a:cubicBezTo>
                  <a:lnTo>
                    <a:pt x="14" y="0"/>
                  </a:lnTo>
                  <a:close/>
                  <a:moveTo>
                    <a:pt x="14" y="0"/>
                  </a:moveTo>
                  <a:cubicBezTo>
                    <a:pt x="14" y="0"/>
                    <a:pt x="14" y="0"/>
                    <a:pt x="1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4">
              <a:extLst>
                <a:ext uri="{FF2B5EF4-FFF2-40B4-BE49-F238E27FC236}">
                  <a16:creationId xmlns:a16="http://schemas.microsoft.com/office/drawing/2014/main" id="{6DAAEE27-E037-4CB0-97E1-EE20777380ED}"/>
                </a:ext>
              </a:extLst>
            </p:cNvPr>
            <p:cNvSpPr>
              <a:spLocks noEditPoints="1"/>
            </p:cNvSpPr>
            <p:nvPr/>
          </p:nvSpPr>
          <p:spPr bwMode="auto">
            <a:xfrm>
              <a:off x="5227487" y="2006374"/>
              <a:ext cx="259594" cy="77107"/>
            </a:xfrm>
            <a:custGeom>
              <a:avLst/>
              <a:gdLst/>
              <a:ahLst/>
              <a:cxnLst>
                <a:cxn ang="0">
                  <a:pos x="50" y="9"/>
                </a:cxn>
                <a:cxn ang="0">
                  <a:pos x="98" y="29"/>
                </a:cxn>
                <a:cxn ang="0">
                  <a:pos x="51" y="0"/>
                </a:cxn>
                <a:cxn ang="0">
                  <a:pos x="0" y="10"/>
                </a:cxn>
                <a:cxn ang="0">
                  <a:pos x="13" y="27"/>
                </a:cxn>
                <a:cxn ang="0">
                  <a:pos x="50" y="9"/>
                </a:cxn>
                <a:cxn ang="0">
                  <a:pos x="50" y="9"/>
                </a:cxn>
                <a:cxn ang="0">
                  <a:pos x="50" y="9"/>
                </a:cxn>
              </a:cxnLst>
              <a:rect l="0" t="0" r="r" b="b"/>
              <a:pathLst>
                <a:path w="98" h="29">
                  <a:moveTo>
                    <a:pt x="50" y="9"/>
                  </a:moveTo>
                  <a:cubicBezTo>
                    <a:pt x="50" y="9"/>
                    <a:pt x="89" y="28"/>
                    <a:pt x="98" y="29"/>
                  </a:cubicBezTo>
                  <a:cubicBezTo>
                    <a:pt x="98" y="29"/>
                    <a:pt x="68" y="16"/>
                    <a:pt x="51" y="0"/>
                  </a:cubicBezTo>
                  <a:cubicBezTo>
                    <a:pt x="51" y="0"/>
                    <a:pt x="26" y="16"/>
                    <a:pt x="0" y="10"/>
                  </a:cubicBezTo>
                  <a:cubicBezTo>
                    <a:pt x="4" y="16"/>
                    <a:pt x="9" y="22"/>
                    <a:pt x="13" y="27"/>
                  </a:cubicBezTo>
                  <a:cubicBezTo>
                    <a:pt x="24" y="28"/>
                    <a:pt x="36" y="24"/>
                    <a:pt x="50" y="9"/>
                  </a:cubicBezTo>
                  <a:close/>
                  <a:moveTo>
                    <a:pt x="50" y="9"/>
                  </a:moveTo>
                  <a:cubicBezTo>
                    <a:pt x="50" y="9"/>
                    <a:pt x="50" y="9"/>
                    <a:pt x="50" y="9"/>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5">
              <a:extLst>
                <a:ext uri="{FF2B5EF4-FFF2-40B4-BE49-F238E27FC236}">
                  <a16:creationId xmlns:a16="http://schemas.microsoft.com/office/drawing/2014/main" id="{4D1BA4F6-BD63-426F-A437-AA63C1A99C1F}"/>
                </a:ext>
              </a:extLst>
            </p:cNvPr>
            <p:cNvSpPr>
              <a:spLocks noEditPoints="1"/>
            </p:cNvSpPr>
            <p:nvPr/>
          </p:nvSpPr>
          <p:spPr bwMode="auto">
            <a:xfrm>
              <a:off x="5272466" y="2043642"/>
              <a:ext cx="195338" cy="77107"/>
            </a:xfrm>
            <a:custGeom>
              <a:avLst/>
              <a:gdLst/>
              <a:ahLst/>
              <a:cxnLst>
                <a:cxn ang="0">
                  <a:pos x="39" y="8"/>
                </a:cxn>
                <a:cxn ang="0">
                  <a:pos x="74" y="16"/>
                </a:cxn>
                <a:cxn ang="0">
                  <a:pos x="35" y="0"/>
                </a:cxn>
                <a:cxn ang="0">
                  <a:pos x="0" y="18"/>
                </a:cxn>
                <a:cxn ang="0">
                  <a:pos x="5" y="23"/>
                </a:cxn>
                <a:cxn ang="0">
                  <a:pos x="39" y="8"/>
                </a:cxn>
                <a:cxn ang="0">
                  <a:pos x="39" y="8"/>
                </a:cxn>
                <a:cxn ang="0">
                  <a:pos x="39" y="8"/>
                </a:cxn>
              </a:cxnLst>
              <a:rect l="0" t="0" r="r" b="b"/>
              <a:pathLst>
                <a:path w="74" h="29">
                  <a:moveTo>
                    <a:pt x="39" y="8"/>
                  </a:moveTo>
                  <a:cubicBezTo>
                    <a:pt x="74" y="16"/>
                    <a:pt x="74" y="16"/>
                    <a:pt x="74" y="16"/>
                  </a:cubicBezTo>
                  <a:cubicBezTo>
                    <a:pt x="74" y="16"/>
                    <a:pt x="59" y="10"/>
                    <a:pt x="35" y="0"/>
                  </a:cubicBezTo>
                  <a:cubicBezTo>
                    <a:pt x="35" y="0"/>
                    <a:pt x="20" y="18"/>
                    <a:pt x="0" y="18"/>
                  </a:cubicBezTo>
                  <a:cubicBezTo>
                    <a:pt x="2" y="19"/>
                    <a:pt x="3" y="21"/>
                    <a:pt x="5" y="23"/>
                  </a:cubicBezTo>
                  <a:cubicBezTo>
                    <a:pt x="18" y="27"/>
                    <a:pt x="35" y="29"/>
                    <a:pt x="39" y="8"/>
                  </a:cubicBezTo>
                  <a:close/>
                  <a:moveTo>
                    <a:pt x="39" y="8"/>
                  </a:moveTo>
                  <a:cubicBezTo>
                    <a:pt x="39" y="8"/>
                    <a:pt x="39" y="8"/>
                    <a:pt x="39" y="8"/>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6">
              <a:extLst>
                <a:ext uri="{FF2B5EF4-FFF2-40B4-BE49-F238E27FC236}">
                  <a16:creationId xmlns:a16="http://schemas.microsoft.com/office/drawing/2014/main" id="{DED71915-5016-4E56-8176-E0157281A802}"/>
                </a:ext>
              </a:extLst>
            </p:cNvPr>
            <p:cNvSpPr>
              <a:spLocks noEditPoints="1"/>
            </p:cNvSpPr>
            <p:nvPr/>
          </p:nvSpPr>
          <p:spPr bwMode="auto">
            <a:xfrm>
              <a:off x="5624589" y="2080911"/>
              <a:ext cx="110520" cy="39839"/>
            </a:xfrm>
            <a:custGeom>
              <a:avLst/>
              <a:gdLst/>
              <a:ahLst/>
              <a:cxnLst>
                <a:cxn ang="0">
                  <a:pos x="28" y="0"/>
                </a:cxn>
                <a:cxn ang="0">
                  <a:pos x="0" y="6"/>
                </a:cxn>
                <a:cxn ang="0">
                  <a:pos x="42" y="14"/>
                </a:cxn>
                <a:cxn ang="0">
                  <a:pos x="28" y="0"/>
                </a:cxn>
                <a:cxn ang="0">
                  <a:pos x="28" y="0"/>
                </a:cxn>
                <a:cxn ang="0">
                  <a:pos x="28" y="0"/>
                </a:cxn>
              </a:cxnLst>
              <a:rect l="0" t="0" r="r" b="b"/>
              <a:pathLst>
                <a:path w="42" h="15">
                  <a:moveTo>
                    <a:pt x="28" y="0"/>
                  </a:moveTo>
                  <a:cubicBezTo>
                    <a:pt x="0" y="6"/>
                    <a:pt x="0" y="6"/>
                    <a:pt x="0" y="6"/>
                  </a:cubicBezTo>
                  <a:cubicBezTo>
                    <a:pt x="19" y="15"/>
                    <a:pt x="42" y="14"/>
                    <a:pt x="42" y="14"/>
                  </a:cubicBezTo>
                  <a:cubicBezTo>
                    <a:pt x="29" y="11"/>
                    <a:pt x="28" y="0"/>
                    <a:pt x="28" y="0"/>
                  </a:cubicBezTo>
                  <a:close/>
                  <a:moveTo>
                    <a:pt x="28" y="0"/>
                  </a:moveTo>
                  <a:cubicBezTo>
                    <a:pt x="28" y="0"/>
                    <a:pt x="28" y="0"/>
                    <a:pt x="28"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7">
              <a:extLst>
                <a:ext uri="{FF2B5EF4-FFF2-40B4-BE49-F238E27FC236}">
                  <a16:creationId xmlns:a16="http://schemas.microsoft.com/office/drawing/2014/main" id="{BFC786BD-8F13-420C-96E8-13733EFF2D66}"/>
                </a:ext>
              </a:extLst>
            </p:cNvPr>
            <p:cNvSpPr>
              <a:spLocks noEditPoints="1"/>
            </p:cNvSpPr>
            <p:nvPr/>
          </p:nvSpPr>
          <p:spPr bwMode="auto">
            <a:xfrm>
              <a:off x="5600171" y="2006374"/>
              <a:ext cx="259594" cy="77107"/>
            </a:xfrm>
            <a:custGeom>
              <a:avLst/>
              <a:gdLst/>
              <a:ahLst/>
              <a:cxnLst>
                <a:cxn ang="0">
                  <a:pos x="47" y="0"/>
                </a:cxn>
                <a:cxn ang="0">
                  <a:pos x="0" y="29"/>
                </a:cxn>
                <a:cxn ang="0">
                  <a:pos x="48" y="9"/>
                </a:cxn>
                <a:cxn ang="0">
                  <a:pos x="85" y="27"/>
                </a:cxn>
                <a:cxn ang="0">
                  <a:pos x="98" y="10"/>
                </a:cxn>
                <a:cxn ang="0">
                  <a:pos x="47" y="0"/>
                </a:cxn>
                <a:cxn ang="0">
                  <a:pos x="47" y="0"/>
                </a:cxn>
                <a:cxn ang="0">
                  <a:pos x="47" y="0"/>
                </a:cxn>
              </a:cxnLst>
              <a:rect l="0" t="0" r="r" b="b"/>
              <a:pathLst>
                <a:path w="98" h="29">
                  <a:moveTo>
                    <a:pt x="47" y="0"/>
                  </a:moveTo>
                  <a:cubicBezTo>
                    <a:pt x="30" y="16"/>
                    <a:pt x="0" y="29"/>
                    <a:pt x="0" y="29"/>
                  </a:cubicBezTo>
                  <a:cubicBezTo>
                    <a:pt x="9" y="28"/>
                    <a:pt x="48" y="9"/>
                    <a:pt x="48" y="9"/>
                  </a:cubicBezTo>
                  <a:cubicBezTo>
                    <a:pt x="61" y="24"/>
                    <a:pt x="74" y="28"/>
                    <a:pt x="85" y="27"/>
                  </a:cubicBezTo>
                  <a:cubicBezTo>
                    <a:pt x="89" y="22"/>
                    <a:pt x="94" y="16"/>
                    <a:pt x="98" y="10"/>
                  </a:cubicBezTo>
                  <a:cubicBezTo>
                    <a:pt x="72" y="16"/>
                    <a:pt x="47" y="0"/>
                    <a:pt x="47" y="0"/>
                  </a:cubicBezTo>
                  <a:close/>
                  <a:moveTo>
                    <a:pt x="47" y="0"/>
                  </a:moveTo>
                  <a:cubicBezTo>
                    <a:pt x="47" y="0"/>
                    <a:pt x="47" y="0"/>
                    <a:pt x="4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28">
              <a:extLst>
                <a:ext uri="{FF2B5EF4-FFF2-40B4-BE49-F238E27FC236}">
                  <a16:creationId xmlns:a16="http://schemas.microsoft.com/office/drawing/2014/main" id="{00E4A4E8-D8AC-4F9F-8A60-A20A6189D029}"/>
                </a:ext>
              </a:extLst>
            </p:cNvPr>
            <p:cNvSpPr>
              <a:spLocks noEditPoints="1"/>
            </p:cNvSpPr>
            <p:nvPr/>
          </p:nvSpPr>
          <p:spPr bwMode="auto">
            <a:xfrm>
              <a:off x="5619448" y="2043642"/>
              <a:ext cx="195338" cy="77107"/>
            </a:xfrm>
            <a:custGeom>
              <a:avLst/>
              <a:gdLst/>
              <a:ahLst/>
              <a:cxnLst>
                <a:cxn ang="0">
                  <a:pos x="39" y="0"/>
                </a:cxn>
                <a:cxn ang="0">
                  <a:pos x="0" y="16"/>
                </a:cxn>
                <a:cxn ang="0">
                  <a:pos x="35" y="8"/>
                </a:cxn>
                <a:cxn ang="0">
                  <a:pos x="69" y="23"/>
                </a:cxn>
                <a:cxn ang="0">
                  <a:pos x="74" y="18"/>
                </a:cxn>
                <a:cxn ang="0">
                  <a:pos x="39" y="0"/>
                </a:cxn>
                <a:cxn ang="0">
                  <a:pos x="39" y="0"/>
                </a:cxn>
                <a:cxn ang="0">
                  <a:pos x="39" y="0"/>
                </a:cxn>
              </a:cxnLst>
              <a:rect l="0" t="0" r="r" b="b"/>
              <a:pathLst>
                <a:path w="74" h="29">
                  <a:moveTo>
                    <a:pt x="39" y="0"/>
                  </a:moveTo>
                  <a:cubicBezTo>
                    <a:pt x="14" y="10"/>
                    <a:pt x="0" y="16"/>
                    <a:pt x="0" y="16"/>
                  </a:cubicBezTo>
                  <a:cubicBezTo>
                    <a:pt x="35" y="8"/>
                    <a:pt x="35" y="8"/>
                    <a:pt x="35" y="8"/>
                  </a:cubicBezTo>
                  <a:cubicBezTo>
                    <a:pt x="38" y="29"/>
                    <a:pt x="56" y="27"/>
                    <a:pt x="69" y="23"/>
                  </a:cubicBezTo>
                  <a:cubicBezTo>
                    <a:pt x="71" y="21"/>
                    <a:pt x="72" y="19"/>
                    <a:pt x="74" y="18"/>
                  </a:cubicBezTo>
                  <a:cubicBezTo>
                    <a:pt x="54" y="18"/>
                    <a:pt x="39" y="0"/>
                    <a:pt x="39" y="0"/>
                  </a:cubicBezTo>
                  <a:close/>
                  <a:moveTo>
                    <a:pt x="39" y="0"/>
                  </a:moveTo>
                  <a:cubicBezTo>
                    <a:pt x="39" y="0"/>
                    <a:pt x="39" y="0"/>
                    <a:pt x="3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6" name="Freeform 37">
            <a:extLst>
              <a:ext uri="{FF2B5EF4-FFF2-40B4-BE49-F238E27FC236}">
                <a16:creationId xmlns:a16="http://schemas.microsoft.com/office/drawing/2014/main" id="{28598332-00F9-44A7-A915-7658332FC440}"/>
              </a:ext>
            </a:extLst>
          </p:cNvPr>
          <p:cNvSpPr>
            <a:spLocks noChangeAspect="1" noEditPoints="1"/>
          </p:cNvSpPr>
          <p:nvPr/>
        </p:nvSpPr>
        <p:spPr bwMode="auto">
          <a:xfrm>
            <a:off x="8526342" y="1522028"/>
            <a:ext cx="498764"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7" name="Группа 253">
            <a:extLst>
              <a:ext uri="{FF2B5EF4-FFF2-40B4-BE49-F238E27FC236}">
                <a16:creationId xmlns:a16="http://schemas.microsoft.com/office/drawing/2014/main" id="{164051CD-9E53-4986-9F78-54C201AEEC3A}"/>
              </a:ext>
            </a:extLst>
          </p:cNvPr>
          <p:cNvGrpSpPr>
            <a:grpSpLocks noChangeAspect="1"/>
          </p:cNvGrpSpPr>
          <p:nvPr/>
        </p:nvGrpSpPr>
        <p:grpSpPr>
          <a:xfrm>
            <a:off x="10015333" y="4064690"/>
            <a:ext cx="643330" cy="548640"/>
            <a:chOff x="5815013" y="3198813"/>
            <a:chExt cx="2200275" cy="1876425"/>
          </a:xfrm>
          <a:solidFill>
            <a:schemeClr val="bg1"/>
          </a:solidFill>
          <a:effectLst>
            <a:outerShdw blurRad="50800" dist="38100" dir="18900000" algn="bl" rotWithShape="0">
              <a:prstClr val="black">
                <a:alpha val="40000"/>
              </a:prstClr>
            </a:outerShdw>
          </a:effectLst>
        </p:grpSpPr>
        <p:sp>
          <p:nvSpPr>
            <p:cNvPr id="48" name="Freeform 225">
              <a:extLst>
                <a:ext uri="{FF2B5EF4-FFF2-40B4-BE49-F238E27FC236}">
                  <a16:creationId xmlns:a16="http://schemas.microsoft.com/office/drawing/2014/main" id="{D1BD625F-4239-4642-ACE4-22876ABDE934}"/>
                </a:ext>
              </a:extLst>
            </p:cNvPr>
            <p:cNvSpPr>
              <a:spLocks/>
            </p:cNvSpPr>
            <p:nvPr/>
          </p:nvSpPr>
          <p:spPr bwMode="auto">
            <a:xfrm>
              <a:off x="5815013" y="4445000"/>
              <a:ext cx="2200275" cy="630238"/>
            </a:xfrm>
            <a:custGeom>
              <a:avLst/>
              <a:gdLst>
                <a:gd name="T0" fmla="*/ 813 w 4159"/>
                <a:gd name="T1" fmla="*/ 0 h 1193"/>
                <a:gd name="T2" fmla="*/ 1943 w 4159"/>
                <a:gd name="T3" fmla="*/ 450 h 1193"/>
                <a:gd name="T4" fmla="*/ 1975 w 4159"/>
                <a:gd name="T5" fmla="*/ 460 h 1193"/>
                <a:gd name="T6" fmla="*/ 2009 w 4159"/>
                <a:gd name="T7" fmla="*/ 468 h 1193"/>
                <a:gd name="T8" fmla="*/ 2043 w 4159"/>
                <a:gd name="T9" fmla="*/ 473 h 1193"/>
                <a:gd name="T10" fmla="*/ 2079 w 4159"/>
                <a:gd name="T11" fmla="*/ 474 h 1193"/>
                <a:gd name="T12" fmla="*/ 2127 w 4159"/>
                <a:gd name="T13" fmla="*/ 471 h 1193"/>
                <a:gd name="T14" fmla="*/ 2172 w 4159"/>
                <a:gd name="T15" fmla="*/ 464 h 1193"/>
                <a:gd name="T16" fmla="*/ 2215 w 4159"/>
                <a:gd name="T17" fmla="*/ 450 h 1193"/>
                <a:gd name="T18" fmla="*/ 3346 w 4159"/>
                <a:gd name="T19" fmla="*/ 0 h 1193"/>
                <a:gd name="T20" fmla="*/ 4132 w 4159"/>
                <a:gd name="T21" fmla="*/ 338 h 1193"/>
                <a:gd name="T22" fmla="*/ 4147 w 4159"/>
                <a:gd name="T23" fmla="*/ 347 h 1193"/>
                <a:gd name="T24" fmla="*/ 4156 w 4159"/>
                <a:gd name="T25" fmla="*/ 356 h 1193"/>
                <a:gd name="T26" fmla="*/ 4159 w 4159"/>
                <a:gd name="T27" fmla="*/ 366 h 1193"/>
                <a:gd name="T28" fmla="*/ 4155 w 4159"/>
                <a:gd name="T29" fmla="*/ 376 h 1193"/>
                <a:gd name="T30" fmla="*/ 4146 w 4159"/>
                <a:gd name="T31" fmla="*/ 385 h 1193"/>
                <a:gd name="T32" fmla="*/ 4131 w 4159"/>
                <a:gd name="T33" fmla="*/ 392 h 1193"/>
                <a:gd name="T34" fmla="*/ 2144 w 4159"/>
                <a:gd name="T35" fmla="*/ 1182 h 1193"/>
                <a:gd name="T36" fmla="*/ 2120 w 4159"/>
                <a:gd name="T37" fmla="*/ 1189 h 1193"/>
                <a:gd name="T38" fmla="*/ 2094 w 4159"/>
                <a:gd name="T39" fmla="*/ 1193 h 1193"/>
                <a:gd name="T40" fmla="*/ 2065 w 4159"/>
                <a:gd name="T41" fmla="*/ 1193 h 1193"/>
                <a:gd name="T42" fmla="*/ 2038 w 4159"/>
                <a:gd name="T43" fmla="*/ 1189 h 1193"/>
                <a:gd name="T44" fmla="*/ 2013 w 4159"/>
                <a:gd name="T45" fmla="*/ 1182 h 1193"/>
                <a:gd name="T46" fmla="*/ 28 w 4159"/>
                <a:gd name="T47" fmla="*/ 392 h 1193"/>
                <a:gd name="T48" fmla="*/ 13 w 4159"/>
                <a:gd name="T49" fmla="*/ 385 h 1193"/>
                <a:gd name="T50" fmla="*/ 3 w 4159"/>
                <a:gd name="T51" fmla="*/ 376 h 1193"/>
                <a:gd name="T52" fmla="*/ 0 w 4159"/>
                <a:gd name="T53" fmla="*/ 366 h 1193"/>
                <a:gd name="T54" fmla="*/ 0 w 4159"/>
                <a:gd name="T55" fmla="*/ 366 h 1193"/>
                <a:gd name="T56" fmla="*/ 3 w 4159"/>
                <a:gd name="T57" fmla="*/ 356 h 1193"/>
                <a:gd name="T58" fmla="*/ 11 w 4159"/>
                <a:gd name="T59" fmla="*/ 347 h 1193"/>
                <a:gd name="T60" fmla="*/ 27 w 4159"/>
                <a:gd name="T61" fmla="*/ 338 h 1193"/>
                <a:gd name="T62" fmla="*/ 813 w 4159"/>
                <a:gd name="T63" fmla="*/ 0 h 1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59" h="1193">
                  <a:moveTo>
                    <a:pt x="813" y="0"/>
                  </a:moveTo>
                  <a:lnTo>
                    <a:pt x="1943" y="450"/>
                  </a:lnTo>
                  <a:lnTo>
                    <a:pt x="1975" y="460"/>
                  </a:lnTo>
                  <a:lnTo>
                    <a:pt x="2009" y="468"/>
                  </a:lnTo>
                  <a:lnTo>
                    <a:pt x="2043" y="473"/>
                  </a:lnTo>
                  <a:lnTo>
                    <a:pt x="2079" y="474"/>
                  </a:lnTo>
                  <a:lnTo>
                    <a:pt x="2127" y="471"/>
                  </a:lnTo>
                  <a:lnTo>
                    <a:pt x="2172" y="464"/>
                  </a:lnTo>
                  <a:lnTo>
                    <a:pt x="2215" y="450"/>
                  </a:lnTo>
                  <a:lnTo>
                    <a:pt x="3346" y="0"/>
                  </a:lnTo>
                  <a:lnTo>
                    <a:pt x="4132" y="338"/>
                  </a:lnTo>
                  <a:lnTo>
                    <a:pt x="4147" y="347"/>
                  </a:lnTo>
                  <a:lnTo>
                    <a:pt x="4156" y="356"/>
                  </a:lnTo>
                  <a:lnTo>
                    <a:pt x="4159" y="366"/>
                  </a:lnTo>
                  <a:lnTo>
                    <a:pt x="4155" y="376"/>
                  </a:lnTo>
                  <a:lnTo>
                    <a:pt x="4146" y="385"/>
                  </a:lnTo>
                  <a:lnTo>
                    <a:pt x="4131" y="392"/>
                  </a:lnTo>
                  <a:lnTo>
                    <a:pt x="2144" y="1182"/>
                  </a:lnTo>
                  <a:lnTo>
                    <a:pt x="2120" y="1189"/>
                  </a:lnTo>
                  <a:lnTo>
                    <a:pt x="2094" y="1193"/>
                  </a:lnTo>
                  <a:lnTo>
                    <a:pt x="2065" y="1193"/>
                  </a:lnTo>
                  <a:lnTo>
                    <a:pt x="2038" y="1189"/>
                  </a:lnTo>
                  <a:lnTo>
                    <a:pt x="2013" y="1182"/>
                  </a:lnTo>
                  <a:lnTo>
                    <a:pt x="28" y="392"/>
                  </a:lnTo>
                  <a:lnTo>
                    <a:pt x="13" y="385"/>
                  </a:lnTo>
                  <a:lnTo>
                    <a:pt x="3" y="376"/>
                  </a:lnTo>
                  <a:lnTo>
                    <a:pt x="0" y="366"/>
                  </a:lnTo>
                  <a:lnTo>
                    <a:pt x="0" y="366"/>
                  </a:lnTo>
                  <a:lnTo>
                    <a:pt x="3" y="356"/>
                  </a:lnTo>
                  <a:lnTo>
                    <a:pt x="11" y="347"/>
                  </a:lnTo>
                  <a:lnTo>
                    <a:pt x="27" y="338"/>
                  </a:lnTo>
                  <a:lnTo>
                    <a:pt x="8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Freeform 226">
              <a:extLst>
                <a:ext uri="{FF2B5EF4-FFF2-40B4-BE49-F238E27FC236}">
                  <a16:creationId xmlns:a16="http://schemas.microsoft.com/office/drawing/2014/main" id="{2F147B5E-AA29-4965-A253-683344CC9C89}"/>
                </a:ext>
              </a:extLst>
            </p:cNvPr>
            <p:cNvSpPr>
              <a:spLocks/>
            </p:cNvSpPr>
            <p:nvPr/>
          </p:nvSpPr>
          <p:spPr bwMode="auto">
            <a:xfrm>
              <a:off x="5815013" y="3962400"/>
              <a:ext cx="2200275" cy="630238"/>
            </a:xfrm>
            <a:custGeom>
              <a:avLst/>
              <a:gdLst>
                <a:gd name="T0" fmla="*/ 813 w 4159"/>
                <a:gd name="T1" fmla="*/ 0 h 1192"/>
                <a:gd name="T2" fmla="*/ 1943 w 4159"/>
                <a:gd name="T3" fmla="*/ 450 h 1192"/>
                <a:gd name="T4" fmla="*/ 1986 w 4159"/>
                <a:gd name="T5" fmla="*/ 462 h 1192"/>
                <a:gd name="T6" fmla="*/ 2032 w 4159"/>
                <a:gd name="T7" fmla="*/ 471 h 1192"/>
                <a:gd name="T8" fmla="*/ 2080 w 4159"/>
                <a:gd name="T9" fmla="*/ 474 h 1192"/>
                <a:gd name="T10" fmla="*/ 2127 w 4159"/>
                <a:gd name="T11" fmla="*/ 471 h 1192"/>
                <a:gd name="T12" fmla="*/ 2172 w 4159"/>
                <a:gd name="T13" fmla="*/ 462 h 1192"/>
                <a:gd name="T14" fmla="*/ 2215 w 4159"/>
                <a:gd name="T15" fmla="*/ 450 h 1192"/>
                <a:gd name="T16" fmla="*/ 3346 w 4159"/>
                <a:gd name="T17" fmla="*/ 0 h 1192"/>
                <a:gd name="T18" fmla="*/ 4132 w 4159"/>
                <a:gd name="T19" fmla="*/ 338 h 1192"/>
                <a:gd name="T20" fmla="*/ 4147 w 4159"/>
                <a:gd name="T21" fmla="*/ 347 h 1192"/>
                <a:gd name="T22" fmla="*/ 4156 w 4159"/>
                <a:gd name="T23" fmla="*/ 356 h 1192"/>
                <a:gd name="T24" fmla="*/ 4159 w 4159"/>
                <a:gd name="T25" fmla="*/ 366 h 1192"/>
                <a:gd name="T26" fmla="*/ 4155 w 4159"/>
                <a:gd name="T27" fmla="*/ 376 h 1192"/>
                <a:gd name="T28" fmla="*/ 4146 w 4159"/>
                <a:gd name="T29" fmla="*/ 384 h 1192"/>
                <a:gd name="T30" fmla="*/ 4131 w 4159"/>
                <a:gd name="T31" fmla="*/ 392 h 1192"/>
                <a:gd name="T32" fmla="*/ 2144 w 4159"/>
                <a:gd name="T33" fmla="*/ 1182 h 1192"/>
                <a:gd name="T34" fmla="*/ 2120 w 4159"/>
                <a:gd name="T35" fmla="*/ 1189 h 1192"/>
                <a:gd name="T36" fmla="*/ 2094 w 4159"/>
                <a:gd name="T37" fmla="*/ 1192 h 1192"/>
                <a:gd name="T38" fmla="*/ 2065 w 4159"/>
                <a:gd name="T39" fmla="*/ 1192 h 1192"/>
                <a:gd name="T40" fmla="*/ 2038 w 4159"/>
                <a:gd name="T41" fmla="*/ 1189 h 1192"/>
                <a:gd name="T42" fmla="*/ 2013 w 4159"/>
                <a:gd name="T43" fmla="*/ 1182 h 1192"/>
                <a:gd name="T44" fmla="*/ 28 w 4159"/>
                <a:gd name="T45" fmla="*/ 392 h 1192"/>
                <a:gd name="T46" fmla="*/ 13 w 4159"/>
                <a:gd name="T47" fmla="*/ 384 h 1192"/>
                <a:gd name="T48" fmla="*/ 3 w 4159"/>
                <a:gd name="T49" fmla="*/ 374 h 1192"/>
                <a:gd name="T50" fmla="*/ 0 w 4159"/>
                <a:gd name="T51" fmla="*/ 366 h 1192"/>
                <a:gd name="T52" fmla="*/ 0 w 4159"/>
                <a:gd name="T53" fmla="*/ 366 h 1192"/>
                <a:gd name="T54" fmla="*/ 3 w 4159"/>
                <a:gd name="T55" fmla="*/ 356 h 1192"/>
                <a:gd name="T56" fmla="*/ 11 w 4159"/>
                <a:gd name="T57" fmla="*/ 347 h 1192"/>
                <a:gd name="T58" fmla="*/ 27 w 4159"/>
                <a:gd name="T59" fmla="*/ 338 h 1192"/>
                <a:gd name="T60" fmla="*/ 813 w 4159"/>
                <a:gd name="T61" fmla="*/ 0 h 1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159" h="1192">
                  <a:moveTo>
                    <a:pt x="813" y="0"/>
                  </a:moveTo>
                  <a:lnTo>
                    <a:pt x="1943" y="450"/>
                  </a:lnTo>
                  <a:lnTo>
                    <a:pt x="1986" y="462"/>
                  </a:lnTo>
                  <a:lnTo>
                    <a:pt x="2032" y="471"/>
                  </a:lnTo>
                  <a:lnTo>
                    <a:pt x="2080" y="474"/>
                  </a:lnTo>
                  <a:lnTo>
                    <a:pt x="2127" y="471"/>
                  </a:lnTo>
                  <a:lnTo>
                    <a:pt x="2172" y="462"/>
                  </a:lnTo>
                  <a:lnTo>
                    <a:pt x="2215" y="450"/>
                  </a:lnTo>
                  <a:lnTo>
                    <a:pt x="3346" y="0"/>
                  </a:lnTo>
                  <a:lnTo>
                    <a:pt x="4132" y="338"/>
                  </a:lnTo>
                  <a:lnTo>
                    <a:pt x="4147" y="347"/>
                  </a:lnTo>
                  <a:lnTo>
                    <a:pt x="4156" y="356"/>
                  </a:lnTo>
                  <a:lnTo>
                    <a:pt x="4159" y="366"/>
                  </a:lnTo>
                  <a:lnTo>
                    <a:pt x="4155" y="376"/>
                  </a:lnTo>
                  <a:lnTo>
                    <a:pt x="4146" y="384"/>
                  </a:lnTo>
                  <a:lnTo>
                    <a:pt x="4131" y="392"/>
                  </a:lnTo>
                  <a:lnTo>
                    <a:pt x="2144" y="1182"/>
                  </a:lnTo>
                  <a:lnTo>
                    <a:pt x="2120" y="1189"/>
                  </a:lnTo>
                  <a:lnTo>
                    <a:pt x="2094" y="1192"/>
                  </a:lnTo>
                  <a:lnTo>
                    <a:pt x="2065" y="1192"/>
                  </a:lnTo>
                  <a:lnTo>
                    <a:pt x="2038" y="1189"/>
                  </a:lnTo>
                  <a:lnTo>
                    <a:pt x="2013" y="1182"/>
                  </a:lnTo>
                  <a:lnTo>
                    <a:pt x="28" y="392"/>
                  </a:lnTo>
                  <a:lnTo>
                    <a:pt x="13" y="384"/>
                  </a:lnTo>
                  <a:lnTo>
                    <a:pt x="3" y="374"/>
                  </a:lnTo>
                  <a:lnTo>
                    <a:pt x="0" y="366"/>
                  </a:lnTo>
                  <a:lnTo>
                    <a:pt x="0" y="366"/>
                  </a:lnTo>
                  <a:lnTo>
                    <a:pt x="3" y="356"/>
                  </a:lnTo>
                  <a:lnTo>
                    <a:pt x="11" y="347"/>
                  </a:lnTo>
                  <a:lnTo>
                    <a:pt x="27" y="338"/>
                  </a:lnTo>
                  <a:lnTo>
                    <a:pt x="8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227">
              <a:extLst>
                <a:ext uri="{FF2B5EF4-FFF2-40B4-BE49-F238E27FC236}">
                  <a16:creationId xmlns:a16="http://schemas.microsoft.com/office/drawing/2014/main" id="{06AD6946-ED67-4E21-AB88-7EDB92F0F828}"/>
                </a:ext>
              </a:extLst>
            </p:cNvPr>
            <p:cNvSpPr>
              <a:spLocks/>
            </p:cNvSpPr>
            <p:nvPr/>
          </p:nvSpPr>
          <p:spPr bwMode="auto">
            <a:xfrm>
              <a:off x="5815013" y="3198813"/>
              <a:ext cx="2200275" cy="911225"/>
            </a:xfrm>
            <a:custGeom>
              <a:avLst/>
              <a:gdLst>
                <a:gd name="T0" fmla="*/ 2094 w 4159"/>
                <a:gd name="T1" fmla="*/ 0 h 1721"/>
                <a:gd name="T2" fmla="*/ 2120 w 4159"/>
                <a:gd name="T3" fmla="*/ 2 h 1721"/>
                <a:gd name="T4" fmla="*/ 2144 w 4159"/>
                <a:gd name="T5" fmla="*/ 10 h 1721"/>
                <a:gd name="T6" fmla="*/ 4132 w 4159"/>
                <a:gd name="T7" fmla="*/ 867 h 1721"/>
                <a:gd name="T8" fmla="*/ 4147 w 4159"/>
                <a:gd name="T9" fmla="*/ 876 h 1721"/>
                <a:gd name="T10" fmla="*/ 4156 w 4159"/>
                <a:gd name="T11" fmla="*/ 884 h 1721"/>
                <a:gd name="T12" fmla="*/ 4159 w 4159"/>
                <a:gd name="T13" fmla="*/ 894 h 1721"/>
                <a:gd name="T14" fmla="*/ 4155 w 4159"/>
                <a:gd name="T15" fmla="*/ 905 h 1721"/>
                <a:gd name="T16" fmla="*/ 4146 w 4159"/>
                <a:gd name="T17" fmla="*/ 913 h 1721"/>
                <a:gd name="T18" fmla="*/ 4131 w 4159"/>
                <a:gd name="T19" fmla="*/ 921 h 1721"/>
                <a:gd name="T20" fmla="*/ 3096 w 4159"/>
                <a:gd name="T21" fmla="*/ 1333 h 1721"/>
                <a:gd name="T22" fmla="*/ 2144 w 4159"/>
                <a:gd name="T23" fmla="*/ 1711 h 1721"/>
                <a:gd name="T24" fmla="*/ 2120 w 4159"/>
                <a:gd name="T25" fmla="*/ 1717 h 1721"/>
                <a:gd name="T26" fmla="*/ 2094 w 4159"/>
                <a:gd name="T27" fmla="*/ 1721 h 1721"/>
                <a:gd name="T28" fmla="*/ 2065 w 4159"/>
                <a:gd name="T29" fmla="*/ 1721 h 1721"/>
                <a:gd name="T30" fmla="*/ 2038 w 4159"/>
                <a:gd name="T31" fmla="*/ 1717 h 1721"/>
                <a:gd name="T32" fmla="*/ 2013 w 4159"/>
                <a:gd name="T33" fmla="*/ 1711 h 1721"/>
                <a:gd name="T34" fmla="*/ 1063 w 4159"/>
                <a:gd name="T35" fmla="*/ 1333 h 1721"/>
                <a:gd name="T36" fmla="*/ 28 w 4159"/>
                <a:gd name="T37" fmla="*/ 921 h 1721"/>
                <a:gd name="T38" fmla="*/ 13 w 4159"/>
                <a:gd name="T39" fmla="*/ 913 h 1721"/>
                <a:gd name="T40" fmla="*/ 3 w 4159"/>
                <a:gd name="T41" fmla="*/ 905 h 1721"/>
                <a:gd name="T42" fmla="*/ 0 w 4159"/>
                <a:gd name="T43" fmla="*/ 894 h 1721"/>
                <a:gd name="T44" fmla="*/ 0 w 4159"/>
                <a:gd name="T45" fmla="*/ 894 h 1721"/>
                <a:gd name="T46" fmla="*/ 3 w 4159"/>
                <a:gd name="T47" fmla="*/ 884 h 1721"/>
                <a:gd name="T48" fmla="*/ 11 w 4159"/>
                <a:gd name="T49" fmla="*/ 876 h 1721"/>
                <a:gd name="T50" fmla="*/ 27 w 4159"/>
                <a:gd name="T51" fmla="*/ 867 h 1721"/>
                <a:gd name="T52" fmla="*/ 2014 w 4159"/>
                <a:gd name="T53" fmla="*/ 10 h 1721"/>
                <a:gd name="T54" fmla="*/ 2038 w 4159"/>
                <a:gd name="T55" fmla="*/ 2 h 1721"/>
                <a:gd name="T56" fmla="*/ 2065 w 4159"/>
                <a:gd name="T57" fmla="*/ 0 h 1721"/>
                <a:gd name="T58" fmla="*/ 2094 w 4159"/>
                <a:gd name="T59" fmla="*/ 0 h 1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159" h="1721">
                  <a:moveTo>
                    <a:pt x="2094" y="0"/>
                  </a:moveTo>
                  <a:lnTo>
                    <a:pt x="2120" y="2"/>
                  </a:lnTo>
                  <a:lnTo>
                    <a:pt x="2144" y="10"/>
                  </a:lnTo>
                  <a:lnTo>
                    <a:pt x="4132" y="867"/>
                  </a:lnTo>
                  <a:lnTo>
                    <a:pt x="4147" y="876"/>
                  </a:lnTo>
                  <a:lnTo>
                    <a:pt x="4156" y="884"/>
                  </a:lnTo>
                  <a:lnTo>
                    <a:pt x="4159" y="894"/>
                  </a:lnTo>
                  <a:lnTo>
                    <a:pt x="4155" y="905"/>
                  </a:lnTo>
                  <a:lnTo>
                    <a:pt x="4146" y="913"/>
                  </a:lnTo>
                  <a:lnTo>
                    <a:pt x="4131" y="921"/>
                  </a:lnTo>
                  <a:lnTo>
                    <a:pt x="3096" y="1333"/>
                  </a:lnTo>
                  <a:lnTo>
                    <a:pt x="2144" y="1711"/>
                  </a:lnTo>
                  <a:lnTo>
                    <a:pt x="2120" y="1717"/>
                  </a:lnTo>
                  <a:lnTo>
                    <a:pt x="2094" y="1721"/>
                  </a:lnTo>
                  <a:lnTo>
                    <a:pt x="2065" y="1721"/>
                  </a:lnTo>
                  <a:lnTo>
                    <a:pt x="2038" y="1717"/>
                  </a:lnTo>
                  <a:lnTo>
                    <a:pt x="2013" y="1711"/>
                  </a:lnTo>
                  <a:lnTo>
                    <a:pt x="1063" y="1333"/>
                  </a:lnTo>
                  <a:lnTo>
                    <a:pt x="28" y="921"/>
                  </a:lnTo>
                  <a:lnTo>
                    <a:pt x="13" y="913"/>
                  </a:lnTo>
                  <a:lnTo>
                    <a:pt x="3" y="905"/>
                  </a:lnTo>
                  <a:lnTo>
                    <a:pt x="0" y="894"/>
                  </a:lnTo>
                  <a:lnTo>
                    <a:pt x="0" y="894"/>
                  </a:lnTo>
                  <a:lnTo>
                    <a:pt x="3" y="884"/>
                  </a:lnTo>
                  <a:lnTo>
                    <a:pt x="11" y="876"/>
                  </a:lnTo>
                  <a:lnTo>
                    <a:pt x="27" y="867"/>
                  </a:lnTo>
                  <a:lnTo>
                    <a:pt x="2014" y="10"/>
                  </a:lnTo>
                  <a:lnTo>
                    <a:pt x="2038" y="2"/>
                  </a:lnTo>
                  <a:lnTo>
                    <a:pt x="2065" y="0"/>
                  </a:lnTo>
                  <a:lnTo>
                    <a:pt x="209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2" name="Freeform 64">
            <a:extLst>
              <a:ext uri="{FF2B5EF4-FFF2-40B4-BE49-F238E27FC236}">
                <a16:creationId xmlns:a16="http://schemas.microsoft.com/office/drawing/2014/main" id="{69549C13-BD98-4071-B3CD-1FCC0F25A6F9}"/>
              </a:ext>
            </a:extLst>
          </p:cNvPr>
          <p:cNvSpPr>
            <a:spLocks noChangeAspect="1" noEditPoints="1"/>
          </p:cNvSpPr>
          <p:nvPr/>
        </p:nvSpPr>
        <p:spPr bwMode="auto">
          <a:xfrm>
            <a:off x="7425304" y="5100510"/>
            <a:ext cx="394763" cy="594360"/>
          </a:xfrm>
          <a:custGeom>
            <a:avLst/>
            <a:gdLst/>
            <a:ahLst/>
            <a:cxnLst>
              <a:cxn ang="0">
                <a:pos x="37" y="20"/>
              </a:cxn>
              <a:cxn ang="0">
                <a:pos x="20" y="40"/>
              </a:cxn>
              <a:cxn ang="0">
                <a:pos x="11" y="47"/>
              </a:cxn>
              <a:cxn ang="0">
                <a:pos x="11" y="48"/>
              </a:cxn>
              <a:cxn ang="0">
                <a:pos x="15" y="54"/>
              </a:cxn>
              <a:cxn ang="0">
                <a:pos x="7" y="62"/>
              </a:cxn>
              <a:cxn ang="0">
                <a:pos x="0" y="54"/>
              </a:cxn>
              <a:cxn ang="0">
                <a:pos x="4" y="48"/>
              </a:cxn>
              <a:cxn ang="0">
                <a:pos x="4" y="15"/>
              </a:cxn>
              <a:cxn ang="0">
                <a:pos x="0" y="8"/>
              </a:cxn>
              <a:cxn ang="0">
                <a:pos x="7" y="0"/>
              </a:cxn>
              <a:cxn ang="0">
                <a:pos x="15" y="8"/>
              </a:cxn>
              <a:cxn ang="0">
                <a:pos x="11" y="15"/>
              </a:cxn>
              <a:cxn ang="0">
                <a:pos x="11" y="35"/>
              </a:cxn>
              <a:cxn ang="0">
                <a:pos x="18" y="33"/>
              </a:cxn>
              <a:cxn ang="0">
                <a:pos x="29" y="20"/>
              </a:cxn>
              <a:cxn ang="0">
                <a:pos x="25" y="13"/>
              </a:cxn>
              <a:cxn ang="0">
                <a:pos x="33" y="6"/>
              </a:cxn>
              <a:cxn ang="0">
                <a:pos x="41" y="13"/>
              </a:cxn>
              <a:cxn ang="0">
                <a:pos x="37" y="20"/>
              </a:cxn>
              <a:cxn ang="0">
                <a:pos x="7" y="4"/>
              </a:cxn>
              <a:cxn ang="0">
                <a:pos x="4" y="8"/>
              </a:cxn>
              <a:cxn ang="0">
                <a:pos x="7" y="12"/>
              </a:cxn>
              <a:cxn ang="0">
                <a:pos x="11" y="8"/>
              </a:cxn>
              <a:cxn ang="0">
                <a:pos x="7" y="4"/>
              </a:cxn>
              <a:cxn ang="0">
                <a:pos x="7" y="51"/>
              </a:cxn>
              <a:cxn ang="0">
                <a:pos x="4" y="54"/>
              </a:cxn>
              <a:cxn ang="0">
                <a:pos x="7" y="58"/>
              </a:cxn>
              <a:cxn ang="0">
                <a:pos x="11" y="54"/>
              </a:cxn>
              <a:cxn ang="0">
                <a:pos x="7" y="51"/>
              </a:cxn>
              <a:cxn ang="0">
                <a:pos x="33" y="9"/>
              </a:cxn>
              <a:cxn ang="0">
                <a:pos x="29" y="13"/>
              </a:cxn>
              <a:cxn ang="0">
                <a:pos x="33" y="17"/>
              </a:cxn>
              <a:cxn ang="0">
                <a:pos x="37" y="13"/>
              </a:cxn>
              <a:cxn ang="0">
                <a:pos x="33" y="9"/>
              </a:cxn>
            </a:cxnLst>
            <a:rect l="0" t="0" r="r" b="b"/>
            <a:pathLst>
              <a:path w="41" h="62">
                <a:moveTo>
                  <a:pt x="37" y="20"/>
                </a:moveTo>
                <a:cubicBezTo>
                  <a:pt x="37" y="34"/>
                  <a:pt x="27" y="38"/>
                  <a:pt x="20" y="40"/>
                </a:cubicBezTo>
                <a:cubicBezTo>
                  <a:pt x="13" y="42"/>
                  <a:pt x="11" y="43"/>
                  <a:pt x="11" y="47"/>
                </a:cubicBezTo>
                <a:cubicBezTo>
                  <a:pt x="11" y="48"/>
                  <a:pt x="11" y="48"/>
                  <a:pt x="11" y="48"/>
                </a:cubicBezTo>
                <a:cubicBezTo>
                  <a:pt x="14" y="49"/>
                  <a:pt x="15" y="52"/>
                  <a:pt x="15" y="54"/>
                </a:cubicBezTo>
                <a:cubicBezTo>
                  <a:pt x="15" y="59"/>
                  <a:pt x="12" y="62"/>
                  <a:pt x="7" y="62"/>
                </a:cubicBezTo>
                <a:cubicBezTo>
                  <a:pt x="3" y="62"/>
                  <a:pt x="0" y="59"/>
                  <a:pt x="0" y="54"/>
                </a:cubicBezTo>
                <a:cubicBezTo>
                  <a:pt x="0" y="52"/>
                  <a:pt x="1" y="49"/>
                  <a:pt x="4" y="48"/>
                </a:cubicBezTo>
                <a:cubicBezTo>
                  <a:pt x="4" y="15"/>
                  <a:pt x="4" y="15"/>
                  <a:pt x="4" y="15"/>
                </a:cubicBezTo>
                <a:cubicBezTo>
                  <a:pt x="1" y="14"/>
                  <a:pt x="0" y="11"/>
                  <a:pt x="0" y="8"/>
                </a:cubicBezTo>
                <a:cubicBezTo>
                  <a:pt x="0" y="4"/>
                  <a:pt x="3" y="0"/>
                  <a:pt x="7" y="0"/>
                </a:cubicBezTo>
                <a:cubicBezTo>
                  <a:pt x="12" y="0"/>
                  <a:pt x="15" y="4"/>
                  <a:pt x="15" y="8"/>
                </a:cubicBezTo>
                <a:cubicBezTo>
                  <a:pt x="15" y="11"/>
                  <a:pt x="14" y="14"/>
                  <a:pt x="11" y="15"/>
                </a:cubicBezTo>
                <a:cubicBezTo>
                  <a:pt x="11" y="35"/>
                  <a:pt x="11" y="35"/>
                  <a:pt x="11" y="35"/>
                </a:cubicBezTo>
                <a:cubicBezTo>
                  <a:pt x="13" y="34"/>
                  <a:pt x="16" y="33"/>
                  <a:pt x="18" y="33"/>
                </a:cubicBezTo>
                <a:cubicBezTo>
                  <a:pt x="25" y="30"/>
                  <a:pt x="29" y="28"/>
                  <a:pt x="29" y="20"/>
                </a:cubicBezTo>
                <a:cubicBezTo>
                  <a:pt x="27" y="19"/>
                  <a:pt x="25" y="16"/>
                  <a:pt x="25" y="13"/>
                </a:cubicBezTo>
                <a:cubicBezTo>
                  <a:pt x="25" y="9"/>
                  <a:pt x="29" y="6"/>
                  <a:pt x="33" y="6"/>
                </a:cubicBezTo>
                <a:cubicBezTo>
                  <a:pt x="37" y="6"/>
                  <a:pt x="41" y="9"/>
                  <a:pt x="41" y="13"/>
                </a:cubicBezTo>
                <a:cubicBezTo>
                  <a:pt x="41" y="16"/>
                  <a:pt x="39" y="19"/>
                  <a:pt x="37" y="20"/>
                </a:cubicBezTo>
                <a:close/>
                <a:moveTo>
                  <a:pt x="7" y="4"/>
                </a:moveTo>
                <a:cubicBezTo>
                  <a:pt x="5" y="4"/>
                  <a:pt x="4" y="6"/>
                  <a:pt x="4" y="8"/>
                </a:cubicBezTo>
                <a:cubicBezTo>
                  <a:pt x="4" y="10"/>
                  <a:pt x="5" y="12"/>
                  <a:pt x="7" y="12"/>
                </a:cubicBezTo>
                <a:cubicBezTo>
                  <a:pt x="10" y="12"/>
                  <a:pt x="11" y="10"/>
                  <a:pt x="11" y="8"/>
                </a:cubicBezTo>
                <a:cubicBezTo>
                  <a:pt x="11" y="6"/>
                  <a:pt x="10" y="4"/>
                  <a:pt x="7" y="4"/>
                </a:cubicBezTo>
                <a:close/>
                <a:moveTo>
                  <a:pt x="7" y="51"/>
                </a:moveTo>
                <a:cubicBezTo>
                  <a:pt x="5" y="51"/>
                  <a:pt x="4" y="52"/>
                  <a:pt x="4" y="54"/>
                </a:cubicBezTo>
                <a:cubicBezTo>
                  <a:pt x="4" y="57"/>
                  <a:pt x="5" y="58"/>
                  <a:pt x="7" y="58"/>
                </a:cubicBezTo>
                <a:cubicBezTo>
                  <a:pt x="10" y="58"/>
                  <a:pt x="11" y="57"/>
                  <a:pt x="11" y="54"/>
                </a:cubicBezTo>
                <a:cubicBezTo>
                  <a:pt x="11" y="52"/>
                  <a:pt x="10" y="51"/>
                  <a:pt x="7" y="51"/>
                </a:cubicBezTo>
                <a:close/>
                <a:moveTo>
                  <a:pt x="33" y="9"/>
                </a:moveTo>
                <a:cubicBezTo>
                  <a:pt x="31" y="9"/>
                  <a:pt x="29" y="11"/>
                  <a:pt x="29" y="13"/>
                </a:cubicBezTo>
                <a:cubicBezTo>
                  <a:pt x="29" y="15"/>
                  <a:pt x="31" y="17"/>
                  <a:pt x="33" y="17"/>
                </a:cubicBezTo>
                <a:cubicBezTo>
                  <a:pt x="35" y="17"/>
                  <a:pt x="37" y="15"/>
                  <a:pt x="37" y="13"/>
                </a:cubicBezTo>
                <a:cubicBezTo>
                  <a:pt x="37" y="11"/>
                  <a:pt x="35" y="9"/>
                  <a:pt x="33" y="9"/>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TextBox 52">
            <a:extLst>
              <a:ext uri="{FF2B5EF4-FFF2-40B4-BE49-F238E27FC236}">
                <a16:creationId xmlns:a16="http://schemas.microsoft.com/office/drawing/2014/main" id="{FB419BF2-D8E5-4763-8B90-8DA00CE40C43}"/>
              </a:ext>
            </a:extLst>
          </p:cNvPr>
          <p:cNvSpPr txBox="1"/>
          <p:nvPr/>
        </p:nvSpPr>
        <p:spPr>
          <a:xfrm>
            <a:off x="9025106" y="1867499"/>
            <a:ext cx="1689726" cy="892552"/>
          </a:xfrm>
          <a:prstGeom prst="rect">
            <a:avLst/>
          </a:prstGeom>
          <a:noFill/>
        </p:spPr>
        <p:txBody>
          <a:bodyPr wrap="square" rtlCol="0">
            <a:spAutoFit/>
          </a:bodyPr>
          <a:lstStyle/>
          <a:p>
            <a:r>
              <a:rPr lang="en-US" sz="1400" b="1" dirty="0">
                <a:solidFill>
                  <a:schemeClr val="bg1"/>
                </a:solidFill>
                <a:latin typeface="Candara" panose="020E0502030303020204" pitchFamily="34" charset="0"/>
              </a:rPr>
              <a:t>SAMPLE TEXT</a:t>
            </a:r>
          </a:p>
          <a:p>
            <a:endParaRPr lang="en-US" sz="800" dirty="0">
              <a:solidFill>
                <a:schemeClr val="bg1"/>
              </a:solidFill>
              <a:latin typeface="Candara" panose="020E0502030303020204" pitchFamily="34" charset="0"/>
            </a:endParaRPr>
          </a:p>
          <a:p>
            <a:r>
              <a:rPr lang="en-US" sz="1000" dirty="0">
                <a:solidFill>
                  <a:schemeClr val="bg1"/>
                </a:solidFill>
                <a:latin typeface="Candara" panose="020E0502030303020204" pitchFamily="34" charset="0"/>
              </a:rPr>
              <a:t>Lorem ipsum dolor sit amet, consectetur adipiscing elit, sed do eiusmod tempor.</a:t>
            </a:r>
          </a:p>
        </p:txBody>
      </p:sp>
      <p:sp>
        <p:nvSpPr>
          <p:cNvPr id="54" name="TextBox 53">
            <a:extLst>
              <a:ext uri="{FF2B5EF4-FFF2-40B4-BE49-F238E27FC236}">
                <a16:creationId xmlns:a16="http://schemas.microsoft.com/office/drawing/2014/main" id="{8C10D8AA-B1E7-499F-84B8-BFF43DA0697B}"/>
              </a:ext>
            </a:extLst>
          </p:cNvPr>
          <p:cNvSpPr txBox="1"/>
          <p:nvPr/>
        </p:nvSpPr>
        <p:spPr>
          <a:xfrm>
            <a:off x="6262492" y="4218979"/>
            <a:ext cx="1447910" cy="1046440"/>
          </a:xfrm>
          <a:prstGeom prst="rect">
            <a:avLst/>
          </a:prstGeom>
          <a:noFill/>
        </p:spPr>
        <p:txBody>
          <a:bodyPr wrap="square" rtlCol="0">
            <a:spAutoFit/>
          </a:bodyPr>
          <a:lstStyle/>
          <a:p>
            <a:r>
              <a:rPr lang="en-US" sz="1400" b="1" dirty="0">
                <a:solidFill>
                  <a:schemeClr val="bg1"/>
                </a:solidFill>
                <a:latin typeface="Candara" panose="020E0502030303020204" pitchFamily="34" charset="0"/>
              </a:rPr>
              <a:t>SAMPLE TEXT</a:t>
            </a:r>
          </a:p>
          <a:p>
            <a:endParaRPr lang="en-US" sz="800" dirty="0">
              <a:solidFill>
                <a:schemeClr val="bg1"/>
              </a:solidFill>
              <a:latin typeface="Candara" panose="020E0502030303020204" pitchFamily="34" charset="0"/>
            </a:endParaRPr>
          </a:p>
          <a:p>
            <a:r>
              <a:rPr lang="en-US" sz="1000" dirty="0">
                <a:solidFill>
                  <a:schemeClr val="bg1"/>
                </a:solidFill>
                <a:latin typeface="Candara" panose="020E0502030303020204" pitchFamily="34" charset="0"/>
              </a:rPr>
              <a:t>Lorem ipsum dolor sit amet, consectetur adipiscing elit, sed do eiusmod tempor.</a:t>
            </a:r>
          </a:p>
        </p:txBody>
      </p:sp>
      <p:sp>
        <p:nvSpPr>
          <p:cNvPr id="55" name="TextBox 54">
            <a:extLst>
              <a:ext uri="{FF2B5EF4-FFF2-40B4-BE49-F238E27FC236}">
                <a16:creationId xmlns:a16="http://schemas.microsoft.com/office/drawing/2014/main" id="{1121456A-B0AC-4CCE-B101-67D40B2B1D49}"/>
              </a:ext>
            </a:extLst>
          </p:cNvPr>
          <p:cNvSpPr txBox="1"/>
          <p:nvPr/>
        </p:nvSpPr>
        <p:spPr>
          <a:xfrm>
            <a:off x="8796681" y="4853379"/>
            <a:ext cx="1689726" cy="892552"/>
          </a:xfrm>
          <a:prstGeom prst="rect">
            <a:avLst/>
          </a:prstGeom>
          <a:noFill/>
        </p:spPr>
        <p:txBody>
          <a:bodyPr wrap="square" rtlCol="0">
            <a:spAutoFit/>
          </a:bodyPr>
          <a:lstStyle/>
          <a:p>
            <a:r>
              <a:rPr lang="en-US" sz="1400" b="1" dirty="0">
                <a:solidFill>
                  <a:schemeClr val="bg1"/>
                </a:solidFill>
                <a:latin typeface="Candara" panose="020E0502030303020204" pitchFamily="34" charset="0"/>
              </a:rPr>
              <a:t>SAMPLE TEXT</a:t>
            </a:r>
          </a:p>
          <a:p>
            <a:endParaRPr lang="en-US" sz="800" dirty="0">
              <a:solidFill>
                <a:schemeClr val="bg1"/>
              </a:solidFill>
              <a:latin typeface="Candara" panose="020E0502030303020204" pitchFamily="34" charset="0"/>
            </a:endParaRPr>
          </a:p>
          <a:p>
            <a:r>
              <a:rPr lang="en-US" sz="1000" dirty="0">
                <a:solidFill>
                  <a:schemeClr val="bg1"/>
                </a:solidFill>
                <a:latin typeface="Candara" panose="020E0502030303020204" pitchFamily="34" charset="0"/>
              </a:rPr>
              <a:t>Lorem ipsum dolor sit amet, consectetur adipiscing elit, sed do eiusmod tempor.</a:t>
            </a:r>
          </a:p>
        </p:txBody>
      </p:sp>
      <p:pic>
        <p:nvPicPr>
          <p:cNvPr id="34" name="Picture 33">
            <a:hlinkClick r:id="rId5"/>
            <a:extLst>
              <a:ext uri="{FF2B5EF4-FFF2-40B4-BE49-F238E27FC236}">
                <a16:creationId xmlns:a16="http://schemas.microsoft.com/office/drawing/2014/main" id="{22922A7D-E531-40C0-8194-5D9565EE55F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51" name="Picture 50">
            <a:hlinkClick r:id="rId5"/>
            <a:extLst>
              <a:ext uri="{FF2B5EF4-FFF2-40B4-BE49-F238E27FC236}">
                <a16:creationId xmlns:a16="http://schemas.microsoft.com/office/drawing/2014/main" id="{187FF467-686F-43A5-A548-592AB395197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2471958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p:cTn id="11" dur="500" fill="hold"/>
                                        <p:tgtEl>
                                          <p:spTgt spid="21"/>
                                        </p:tgtEl>
                                        <p:attrNameLst>
                                          <p:attrName>ppt_w</p:attrName>
                                        </p:attrNameLst>
                                      </p:cBhvr>
                                      <p:tavLst>
                                        <p:tav tm="0">
                                          <p:val>
                                            <p:fltVal val="0"/>
                                          </p:val>
                                        </p:tav>
                                        <p:tav tm="100000">
                                          <p:val>
                                            <p:strVal val="#ppt_w"/>
                                          </p:val>
                                        </p:tav>
                                      </p:tavLst>
                                    </p:anim>
                                    <p:anim calcmode="lin" valueType="num">
                                      <p:cBhvr>
                                        <p:cTn id="12" dur="500" fill="hold"/>
                                        <p:tgtEl>
                                          <p:spTgt spid="21"/>
                                        </p:tgtEl>
                                        <p:attrNameLst>
                                          <p:attrName>ppt_h</p:attrName>
                                        </p:attrNameLst>
                                      </p:cBhvr>
                                      <p:tavLst>
                                        <p:tav tm="0">
                                          <p:val>
                                            <p:fltVal val="0"/>
                                          </p:val>
                                        </p:tav>
                                        <p:tav tm="100000">
                                          <p:val>
                                            <p:strVal val="#ppt_h"/>
                                          </p:val>
                                        </p:tav>
                                      </p:tavLst>
                                    </p:anim>
                                    <p:animEffect transition="in" filter="fade">
                                      <p:cBhvr>
                                        <p:cTn id="13" dur="500"/>
                                        <p:tgtEl>
                                          <p:spTgt spid="21"/>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fade">
                                      <p:cBhvr>
                                        <p:cTn id="17" dur="1000"/>
                                        <p:tgtEl>
                                          <p:spTgt spid="38"/>
                                        </p:tgtEl>
                                      </p:cBhvr>
                                    </p:animEffect>
                                    <p:anim calcmode="lin" valueType="num">
                                      <p:cBhvr>
                                        <p:cTn id="18" dur="1000" fill="hold"/>
                                        <p:tgtEl>
                                          <p:spTgt spid="38"/>
                                        </p:tgtEl>
                                        <p:attrNameLst>
                                          <p:attrName>ppt_x</p:attrName>
                                        </p:attrNameLst>
                                      </p:cBhvr>
                                      <p:tavLst>
                                        <p:tav tm="0">
                                          <p:val>
                                            <p:strVal val="#ppt_x"/>
                                          </p:val>
                                        </p:tav>
                                        <p:tav tm="100000">
                                          <p:val>
                                            <p:strVal val="#ppt_x"/>
                                          </p:val>
                                        </p:tav>
                                      </p:tavLst>
                                    </p:anim>
                                    <p:anim calcmode="lin" valueType="num">
                                      <p:cBhvr>
                                        <p:cTn id="19" dur="1000" fill="hold"/>
                                        <p:tgtEl>
                                          <p:spTgt spid="38"/>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1000"/>
                                        <p:tgtEl>
                                          <p:spTgt spid="37"/>
                                        </p:tgtEl>
                                      </p:cBhvr>
                                    </p:animEffect>
                                    <p:anim calcmode="lin" valueType="num">
                                      <p:cBhvr>
                                        <p:cTn id="23" dur="1000" fill="hold"/>
                                        <p:tgtEl>
                                          <p:spTgt spid="37"/>
                                        </p:tgtEl>
                                        <p:attrNameLst>
                                          <p:attrName>ppt_x</p:attrName>
                                        </p:attrNameLst>
                                      </p:cBhvr>
                                      <p:tavLst>
                                        <p:tav tm="0">
                                          <p:val>
                                            <p:strVal val="#ppt_x"/>
                                          </p:val>
                                        </p:tav>
                                        <p:tav tm="100000">
                                          <p:val>
                                            <p:strVal val="#ppt_x"/>
                                          </p:val>
                                        </p:tav>
                                      </p:tavLst>
                                    </p:anim>
                                    <p:anim calcmode="lin" valueType="num">
                                      <p:cBhvr>
                                        <p:cTn id="24" dur="1000" fill="hold"/>
                                        <p:tgtEl>
                                          <p:spTgt spid="37"/>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53" presetClass="entr" presetSubtype="528"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anim calcmode="lin" valueType="num">
                                      <p:cBhvr>
                                        <p:cTn id="31" dur="500" fill="hold"/>
                                        <p:tgtEl>
                                          <p:spTgt spid="12"/>
                                        </p:tgtEl>
                                        <p:attrNameLst>
                                          <p:attrName>ppt_x</p:attrName>
                                        </p:attrNameLst>
                                      </p:cBhvr>
                                      <p:tavLst>
                                        <p:tav tm="0">
                                          <p:val>
                                            <p:fltVal val="0.5"/>
                                          </p:val>
                                        </p:tav>
                                        <p:tav tm="100000">
                                          <p:val>
                                            <p:strVal val="#ppt_x"/>
                                          </p:val>
                                        </p:tav>
                                      </p:tavLst>
                                    </p:anim>
                                    <p:anim calcmode="lin" valueType="num">
                                      <p:cBhvr>
                                        <p:cTn id="32" dur="500" fill="hold"/>
                                        <p:tgtEl>
                                          <p:spTgt spid="12"/>
                                        </p:tgtEl>
                                        <p:attrNameLst>
                                          <p:attrName>ppt_y</p:attrName>
                                        </p:attrNameLst>
                                      </p:cBhvr>
                                      <p:tavLst>
                                        <p:tav tm="0">
                                          <p:val>
                                            <p:fltVal val="0.5"/>
                                          </p:val>
                                        </p:tav>
                                        <p:tav tm="100000">
                                          <p:val>
                                            <p:strVal val="#ppt_y"/>
                                          </p:val>
                                        </p:tav>
                                      </p:tavLst>
                                    </p:anim>
                                  </p:childTnLst>
                                </p:cTn>
                              </p:par>
                              <p:par>
                                <p:cTn id="33" presetID="53" presetClass="entr" presetSubtype="528"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500" fill="hold"/>
                                        <p:tgtEl>
                                          <p:spTgt spid="16"/>
                                        </p:tgtEl>
                                        <p:attrNameLst>
                                          <p:attrName>ppt_w</p:attrName>
                                        </p:attrNameLst>
                                      </p:cBhvr>
                                      <p:tavLst>
                                        <p:tav tm="0">
                                          <p:val>
                                            <p:fltVal val="0"/>
                                          </p:val>
                                        </p:tav>
                                        <p:tav tm="100000">
                                          <p:val>
                                            <p:strVal val="#ppt_w"/>
                                          </p:val>
                                        </p:tav>
                                      </p:tavLst>
                                    </p:anim>
                                    <p:anim calcmode="lin" valueType="num">
                                      <p:cBhvr>
                                        <p:cTn id="36" dur="500" fill="hold"/>
                                        <p:tgtEl>
                                          <p:spTgt spid="16"/>
                                        </p:tgtEl>
                                        <p:attrNameLst>
                                          <p:attrName>ppt_h</p:attrName>
                                        </p:attrNameLst>
                                      </p:cBhvr>
                                      <p:tavLst>
                                        <p:tav tm="0">
                                          <p:val>
                                            <p:fltVal val="0"/>
                                          </p:val>
                                        </p:tav>
                                        <p:tav tm="100000">
                                          <p:val>
                                            <p:strVal val="#ppt_h"/>
                                          </p:val>
                                        </p:tav>
                                      </p:tavLst>
                                    </p:anim>
                                    <p:animEffect transition="in" filter="fade">
                                      <p:cBhvr>
                                        <p:cTn id="37" dur="500"/>
                                        <p:tgtEl>
                                          <p:spTgt spid="16"/>
                                        </p:tgtEl>
                                      </p:cBhvr>
                                    </p:animEffect>
                                    <p:anim calcmode="lin" valueType="num">
                                      <p:cBhvr>
                                        <p:cTn id="38" dur="500" fill="hold"/>
                                        <p:tgtEl>
                                          <p:spTgt spid="16"/>
                                        </p:tgtEl>
                                        <p:attrNameLst>
                                          <p:attrName>ppt_x</p:attrName>
                                        </p:attrNameLst>
                                      </p:cBhvr>
                                      <p:tavLst>
                                        <p:tav tm="0">
                                          <p:val>
                                            <p:fltVal val="0.5"/>
                                          </p:val>
                                        </p:tav>
                                        <p:tav tm="100000">
                                          <p:val>
                                            <p:strVal val="#ppt_x"/>
                                          </p:val>
                                        </p:tav>
                                      </p:tavLst>
                                    </p:anim>
                                    <p:anim calcmode="lin" valueType="num">
                                      <p:cBhvr>
                                        <p:cTn id="39" dur="500" fill="hold"/>
                                        <p:tgtEl>
                                          <p:spTgt spid="16"/>
                                        </p:tgtEl>
                                        <p:attrNameLst>
                                          <p:attrName>ppt_y</p:attrName>
                                        </p:attrNameLst>
                                      </p:cBhvr>
                                      <p:tavLst>
                                        <p:tav tm="0">
                                          <p:val>
                                            <p:fltVal val="0.5"/>
                                          </p:val>
                                        </p:tav>
                                        <p:tav tm="100000">
                                          <p:val>
                                            <p:strVal val="#ppt_y"/>
                                          </p:val>
                                        </p:tav>
                                      </p:tavLst>
                                    </p:anim>
                                  </p:childTnLst>
                                </p:cTn>
                              </p:par>
                              <p:par>
                                <p:cTn id="40" presetID="53" presetClass="entr" presetSubtype="528"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 calcmode="lin" valueType="num">
                                      <p:cBhvr>
                                        <p:cTn id="42" dur="500" fill="hold"/>
                                        <p:tgtEl>
                                          <p:spTgt spid="20"/>
                                        </p:tgtEl>
                                        <p:attrNameLst>
                                          <p:attrName>ppt_w</p:attrName>
                                        </p:attrNameLst>
                                      </p:cBhvr>
                                      <p:tavLst>
                                        <p:tav tm="0">
                                          <p:val>
                                            <p:fltVal val="0"/>
                                          </p:val>
                                        </p:tav>
                                        <p:tav tm="100000">
                                          <p:val>
                                            <p:strVal val="#ppt_w"/>
                                          </p:val>
                                        </p:tav>
                                      </p:tavLst>
                                    </p:anim>
                                    <p:anim calcmode="lin" valueType="num">
                                      <p:cBhvr>
                                        <p:cTn id="43" dur="500" fill="hold"/>
                                        <p:tgtEl>
                                          <p:spTgt spid="20"/>
                                        </p:tgtEl>
                                        <p:attrNameLst>
                                          <p:attrName>ppt_h</p:attrName>
                                        </p:attrNameLst>
                                      </p:cBhvr>
                                      <p:tavLst>
                                        <p:tav tm="0">
                                          <p:val>
                                            <p:fltVal val="0"/>
                                          </p:val>
                                        </p:tav>
                                        <p:tav tm="100000">
                                          <p:val>
                                            <p:strVal val="#ppt_h"/>
                                          </p:val>
                                        </p:tav>
                                      </p:tavLst>
                                    </p:anim>
                                    <p:animEffect transition="in" filter="fade">
                                      <p:cBhvr>
                                        <p:cTn id="44" dur="500"/>
                                        <p:tgtEl>
                                          <p:spTgt spid="20"/>
                                        </p:tgtEl>
                                      </p:cBhvr>
                                    </p:animEffect>
                                    <p:anim calcmode="lin" valueType="num">
                                      <p:cBhvr>
                                        <p:cTn id="45" dur="500" fill="hold"/>
                                        <p:tgtEl>
                                          <p:spTgt spid="20"/>
                                        </p:tgtEl>
                                        <p:attrNameLst>
                                          <p:attrName>ppt_x</p:attrName>
                                        </p:attrNameLst>
                                      </p:cBhvr>
                                      <p:tavLst>
                                        <p:tav tm="0">
                                          <p:val>
                                            <p:fltVal val="0.5"/>
                                          </p:val>
                                        </p:tav>
                                        <p:tav tm="100000">
                                          <p:val>
                                            <p:strVal val="#ppt_x"/>
                                          </p:val>
                                        </p:tav>
                                      </p:tavLst>
                                    </p:anim>
                                    <p:anim calcmode="lin" valueType="num">
                                      <p:cBhvr>
                                        <p:cTn id="46" dur="500" fill="hold"/>
                                        <p:tgtEl>
                                          <p:spTgt spid="20"/>
                                        </p:tgtEl>
                                        <p:attrNameLst>
                                          <p:attrName>ppt_y</p:attrName>
                                        </p:attrNameLst>
                                      </p:cBhvr>
                                      <p:tavLst>
                                        <p:tav tm="0">
                                          <p:val>
                                            <p:fltVal val="0.5"/>
                                          </p:val>
                                        </p:tav>
                                        <p:tav tm="100000">
                                          <p:val>
                                            <p:strVal val="#ppt_y"/>
                                          </p:val>
                                        </p:tav>
                                      </p:tavLst>
                                    </p:anim>
                                  </p:childTnLst>
                                </p:cTn>
                              </p:par>
                            </p:childTnLst>
                          </p:cTn>
                        </p:par>
                        <p:par>
                          <p:cTn id="47" fill="hold">
                            <p:stCondLst>
                              <p:cond delay="2500"/>
                            </p:stCondLst>
                            <p:childTnLst>
                              <p:par>
                                <p:cTn id="48" presetID="53" presetClass="entr" presetSubtype="16" fill="hold" grpId="0" nodeType="afterEffect">
                                  <p:stCondLst>
                                    <p:cond delay="0"/>
                                  </p:stCondLst>
                                  <p:childTnLst>
                                    <p:set>
                                      <p:cBhvr>
                                        <p:cTn id="49" dur="1" fill="hold">
                                          <p:stCondLst>
                                            <p:cond delay="0"/>
                                          </p:stCondLst>
                                        </p:cTn>
                                        <p:tgtEl>
                                          <p:spTgt spid="46"/>
                                        </p:tgtEl>
                                        <p:attrNameLst>
                                          <p:attrName>style.visibility</p:attrName>
                                        </p:attrNameLst>
                                      </p:cBhvr>
                                      <p:to>
                                        <p:strVal val="visible"/>
                                      </p:to>
                                    </p:set>
                                    <p:anim calcmode="lin" valueType="num">
                                      <p:cBhvr>
                                        <p:cTn id="50" dur="750" fill="hold"/>
                                        <p:tgtEl>
                                          <p:spTgt spid="46"/>
                                        </p:tgtEl>
                                        <p:attrNameLst>
                                          <p:attrName>ppt_w</p:attrName>
                                        </p:attrNameLst>
                                      </p:cBhvr>
                                      <p:tavLst>
                                        <p:tav tm="0">
                                          <p:val>
                                            <p:fltVal val="0"/>
                                          </p:val>
                                        </p:tav>
                                        <p:tav tm="100000">
                                          <p:val>
                                            <p:strVal val="#ppt_w"/>
                                          </p:val>
                                        </p:tav>
                                      </p:tavLst>
                                    </p:anim>
                                    <p:anim calcmode="lin" valueType="num">
                                      <p:cBhvr>
                                        <p:cTn id="51" dur="750" fill="hold"/>
                                        <p:tgtEl>
                                          <p:spTgt spid="46"/>
                                        </p:tgtEl>
                                        <p:attrNameLst>
                                          <p:attrName>ppt_h</p:attrName>
                                        </p:attrNameLst>
                                      </p:cBhvr>
                                      <p:tavLst>
                                        <p:tav tm="0">
                                          <p:val>
                                            <p:fltVal val="0"/>
                                          </p:val>
                                        </p:tav>
                                        <p:tav tm="100000">
                                          <p:val>
                                            <p:strVal val="#ppt_h"/>
                                          </p:val>
                                        </p:tav>
                                      </p:tavLst>
                                    </p:anim>
                                    <p:animEffect transition="in" filter="fade">
                                      <p:cBhvr>
                                        <p:cTn id="52" dur="750"/>
                                        <p:tgtEl>
                                          <p:spTgt spid="46"/>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53"/>
                                        </p:tgtEl>
                                        <p:attrNameLst>
                                          <p:attrName>style.visibility</p:attrName>
                                        </p:attrNameLst>
                                      </p:cBhvr>
                                      <p:to>
                                        <p:strVal val="visible"/>
                                      </p:to>
                                    </p:set>
                                    <p:animEffect transition="in" filter="wipe(left)">
                                      <p:cBhvr>
                                        <p:cTn id="55" dur="750"/>
                                        <p:tgtEl>
                                          <p:spTgt spid="53"/>
                                        </p:tgtEl>
                                      </p:cBhvr>
                                    </p:animEffect>
                                  </p:childTnLst>
                                </p:cTn>
                              </p:par>
                            </p:childTnLst>
                          </p:cTn>
                        </p:par>
                        <p:par>
                          <p:cTn id="56" fill="hold">
                            <p:stCondLst>
                              <p:cond delay="3250"/>
                            </p:stCondLst>
                            <p:childTnLst>
                              <p:par>
                                <p:cTn id="57" presetID="21" presetClass="entr" presetSubtype="1" fill="hold" grpId="0" nodeType="afterEffect">
                                  <p:stCondLst>
                                    <p:cond delay="0"/>
                                  </p:stCondLst>
                                  <p:childTnLst>
                                    <p:set>
                                      <p:cBhvr>
                                        <p:cTn id="58" dur="1" fill="hold">
                                          <p:stCondLst>
                                            <p:cond delay="0"/>
                                          </p:stCondLst>
                                        </p:cTn>
                                        <p:tgtEl>
                                          <p:spTgt spid="59"/>
                                        </p:tgtEl>
                                        <p:attrNameLst>
                                          <p:attrName>style.visibility</p:attrName>
                                        </p:attrNameLst>
                                      </p:cBhvr>
                                      <p:to>
                                        <p:strVal val="visible"/>
                                      </p:to>
                                    </p:set>
                                    <p:animEffect transition="in" filter="wheel(1)">
                                      <p:cBhvr>
                                        <p:cTn id="59" dur="2000"/>
                                        <p:tgtEl>
                                          <p:spTgt spid="59"/>
                                        </p:tgtEl>
                                      </p:cBhvr>
                                    </p:animEffect>
                                  </p:childTnLst>
                                </p:cTn>
                              </p:par>
                              <p:par>
                                <p:cTn id="60" presetID="21" presetClass="entr" presetSubtype="1" fill="hold" grpId="0" nodeType="with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heel(1)">
                                      <p:cBhvr>
                                        <p:cTn id="62" dur="2000"/>
                                        <p:tgtEl>
                                          <p:spTgt spid="28"/>
                                        </p:tgtEl>
                                      </p:cBhvr>
                                    </p:animEffect>
                                  </p:childTnLst>
                                </p:cTn>
                              </p:par>
                              <p:par>
                                <p:cTn id="63" presetID="42" presetClass="entr" presetSubtype="0" fill="hold" grpId="0" nodeType="withEffect">
                                  <p:stCondLst>
                                    <p:cond delay="750"/>
                                  </p:stCondLst>
                                  <p:childTnLst>
                                    <p:set>
                                      <p:cBhvr>
                                        <p:cTn id="64" dur="1" fill="hold">
                                          <p:stCondLst>
                                            <p:cond delay="0"/>
                                          </p:stCondLst>
                                        </p:cTn>
                                        <p:tgtEl>
                                          <p:spTgt spid="29"/>
                                        </p:tgtEl>
                                        <p:attrNameLst>
                                          <p:attrName>style.visibility</p:attrName>
                                        </p:attrNameLst>
                                      </p:cBhvr>
                                      <p:to>
                                        <p:strVal val="visible"/>
                                      </p:to>
                                    </p:set>
                                    <p:animEffect transition="in" filter="fade">
                                      <p:cBhvr>
                                        <p:cTn id="65" dur="1000"/>
                                        <p:tgtEl>
                                          <p:spTgt spid="29"/>
                                        </p:tgtEl>
                                      </p:cBhvr>
                                    </p:animEffect>
                                    <p:anim calcmode="lin" valueType="num">
                                      <p:cBhvr>
                                        <p:cTn id="66" dur="1000" fill="hold"/>
                                        <p:tgtEl>
                                          <p:spTgt spid="29"/>
                                        </p:tgtEl>
                                        <p:attrNameLst>
                                          <p:attrName>ppt_x</p:attrName>
                                        </p:attrNameLst>
                                      </p:cBhvr>
                                      <p:tavLst>
                                        <p:tav tm="0">
                                          <p:val>
                                            <p:strVal val="#ppt_x"/>
                                          </p:val>
                                        </p:tav>
                                        <p:tav tm="100000">
                                          <p:val>
                                            <p:strVal val="#ppt_x"/>
                                          </p:val>
                                        </p:tav>
                                      </p:tavLst>
                                    </p:anim>
                                    <p:anim calcmode="lin" valueType="num">
                                      <p:cBhvr>
                                        <p:cTn id="67" dur="1000" fill="hold"/>
                                        <p:tgtEl>
                                          <p:spTgt spid="29"/>
                                        </p:tgtEl>
                                        <p:attrNameLst>
                                          <p:attrName>ppt_y</p:attrName>
                                        </p:attrNameLst>
                                      </p:cBhvr>
                                      <p:tavLst>
                                        <p:tav tm="0">
                                          <p:val>
                                            <p:strVal val="#ppt_y+.1"/>
                                          </p:val>
                                        </p:tav>
                                        <p:tav tm="100000">
                                          <p:val>
                                            <p:strVal val="#ppt_y"/>
                                          </p:val>
                                        </p:tav>
                                      </p:tavLst>
                                    </p:anim>
                                  </p:childTnLst>
                                </p:cTn>
                              </p:par>
                            </p:childTnLst>
                          </p:cTn>
                        </p:par>
                        <p:par>
                          <p:cTn id="68" fill="hold">
                            <p:stCondLst>
                              <p:cond delay="5250"/>
                            </p:stCondLst>
                            <p:childTnLst>
                              <p:par>
                                <p:cTn id="69" presetID="53" presetClass="entr" presetSubtype="16" fill="hold" nodeType="afterEffect">
                                  <p:stCondLst>
                                    <p:cond delay="0"/>
                                  </p:stCondLst>
                                  <p:childTnLst>
                                    <p:set>
                                      <p:cBhvr>
                                        <p:cTn id="70" dur="1" fill="hold">
                                          <p:stCondLst>
                                            <p:cond delay="0"/>
                                          </p:stCondLst>
                                        </p:cTn>
                                        <p:tgtEl>
                                          <p:spTgt spid="47"/>
                                        </p:tgtEl>
                                        <p:attrNameLst>
                                          <p:attrName>style.visibility</p:attrName>
                                        </p:attrNameLst>
                                      </p:cBhvr>
                                      <p:to>
                                        <p:strVal val="visible"/>
                                      </p:to>
                                    </p:set>
                                    <p:anim calcmode="lin" valueType="num">
                                      <p:cBhvr>
                                        <p:cTn id="71" dur="750" fill="hold"/>
                                        <p:tgtEl>
                                          <p:spTgt spid="47"/>
                                        </p:tgtEl>
                                        <p:attrNameLst>
                                          <p:attrName>ppt_w</p:attrName>
                                        </p:attrNameLst>
                                      </p:cBhvr>
                                      <p:tavLst>
                                        <p:tav tm="0">
                                          <p:val>
                                            <p:fltVal val="0"/>
                                          </p:val>
                                        </p:tav>
                                        <p:tav tm="100000">
                                          <p:val>
                                            <p:strVal val="#ppt_w"/>
                                          </p:val>
                                        </p:tav>
                                      </p:tavLst>
                                    </p:anim>
                                    <p:anim calcmode="lin" valueType="num">
                                      <p:cBhvr>
                                        <p:cTn id="72" dur="750" fill="hold"/>
                                        <p:tgtEl>
                                          <p:spTgt spid="47"/>
                                        </p:tgtEl>
                                        <p:attrNameLst>
                                          <p:attrName>ppt_h</p:attrName>
                                        </p:attrNameLst>
                                      </p:cBhvr>
                                      <p:tavLst>
                                        <p:tav tm="0">
                                          <p:val>
                                            <p:fltVal val="0"/>
                                          </p:val>
                                        </p:tav>
                                        <p:tav tm="100000">
                                          <p:val>
                                            <p:strVal val="#ppt_h"/>
                                          </p:val>
                                        </p:tav>
                                      </p:tavLst>
                                    </p:anim>
                                    <p:animEffect transition="in" filter="fade">
                                      <p:cBhvr>
                                        <p:cTn id="73" dur="750"/>
                                        <p:tgtEl>
                                          <p:spTgt spid="47"/>
                                        </p:tgtEl>
                                      </p:cBhvr>
                                    </p:animEffect>
                                  </p:childTnLst>
                                </p:cTn>
                              </p:par>
                              <p:par>
                                <p:cTn id="74" presetID="22" presetClass="entr" presetSubtype="8" fill="hold" grpId="0" nodeType="withEffect">
                                  <p:stCondLst>
                                    <p:cond delay="0"/>
                                  </p:stCondLst>
                                  <p:childTnLst>
                                    <p:set>
                                      <p:cBhvr>
                                        <p:cTn id="75" dur="1" fill="hold">
                                          <p:stCondLst>
                                            <p:cond delay="0"/>
                                          </p:stCondLst>
                                        </p:cTn>
                                        <p:tgtEl>
                                          <p:spTgt spid="55"/>
                                        </p:tgtEl>
                                        <p:attrNameLst>
                                          <p:attrName>style.visibility</p:attrName>
                                        </p:attrNameLst>
                                      </p:cBhvr>
                                      <p:to>
                                        <p:strVal val="visible"/>
                                      </p:to>
                                    </p:set>
                                    <p:animEffect transition="in" filter="wipe(left)">
                                      <p:cBhvr>
                                        <p:cTn id="76" dur="750"/>
                                        <p:tgtEl>
                                          <p:spTgt spid="55"/>
                                        </p:tgtEl>
                                      </p:cBhvr>
                                    </p:animEffect>
                                  </p:childTnLst>
                                </p:cTn>
                              </p:par>
                            </p:childTnLst>
                          </p:cTn>
                        </p:par>
                        <p:par>
                          <p:cTn id="77" fill="hold">
                            <p:stCondLst>
                              <p:cond delay="6000"/>
                            </p:stCondLst>
                            <p:childTnLst>
                              <p:par>
                                <p:cTn id="78" presetID="21" presetClass="entr" presetSubtype="1" fill="hold" grpId="0" nodeType="afterEffect">
                                  <p:stCondLst>
                                    <p:cond delay="0"/>
                                  </p:stCondLst>
                                  <p:childTnLst>
                                    <p:set>
                                      <p:cBhvr>
                                        <p:cTn id="79" dur="1" fill="hold">
                                          <p:stCondLst>
                                            <p:cond delay="0"/>
                                          </p:stCondLst>
                                        </p:cTn>
                                        <p:tgtEl>
                                          <p:spTgt spid="60"/>
                                        </p:tgtEl>
                                        <p:attrNameLst>
                                          <p:attrName>style.visibility</p:attrName>
                                        </p:attrNameLst>
                                      </p:cBhvr>
                                      <p:to>
                                        <p:strVal val="visible"/>
                                      </p:to>
                                    </p:set>
                                    <p:animEffect transition="in" filter="wheel(1)">
                                      <p:cBhvr>
                                        <p:cTn id="80" dur="2000"/>
                                        <p:tgtEl>
                                          <p:spTgt spid="60"/>
                                        </p:tgtEl>
                                      </p:cBhvr>
                                    </p:animEffect>
                                  </p:childTnLst>
                                </p:cTn>
                              </p:par>
                              <p:par>
                                <p:cTn id="81" presetID="21" presetClass="entr" presetSubtype="1" fill="hold" grpId="0" nodeType="withEffect">
                                  <p:stCondLst>
                                    <p:cond delay="0"/>
                                  </p:stCondLst>
                                  <p:childTnLst>
                                    <p:set>
                                      <p:cBhvr>
                                        <p:cTn id="82" dur="1" fill="hold">
                                          <p:stCondLst>
                                            <p:cond delay="0"/>
                                          </p:stCondLst>
                                        </p:cTn>
                                        <p:tgtEl>
                                          <p:spTgt spid="35"/>
                                        </p:tgtEl>
                                        <p:attrNameLst>
                                          <p:attrName>style.visibility</p:attrName>
                                        </p:attrNameLst>
                                      </p:cBhvr>
                                      <p:to>
                                        <p:strVal val="visible"/>
                                      </p:to>
                                    </p:set>
                                    <p:animEffect transition="in" filter="wheel(1)">
                                      <p:cBhvr>
                                        <p:cTn id="83" dur="2000"/>
                                        <p:tgtEl>
                                          <p:spTgt spid="35"/>
                                        </p:tgtEl>
                                      </p:cBhvr>
                                    </p:animEffect>
                                  </p:childTnLst>
                                </p:cTn>
                              </p:par>
                              <p:par>
                                <p:cTn id="84" presetID="42" presetClass="entr" presetSubtype="0" fill="hold" grpId="0" nodeType="withEffect">
                                  <p:stCondLst>
                                    <p:cond delay="750"/>
                                  </p:stCondLst>
                                  <p:childTnLst>
                                    <p:set>
                                      <p:cBhvr>
                                        <p:cTn id="85" dur="1" fill="hold">
                                          <p:stCondLst>
                                            <p:cond delay="0"/>
                                          </p:stCondLst>
                                        </p:cTn>
                                        <p:tgtEl>
                                          <p:spTgt spid="36"/>
                                        </p:tgtEl>
                                        <p:attrNameLst>
                                          <p:attrName>style.visibility</p:attrName>
                                        </p:attrNameLst>
                                      </p:cBhvr>
                                      <p:to>
                                        <p:strVal val="visible"/>
                                      </p:to>
                                    </p:set>
                                    <p:animEffect transition="in" filter="fade">
                                      <p:cBhvr>
                                        <p:cTn id="86" dur="1000"/>
                                        <p:tgtEl>
                                          <p:spTgt spid="36"/>
                                        </p:tgtEl>
                                      </p:cBhvr>
                                    </p:animEffect>
                                    <p:anim calcmode="lin" valueType="num">
                                      <p:cBhvr>
                                        <p:cTn id="87" dur="1000" fill="hold"/>
                                        <p:tgtEl>
                                          <p:spTgt spid="36"/>
                                        </p:tgtEl>
                                        <p:attrNameLst>
                                          <p:attrName>ppt_x</p:attrName>
                                        </p:attrNameLst>
                                      </p:cBhvr>
                                      <p:tavLst>
                                        <p:tav tm="0">
                                          <p:val>
                                            <p:strVal val="#ppt_x"/>
                                          </p:val>
                                        </p:tav>
                                        <p:tav tm="100000">
                                          <p:val>
                                            <p:strVal val="#ppt_x"/>
                                          </p:val>
                                        </p:tav>
                                      </p:tavLst>
                                    </p:anim>
                                    <p:anim calcmode="lin" valueType="num">
                                      <p:cBhvr>
                                        <p:cTn id="88" dur="1000" fill="hold"/>
                                        <p:tgtEl>
                                          <p:spTgt spid="36"/>
                                        </p:tgtEl>
                                        <p:attrNameLst>
                                          <p:attrName>ppt_y</p:attrName>
                                        </p:attrNameLst>
                                      </p:cBhvr>
                                      <p:tavLst>
                                        <p:tav tm="0">
                                          <p:val>
                                            <p:strVal val="#ppt_y+.1"/>
                                          </p:val>
                                        </p:tav>
                                        <p:tav tm="100000">
                                          <p:val>
                                            <p:strVal val="#ppt_y"/>
                                          </p:val>
                                        </p:tav>
                                      </p:tavLst>
                                    </p:anim>
                                  </p:childTnLst>
                                </p:cTn>
                              </p:par>
                            </p:childTnLst>
                          </p:cTn>
                        </p:par>
                        <p:par>
                          <p:cTn id="89" fill="hold">
                            <p:stCondLst>
                              <p:cond delay="8000"/>
                            </p:stCondLst>
                            <p:childTnLst>
                              <p:par>
                                <p:cTn id="90" presetID="53" presetClass="entr" presetSubtype="16" fill="hold" grpId="0" nodeType="afterEffect">
                                  <p:stCondLst>
                                    <p:cond delay="0"/>
                                  </p:stCondLst>
                                  <p:childTnLst>
                                    <p:set>
                                      <p:cBhvr>
                                        <p:cTn id="91" dur="1" fill="hold">
                                          <p:stCondLst>
                                            <p:cond delay="0"/>
                                          </p:stCondLst>
                                        </p:cTn>
                                        <p:tgtEl>
                                          <p:spTgt spid="52"/>
                                        </p:tgtEl>
                                        <p:attrNameLst>
                                          <p:attrName>style.visibility</p:attrName>
                                        </p:attrNameLst>
                                      </p:cBhvr>
                                      <p:to>
                                        <p:strVal val="visible"/>
                                      </p:to>
                                    </p:set>
                                    <p:anim calcmode="lin" valueType="num">
                                      <p:cBhvr>
                                        <p:cTn id="92" dur="750" fill="hold"/>
                                        <p:tgtEl>
                                          <p:spTgt spid="52"/>
                                        </p:tgtEl>
                                        <p:attrNameLst>
                                          <p:attrName>ppt_w</p:attrName>
                                        </p:attrNameLst>
                                      </p:cBhvr>
                                      <p:tavLst>
                                        <p:tav tm="0">
                                          <p:val>
                                            <p:fltVal val="0"/>
                                          </p:val>
                                        </p:tav>
                                        <p:tav tm="100000">
                                          <p:val>
                                            <p:strVal val="#ppt_w"/>
                                          </p:val>
                                        </p:tav>
                                      </p:tavLst>
                                    </p:anim>
                                    <p:anim calcmode="lin" valueType="num">
                                      <p:cBhvr>
                                        <p:cTn id="93" dur="750" fill="hold"/>
                                        <p:tgtEl>
                                          <p:spTgt spid="52"/>
                                        </p:tgtEl>
                                        <p:attrNameLst>
                                          <p:attrName>ppt_h</p:attrName>
                                        </p:attrNameLst>
                                      </p:cBhvr>
                                      <p:tavLst>
                                        <p:tav tm="0">
                                          <p:val>
                                            <p:fltVal val="0"/>
                                          </p:val>
                                        </p:tav>
                                        <p:tav tm="100000">
                                          <p:val>
                                            <p:strVal val="#ppt_h"/>
                                          </p:val>
                                        </p:tav>
                                      </p:tavLst>
                                    </p:anim>
                                    <p:animEffect transition="in" filter="fade">
                                      <p:cBhvr>
                                        <p:cTn id="94" dur="750"/>
                                        <p:tgtEl>
                                          <p:spTgt spid="52"/>
                                        </p:tgtEl>
                                      </p:cBhvr>
                                    </p:animEffect>
                                  </p:childTnLst>
                                </p:cTn>
                              </p:par>
                              <p:par>
                                <p:cTn id="95" presetID="22" presetClass="entr" presetSubtype="8" fill="hold" grpId="0" nodeType="withEffect">
                                  <p:stCondLst>
                                    <p:cond delay="0"/>
                                  </p:stCondLst>
                                  <p:childTnLst>
                                    <p:set>
                                      <p:cBhvr>
                                        <p:cTn id="96" dur="1" fill="hold">
                                          <p:stCondLst>
                                            <p:cond delay="0"/>
                                          </p:stCondLst>
                                        </p:cTn>
                                        <p:tgtEl>
                                          <p:spTgt spid="54"/>
                                        </p:tgtEl>
                                        <p:attrNameLst>
                                          <p:attrName>style.visibility</p:attrName>
                                        </p:attrNameLst>
                                      </p:cBhvr>
                                      <p:to>
                                        <p:strVal val="visible"/>
                                      </p:to>
                                    </p:set>
                                    <p:animEffect transition="in" filter="wipe(left)">
                                      <p:cBhvr>
                                        <p:cTn id="97" dur="750"/>
                                        <p:tgtEl>
                                          <p:spTgt spid="54"/>
                                        </p:tgtEl>
                                      </p:cBhvr>
                                    </p:animEffect>
                                  </p:childTnLst>
                                </p:cTn>
                              </p:par>
                            </p:childTnLst>
                          </p:cTn>
                        </p:par>
                        <p:par>
                          <p:cTn id="98" fill="hold">
                            <p:stCondLst>
                              <p:cond delay="8750"/>
                            </p:stCondLst>
                            <p:childTnLst>
                              <p:par>
                                <p:cTn id="99" presetID="21" presetClass="entr" presetSubtype="1" fill="hold" grpId="0" nodeType="afterEffect">
                                  <p:stCondLst>
                                    <p:cond delay="0"/>
                                  </p:stCondLst>
                                  <p:childTnLst>
                                    <p:set>
                                      <p:cBhvr>
                                        <p:cTn id="100" dur="1" fill="hold">
                                          <p:stCondLst>
                                            <p:cond delay="0"/>
                                          </p:stCondLst>
                                        </p:cTn>
                                        <p:tgtEl>
                                          <p:spTgt spid="61"/>
                                        </p:tgtEl>
                                        <p:attrNameLst>
                                          <p:attrName>style.visibility</p:attrName>
                                        </p:attrNameLst>
                                      </p:cBhvr>
                                      <p:to>
                                        <p:strVal val="visible"/>
                                      </p:to>
                                    </p:set>
                                    <p:animEffect transition="in" filter="wheel(1)">
                                      <p:cBhvr>
                                        <p:cTn id="101" dur="2000"/>
                                        <p:tgtEl>
                                          <p:spTgt spid="61"/>
                                        </p:tgtEl>
                                      </p:cBhvr>
                                    </p:animEffect>
                                  </p:childTnLst>
                                </p:cTn>
                              </p:par>
                              <p:par>
                                <p:cTn id="102" presetID="21" presetClass="entr" presetSubtype="1" fill="hold" grpId="0" nodeType="withEffect">
                                  <p:stCondLst>
                                    <p:cond delay="0"/>
                                  </p:stCondLst>
                                  <p:childTnLst>
                                    <p:set>
                                      <p:cBhvr>
                                        <p:cTn id="103" dur="1" fill="hold">
                                          <p:stCondLst>
                                            <p:cond delay="0"/>
                                          </p:stCondLst>
                                        </p:cTn>
                                        <p:tgtEl>
                                          <p:spTgt spid="32"/>
                                        </p:tgtEl>
                                        <p:attrNameLst>
                                          <p:attrName>style.visibility</p:attrName>
                                        </p:attrNameLst>
                                      </p:cBhvr>
                                      <p:to>
                                        <p:strVal val="visible"/>
                                      </p:to>
                                    </p:set>
                                    <p:animEffect transition="in" filter="wheel(1)">
                                      <p:cBhvr>
                                        <p:cTn id="104" dur="2000"/>
                                        <p:tgtEl>
                                          <p:spTgt spid="32"/>
                                        </p:tgtEl>
                                      </p:cBhvr>
                                    </p:animEffect>
                                  </p:childTnLst>
                                </p:cTn>
                              </p:par>
                              <p:par>
                                <p:cTn id="105" presetID="42" presetClass="entr" presetSubtype="0" fill="hold" grpId="0" nodeType="withEffect">
                                  <p:stCondLst>
                                    <p:cond delay="750"/>
                                  </p:stCondLst>
                                  <p:childTnLst>
                                    <p:set>
                                      <p:cBhvr>
                                        <p:cTn id="106" dur="1" fill="hold">
                                          <p:stCondLst>
                                            <p:cond delay="0"/>
                                          </p:stCondLst>
                                        </p:cTn>
                                        <p:tgtEl>
                                          <p:spTgt spid="33"/>
                                        </p:tgtEl>
                                        <p:attrNameLst>
                                          <p:attrName>style.visibility</p:attrName>
                                        </p:attrNameLst>
                                      </p:cBhvr>
                                      <p:to>
                                        <p:strVal val="visible"/>
                                      </p:to>
                                    </p:set>
                                    <p:animEffect transition="in" filter="fade">
                                      <p:cBhvr>
                                        <p:cTn id="107" dur="1000"/>
                                        <p:tgtEl>
                                          <p:spTgt spid="33"/>
                                        </p:tgtEl>
                                      </p:cBhvr>
                                    </p:animEffect>
                                    <p:anim calcmode="lin" valueType="num">
                                      <p:cBhvr>
                                        <p:cTn id="108" dur="1000" fill="hold"/>
                                        <p:tgtEl>
                                          <p:spTgt spid="33"/>
                                        </p:tgtEl>
                                        <p:attrNameLst>
                                          <p:attrName>ppt_x</p:attrName>
                                        </p:attrNameLst>
                                      </p:cBhvr>
                                      <p:tavLst>
                                        <p:tav tm="0">
                                          <p:val>
                                            <p:strVal val="#ppt_x"/>
                                          </p:val>
                                        </p:tav>
                                        <p:tav tm="100000">
                                          <p:val>
                                            <p:strVal val="#ppt_x"/>
                                          </p:val>
                                        </p:tav>
                                      </p:tavLst>
                                    </p:anim>
                                    <p:anim calcmode="lin" valueType="num">
                                      <p:cBhvr>
                                        <p:cTn id="109"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0" grpId="0" animBg="1"/>
      <p:bldP spid="59" grpId="0" animBg="1"/>
      <p:bldP spid="20" grpId="0" animBg="1"/>
      <p:bldP spid="12" grpId="0" animBg="1"/>
      <p:bldP spid="8" grpId="0"/>
      <p:bldP spid="16" grpId="0" animBg="1"/>
      <p:bldP spid="21" grpId="0" animBg="1"/>
      <p:bldP spid="28" grpId="0" animBg="1"/>
      <p:bldP spid="29" grpId="0"/>
      <p:bldP spid="32" grpId="0" animBg="1"/>
      <p:bldP spid="33" grpId="0"/>
      <p:bldP spid="35" grpId="0" animBg="1"/>
      <p:bldP spid="36" grpId="0"/>
      <p:bldP spid="37" grpId="0"/>
      <p:bldP spid="46" grpId="0" animBg="1"/>
      <p:bldP spid="52" grpId="0" animBg="1"/>
      <p:bldP spid="53" grpId="0"/>
      <p:bldP spid="54"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1656</TotalTime>
  <Words>1281</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2018-11-08T17:31:22Z</dcterms:modified>
</cp:coreProperties>
</file>