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1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6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721390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8" name="Group 177">
            <a:extLst>
              <a:ext uri="{FF2B5EF4-FFF2-40B4-BE49-F238E27FC236}">
                <a16:creationId xmlns:a16="http://schemas.microsoft.com/office/drawing/2014/main" id="{01E01746-BE11-4E31-8C2A-C6E4F10F5A01}"/>
              </a:ext>
            </a:extLst>
          </p:cNvPr>
          <p:cNvGrpSpPr/>
          <p:nvPr/>
        </p:nvGrpSpPr>
        <p:grpSpPr>
          <a:xfrm>
            <a:off x="9795824" y="842458"/>
            <a:ext cx="721972" cy="5506837"/>
            <a:chOff x="8255965" y="842458"/>
            <a:chExt cx="721972" cy="5506837"/>
          </a:xfrm>
          <a:solidFill>
            <a:srgbClr val="7A7A7A">
              <a:alpha val="10000"/>
            </a:srgbClr>
          </a:solidFill>
        </p:grpSpPr>
        <p:sp>
          <p:nvSpPr>
            <p:cNvPr id="179" name="Freeform 77">
              <a:extLst>
                <a:ext uri="{FF2B5EF4-FFF2-40B4-BE49-F238E27FC236}">
                  <a16:creationId xmlns:a16="http://schemas.microsoft.com/office/drawing/2014/main" id="{D732E093-DAE1-439F-922A-508178B6BCF3}"/>
                </a:ext>
              </a:extLst>
            </p:cNvPr>
            <p:cNvSpPr>
              <a:spLocks noChangeAspect="1"/>
            </p:cNvSpPr>
            <p:nvPr/>
          </p:nvSpPr>
          <p:spPr bwMode="auto">
            <a:xfrm>
              <a:off x="8255965" y="563507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7A7A7A">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80" name="Freeform 77">
              <a:extLst>
                <a:ext uri="{FF2B5EF4-FFF2-40B4-BE49-F238E27FC236}">
                  <a16:creationId xmlns:a16="http://schemas.microsoft.com/office/drawing/2014/main" id="{19047E5E-DF1B-4D87-8733-9B4E0975AEA0}"/>
                </a:ext>
              </a:extLst>
            </p:cNvPr>
            <p:cNvSpPr>
              <a:spLocks noChangeAspect="1"/>
            </p:cNvSpPr>
            <p:nvPr/>
          </p:nvSpPr>
          <p:spPr bwMode="auto">
            <a:xfrm>
              <a:off x="8255965" y="5111674"/>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7A7A7A">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81" name="Freeform 77">
              <a:extLst>
                <a:ext uri="{FF2B5EF4-FFF2-40B4-BE49-F238E27FC236}">
                  <a16:creationId xmlns:a16="http://schemas.microsoft.com/office/drawing/2014/main" id="{55F0F507-B7DA-4AD0-97D0-FB5354CDE80C}"/>
                </a:ext>
              </a:extLst>
            </p:cNvPr>
            <p:cNvSpPr>
              <a:spLocks noChangeAspect="1"/>
            </p:cNvSpPr>
            <p:nvPr/>
          </p:nvSpPr>
          <p:spPr bwMode="auto">
            <a:xfrm>
              <a:off x="8263061" y="4573353"/>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7A7A7A">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82" name="Freeform 77">
              <a:extLst>
                <a:ext uri="{FF2B5EF4-FFF2-40B4-BE49-F238E27FC236}">
                  <a16:creationId xmlns:a16="http://schemas.microsoft.com/office/drawing/2014/main" id="{15AC320C-A765-4020-9022-71D0C47BD6ED}"/>
                </a:ext>
              </a:extLst>
            </p:cNvPr>
            <p:cNvSpPr>
              <a:spLocks noChangeAspect="1"/>
            </p:cNvSpPr>
            <p:nvPr/>
          </p:nvSpPr>
          <p:spPr bwMode="auto">
            <a:xfrm>
              <a:off x="8255965" y="4038329"/>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7A7A7A">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83" name="Freeform 77">
              <a:extLst>
                <a:ext uri="{FF2B5EF4-FFF2-40B4-BE49-F238E27FC236}">
                  <a16:creationId xmlns:a16="http://schemas.microsoft.com/office/drawing/2014/main" id="{EF7CFE0F-61A7-429D-9688-2CE5F3E681A9}"/>
                </a:ext>
              </a:extLst>
            </p:cNvPr>
            <p:cNvSpPr>
              <a:spLocks noChangeAspect="1"/>
            </p:cNvSpPr>
            <p:nvPr/>
          </p:nvSpPr>
          <p:spPr bwMode="auto">
            <a:xfrm>
              <a:off x="8255965" y="351068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7A7A7A">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84" name="Freeform 77">
              <a:extLst>
                <a:ext uri="{FF2B5EF4-FFF2-40B4-BE49-F238E27FC236}">
                  <a16:creationId xmlns:a16="http://schemas.microsoft.com/office/drawing/2014/main" id="{DA7A636E-BDB5-4D63-992B-FF683404584D}"/>
                </a:ext>
              </a:extLst>
            </p:cNvPr>
            <p:cNvSpPr>
              <a:spLocks noChangeAspect="1"/>
            </p:cNvSpPr>
            <p:nvPr/>
          </p:nvSpPr>
          <p:spPr bwMode="auto">
            <a:xfrm>
              <a:off x="8255965" y="2987285"/>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7A7A7A">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85" name="Freeform 77">
              <a:extLst>
                <a:ext uri="{FF2B5EF4-FFF2-40B4-BE49-F238E27FC236}">
                  <a16:creationId xmlns:a16="http://schemas.microsoft.com/office/drawing/2014/main" id="{002DAFC1-BE08-4266-B233-ED3F208D33B7}"/>
                </a:ext>
              </a:extLst>
            </p:cNvPr>
            <p:cNvSpPr>
              <a:spLocks noChangeAspect="1"/>
            </p:cNvSpPr>
            <p:nvPr/>
          </p:nvSpPr>
          <p:spPr bwMode="auto">
            <a:xfrm>
              <a:off x="8255965" y="2463881"/>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7A7A7A">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86" name="Freeform 77">
              <a:extLst>
                <a:ext uri="{FF2B5EF4-FFF2-40B4-BE49-F238E27FC236}">
                  <a16:creationId xmlns:a16="http://schemas.microsoft.com/office/drawing/2014/main" id="{F0480E09-B46B-4036-A7D9-C22D50253E1B}"/>
                </a:ext>
              </a:extLst>
            </p:cNvPr>
            <p:cNvSpPr>
              <a:spLocks noChangeAspect="1"/>
            </p:cNvSpPr>
            <p:nvPr/>
          </p:nvSpPr>
          <p:spPr bwMode="auto">
            <a:xfrm>
              <a:off x="8263061" y="1925560"/>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7A7A7A">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87" name="Freeform 77">
              <a:extLst>
                <a:ext uri="{FF2B5EF4-FFF2-40B4-BE49-F238E27FC236}">
                  <a16:creationId xmlns:a16="http://schemas.microsoft.com/office/drawing/2014/main" id="{3442C0F2-4350-43C6-948E-950537A99A86}"/>
                </a:ext>
              </a:extLst>
            </p:cNvPr>
            <p:cNvSpPr>
              <a:spLocks noChangeAspect="1"/>
            </p:cNvSpPr>
            <p:nvPr/>
          </p:nvSpPr>
          <p:spPr bwMode="auto">
            <a:xfrm>
              <a:off x="8255965" y="1390536"/>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7A7A7A">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88" name="Freeform 77">
              <a:extLst>
                <a:ext uri="{FF2B5EF4-FFF2-40B4-BE49-F238E27FC236}">
                  <a16:creationId xmlns:a16="http://schemas.microsoft.com/office/drawing/2014/main" id="{70B91B04-ED54-4E39-95F3-45B2148DDC37}"/>
                </a:ext>
              </a:extLst>
            </p:cNvPr>
            <p:cNvSpPr>
              <a:spLocks noChangeAspect="1"/>
            </p:cNvSpPr>
            <p:nvPr/>
          </p:nvSpPr>
          <p:spPr bwMode="auto">
            <a:xfrm>
              <a:off x="8255965" y="84245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7A7A7A">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grpSp>
      <p:grpSp>
        <p:nvGrpSpPr>
          <p:cNvPr id="167" name="Group 166">
            <a:extLst>
              <a:ext uri="{FF2B5EF4-FFF2-40B4-BE49-F238E27FC236}">
                <a16:creationId xmlns:a16="http://schemas.microsoft.com/office/drawing/2014/main" id="{BEA415B1-C63E-478B-867A-506BDEB93428}"/>
              </a:ext>
            </a:extLst>
          </p:cNvPr>
          <p:cNvGrpSpPr/>
          <p:nvPr/>
        </p:nvGrpSpPr>
        <p:grpSpPr>
          <a:xfrm>
            <a:off x="8981494" y="856403"/>
            <a:ext cx="721972" cy="5506837"/>
            <a:chOff x="8255965" y="842458"/>
            <a:chExt cx="721972" cy="5506837"/>
          </a:xfrm>
          <a:solidFill>
            <a:srgbClr val="44546B">
              <a:alpha val="10000"/>
            </a:srgbClr>
          </a:solidFill>
        </p:grpSpPr>
        <p:sp>
          <p:nvSpPr>
            <p:cNvPr id="168" name="Freeform 77">
              <a:extLst>
                <a:ext uri="{FF2B5EF4-FFF2-40B4-BE49-F238E27FC236}">
                  <a16:creationId xmlns:a16="http://schemas.microsoft.com/office/drawing/2014/main" id="{B261CDE7-1618-47CC-9D6D-A607F3FBE83D}"/>
                </a:ext>
              </a:extLst>
            </p:cNvPr>
            <p:cNvSpPr>
              <a:spLocks noChangeAspect="1"/>
            </p:cNvSpPr>
            <p:nvPr/>
          </p:nvSpPr>
          <p:spPr bwMode="auto">
            <a:xfrm>
              <a:off x="8255965" y="563507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2700">
              <a:solidFill>
                <a:srgbClr val="44546B">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69" name="Freeform 77">
              <a:extLst>
                <a:ext uri="{FF2B5EF4-FFF2-40B4-BE49-F238E27FC236}">
                  <a16:creationId xmlns:a16="http://schemas.microsoft.com/office/drawing/2014/main" id="{3AAB2741-698F-488A-A89A-6441A0207FA2}"/>
                </a:ext>
              </a:extLst>
            </p:cNvPr>
            <p:cNvSpPr>
              <a:spLocks noChangeAspect="1"/>
            </p:cNvSpPr>
            <p:nvPr/>
          </p:nvSpPr>
          <p:spPr bwMode="auto">
            <a:xfrm>
              <a:off x="8255965" y="5111674"/>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2700">
              <a:solidFill>
                <a:srgbClr val="44546B">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70" name="Freeform 77">
              <a:extLst>
                <a:ext uri="{FF2B5EF4-FFF2-40B4-BE49-F238E27FC236}">
                  <a16:creationId xmlns:a16="http://schemas.microsoft.com/office/drawing/2014/main" id="{2AABF6A3-BECC-44EB-9F24-96B070744D7B}"/>
                </a:ext>
              </a:extLst>
            </p:cNvPr>
            <p:cNvSpPr>
              <a:spLocks noChangeAspect="1"/>
            </p:cNvSpPr>
            <p:nvPr/>
          </p:nvSpPr>
          <p:spPr bwMode="auto">
            <a:xfrm>
              <a:off x="8263061" y="4573353"/>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2700">
              <a:solidFill>
                <a:srgbClr val="44546B">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71" name="Freeform 77">
              <a:extLst>
                <a:ext uri="{FF2B5EF4-FFF2-40B4-BE49-F238E27FC236}">
                  <a16:creationId xmlns:a16="http://schemas.microsoft.com/office/drawing/2014/main" id="{281EE9AD-ACD6-43E2-A34B-67642674821D}"/>
                </a:ext>
              </a:extLst>
            </p:cNvPr>
            <p:cNvSpPr>
              <a:spLocks noChangeAspect="1"/>
            </p:cNvSpPr>
            <p:nvPr/>
          </p:nvSpPr>
          <p:spPr bwMode="auto">
            <a:xfrm>
              <a:off x="8255965" y="4038329"/>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2700">
              <a:solidFill>
                <a:srgbClr val="44546B">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72" name="Freeform 77">
              <a:extLst>
                <a:ext uri="{FF2B5EF4-FFF2-40B4-BE49-F238E27FC236}">
                  <a16:creationId xmlns:a16="http://schemas.microsoft.com/office/drawing/2014/main" id="{5F39C543-1C3F-45A4-B0D6-E65BE5C7B614}"/>
                </a:ext>
              </a:extLst>
            </p:cNvPr>
            <p:cNvSpPr>
              <a:spLocks noChangeAspect="1"/>
            </p:cNvSpPr>
            <p:nvPr/>
          </p:nvSpPr>
          <p:spPr bwMode="auto">
            <a:xfrm>
              <a:off x="8255965" y="351068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2700">
              <a:solidFill>
                <a:srgbClr val="44546B">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73" name="Freeform 77">
              <a:extLst>
                <a:ext uri="{FF2B5EF4-FFF2-40B4-BE49-F238E27FC236}">
                  <a16:creationId xmlns:a16="http://schemas.microsoft.com/office/drawing/2014/main" id="{9F39CE87-D2F7-4EC9-9D3C-E9357DC29633}"/>
                </a:ext>
              </a:extLst>
            </p:cNvPr>
            <p:cNvSpPr>
              <a:spLocks noChangeAspect="1"/>
            </p:cNvSpPr>
            <p:nvPr/>
          </p:nvSpPr>
          <p:spPr bwMode="auto">
            <a:xfrm>
              <a:off x="8255965" y="2987285"/>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2700">
              <a:solidFill>
                <a:srgbClr val="44546B">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74" name="Freeform 77">
              <a:extLst>
                <a:ext uri="{FF2B5EF4-FFF2-40B4-BE49-F238E27FC236}">
                  <a16:creationId xmlns:a16="http://schemas.microsoft.com/office/drawing/2014/main" id="{A3DC799C-454D-490F-A34C-48D0F268BB51}"/>
                </a:ext>
              </a:extLst>
            </p:cNvPr>
            <p:cNvSpPr>
              <a:spLocks noChangeAspect="1"/>
            </p:cNvSpPr>
            <p:nvPr/>
          </p:nvSpPr>
          <p:spPr bwMode="auto">
            <a:xfrm>
              <a:off x="8255965" y="2463881"/>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2700">
              <a:solidFill>
                <a:srgbClr val="44546B">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75" name="Freeform 77">
              <a:extLst>
                <a:ext uri="{FF2B5EF4-FFF2-40B4-BE49-F238E27FC236}">
                  <a16:creationId xmlns:a16="http://schemas.microsoft.com/office/drawing/2014/main" id="{F17D7844-D15C-4990-BED1-62CF03071253}"/>
                </a:ext>
              </a:extLst>
            </p:cNvPr>
            <p:cNvSpPr>
              <a:spLocks noChangeAspect="1"/>
            </p:cNvSpPr>
            <p:nvPr/>
          </p:nvSpPr>
          <p:spPr bwMode="auto">
            <a:xfrm>
              <a:off x="8263061" y="1925560"/>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2700">
              <a:solidFill>
                <a:srgbClr val="44546B">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76" name="Freeform 77">
              <a:extLst>
                <a:ext uri="{FF2B5EF4-FFF2-40B4-BE49-F238E27FC236}">
                  <a16:creationId xmlns:a16="http://schemas.microsoft.com/office/drawing/2014/main" id="{42CF8A13-0988-452C-86CA-5836B1661F35}"/>
                </a:ext>
              </a:extLst>
            </p:cNvPr>
            <p:cNvSpPr>
              <a:spLocks noChangeAspect="1"/>
            </p:cNvSpPr>
            <p:nvPr/>
          </p:nvSpPr>
          <p:spPr bwMode="auto">
            <a:xfrm>
              <a:off x="8255965" y="1390536"/>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2700">
              <a:solidFill>
                <a:srgbClr val="44546B">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77" name="Freeform 77">
              <a:extLst>
                <a:ext uri="{FF2B5EF4-FFF2-40B4-BE49-F238E27FC236}">
                  <a16:creationId xmlns:a16="http://schemas.microsoft.com/office/drawing/2014/main" id="{FFD8C9EF-B8AD-4C0B-B913-DD59274305AF}"/>
                </a:ext>
              </a:extLst>
            </p:cNvPr>
            <p:cNvSpPr>
              <a:spLocks noChangeAspect="1"/>
            </p:cNvSpPr>
            <p:nvPr/>
          </p:nvSpPr>
          <p:spPr bwMode="auto">
            <a:xfrm>
              <a:off x="8255965" y="84245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2700">
              <a:solidFill>
                <a:srgbClr val="44546B">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grpSp>
      <p:grpSp>
        <p:nvGrpSpPr>
          <p:cNvPr id="147" name="Group 146">
            <a:extLst>
              <a:ext uri="{FF2B5EF4-FFF2-40B4-BE49-F238E27FC236}">
                <a16:creationId xmlns:a16="http://schemas.microsoft.com/office/drawing/2014/main" id="{3120A026-248D-484D-90CF-9323B8BF54CA}"/>
              </a:ext>
            </a:extLst>
          </p:cNvPr>
          <p:cNvGrpSpPr/>
          <p:nvPr/>
        </p:nvGrpSpPr>
        <p:grpSpPr>
          <a:xfrm>
            <a:off x="8150267" y="856403"/>
            <a:ext cx="721972" cy="5506837"/>
            <a:chOff x="8255965" y="842458"/>
            <a:chExt cx="721972" cy="5506837"/>
          </a:xfrm>
          <a:solidFill>
            <a:srgbClr val="5C9AD3">
              <a:alpha val="10000"/>
            </a:srgbClr>
          </a:solidFill>
        </p:grpSpPr>
        <p:sp>
          <p:nvSpPr>
            <p:cNvPr id="148" name="Freeform 77">
              <a:extLst>
                <a:ext uri="{FF2B5EF4-FFF2-40B4-BE49-F238E27FC236}">
                  <a16:creationId xmlns:a16="http://schemas.microsoft.com/office/drawing/2014/main" id="{E07C5EA6-A5E4-4605-BABF-B7581B1DF06F}"/>
                </a:ext>
              </a:extLst>
            </p:cNvPr>
            <p:cNvSpPr>
              <a:spLocks noChangeAspect="1"/>
            </p:cNvSpPr>
            <p:nvPr/>
          </p:nvSpPr>
          <p:spPr bwMode="auto">
            <a:xfrm>
              <a:off x="8255965" y="563507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2700">
              <a:solidFill>
                <a:srgbClr val="5C9AD3">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49" name="Freeform 77">
              <a:extLst>
                <a:ext uri="{FF2B5EF4-FFF2-40B4-BE49-F238E27FC236}">
                  <a16:creationId xmlns:a16="http://schemas.microsoft.com/office/drawing/2014/main" id="{C8981DD4-D61D-4569-B207-56A93E1A9EF4}"/>
                </a:ext>
              </a:extLst>
            </p:cNvPr>
            <p:cNvSpPr>
              <a:spLocks noChangeAspect="1"/>
            </p:cNvSpPr>
            <p:nvPr/>
          </p:nvSpPr>
          <p:spPr bwMode="auto">
            <a:xfrm>
              <a:off x="8255965" y="5111674"/>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2700">
              <a:solidFill>
                <a:srgbClr val="5C9AD3">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50" name="Freeform 77">
              <a:extLst>
                <a:ext uri="{FF2B5EF4-FFF2-40B4-BE49-F238E27FC236}">
                  <a16:creationId xmlns:a16="http://schemas.microsoft.com/office/drawing/2014/main" id="{C67CBFB0-5BD8-4382-A2CD-77F1763BBAEB}"/>
                </a:ext>
              </a:extLst>
            </p:cNvPr>
            <p:cNvSpPr>
              <a:spLocks noChangeAspect="1"/>
            </p:cNvSpPr>
            <p:nvPr/>
          </p:nvSpPr>
          <p:spPr bwMode="auto">
            <a:xfrm>
              <a:off x="8263061" y="4573353"/>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2700">
              <a:solidFill>
                <a:srgbClr val="5C9AD3">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51" name="Freeform 77">
              <a:extLst>
                <a:ext uri="{FF2B5EF4-FFF2-40B4-BE49-F238E27FC236}">
                  <a16:creationId xmlns:a16="http://schemas.microsoft.com/office/drawing/2014/main" id="{3881638D-8239-4758-8F6B-40CC160452EA}"/>
                </a:ext>
              </a:extLst>
            </p:cNvPr>
            <p:cNvSpPr>
              <a:spLocks noChangeAspect="1"/>
            </p:cNvSpPr>
            <p:nvPr/>
          </p:nvSpPr>
          <p:spPr bwMode="auto">
            <a:xfrm>
              <a:off x="8255965" y="4038329"/>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2700">
              <a:solidFill>
                <a:srgbClr val="5C9AD3">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52" name="Freeform 77">
              <a:extLst>
                <a:ext uri="{FF2B5EF4-FFF2-40B4-BE49-F238E27FC236}">
                  <a16:creationId xmlns:a16="http://schemas.microsoft.com/office/drawing/2014/main" id="{560D9802-6337-4E51-BA43-A9541A6060ED}"/>
                </a:ext>
              </a:extLst>
            </p:cNvPr>
            <p:cNvSpPr>
              <a:spLocks noChangeAspect="1"/>
            </p:cNvSpPr>
            <p:nvPr/>
          </p:nvSpPr>
          <p:spPr bwMode="auto">
            <a:xfrm>
              <a:off x="8255965" y="351068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2700">
              <a:solidFill>
                <a:srgbClr val="5C9AD3">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62" name="Freeform 77">
              <a:extLst>
                <a:ext uri="{FF2B5EF4-FFF2-40B4-BE49-F238E27FC236}">
                  <a16:creationId xmlns:a16="http://schemas.microsoft.com/office/drawing/2014/main" id="{71530424-4BEF-40D1-B55C-EEF165C11F16}"/>
                </a:ext>
              </a:extLst>
            </p:cNvPr>
            <p:cNvSpPr>
              <a:spLocks noChangeAspect="1"/>
            </p:cNvSpPr>
            <p:nvPr/>
          </p:nvSpPr>
          <p:spPr bwMode="auto">
            <a:xfrm>
              <a:off x="8255965" y="2987285"/>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2700">
              <a:solidFill>
                <a:srgbClr val="5C9AD3">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63" name="Freeform 77">
              <a:extLst>
                <a:ext uri="{FF2B5EF4-FFF2-40B4-BE49-F238E27FC236}">
                  <a16:creationId xmlns:a16="http://schemas.microsoft.com/office/drawing/2014/main" id="{605EDDC4-02C2-44F5-A35B-F2025C641D5D}"/>
                </a:ext>
              </a:extLst>
            </p:cNvPr>
            <p:cNvSpPr>
              <a:spLocks noChangeAspect="1"/>
            </p:cNvSpPr>
            <p:nvPr/>
          </p:nvSpPr>
          <p:spPr bwMode="auto">
            <a:xfrm>
              <a:off x="8255965" y="2463881"/>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2700">
              <a:solidFill>
                <a:srgbClr val="5C9AD3">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64" name="Freeform 77">
              <a:extLst>
                <a:ext uri="{FF2B5EF4-FFF2-40B4-BE49-F238E27FC236}">
                  <a16:creationId xmlns:a16="http://schemas.microsoft.com/office/drawing/2014/main" id="{9BF1C224-ADE1-45C6-8ACC-CC5CCB146A3D}"/>
                </a:ext>
              </a:extLst>
            </p:cNvPr>
            <p:cNvSpPr>
              <a:spLocks noChangeAspect="1"/>
            </p:cNvSpPr>
            <p:nvPr/>
          </p:nvSpPr>
          <p:spPr bwMode="auto">
            <a:xfrm>
              <a:off x="8263061" y="1925560"/>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2700">
              <a:solidFill>
                <a:srgbClr val="5C9AD3">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65" name="Freeform 77">
              <a:extLst>
                <a:ext uri="{FF2B5EF4-FFF2-40B4-BE49-F238E27FC236}">
                  <a16:creationId xmlns:a16="http://schemas.microsoft.com/office/drawing/2014/main" id="{54278B50-993E-4925-91E9-ECA56CD5171B}"/>
                </a:ext>
              </a:extLst>
            </p:cNvPr>
            <p:cNvSpPr>
              <a:spLocks noChangeAspect="1"/>
            </p:cNvSpPr>
            <p:nvPr/>
          </p:nvSpPr>
          <p:spPr bwMode="auto">
            <a:xfrm>
              <a:off x="8255965" y="1390536"/>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2700">
              <a:solidFill>
                <a:srgbClr val="5C9AD3">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66" name="Freeform 77">
              <a:extLst>
                <a:ext uri="{FF2B5EF4-FFF2-40B4-BE49-F238E27FC236}">
                  <a16:creationId xmlns:a16="http://schemas.microsoft.com/office/drawing/2014/main" id="{8AE20C35-3835-4E0C-8532-A00091B854F4}"/>
                </a:ext>
              </a:extLst>
            </p:cNvPr>
            <p:cNvSpPr>
              <a:spLocks noChangeAspect="1"/>
            </p:cNvSpPr>
            <p:nvPr/>
          </p:nvSpPr>
          <p:spPr bwMode="auto">
            <a:xfrm>
              <a:off x="8255965" y="84245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2700">
              <a:solidFill>
                <a:srgbClr val="5C9AD3">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grpSp>
      <p:sp>
        <p:nvSpPr>
          <p:cNvPr id="263" name="Text Placeholder 3"/>
          <p:cNvSpPr txBox="1">
            <a:spLocks/>
          </p:cNvSpPr>
          <p:nvPr/>
        </p:nvSpPr>
        <p:spPr>
          <a:xfrm>
            <a:off x="7238999" y="429946"/>
            <a:ext cx="535404" cy="369332"/>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400" dirty="0">
                <a:solidFill>
                  <a:srgbClr val="FE4A1E"/>
                </a:solidFill>
              </a:rPr>
              <a:t>75%</a:t>
            </a:r>
          </a:p>
        </p:txBody>
      </p:sp>
      <p:sp>
        <p:nvSpPr>
          <p:cNvPr id="264" name="Text Placeholder 3"/>
          <p:cNvSpPr txBox="1">
            <a:spLocks/>
          </p:cNvSpPr>
          <p:nvPr/>
        </p:nvSpPr>
        <p:spPr>
          <a:xfrm>
            <a:off x="8143171" y="429946"/>
            <a:ext cx="535403" cy="369332"/>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400" dirty="0">
                <a:solidFill>
                  <a:srgbClr val="5C9AD3"/>
                </a:solidFill>
              </a:rPr>
              <a:t>67%</a:t>
            </a:r>
          </a:p>
        </p:txBody>
      </p:sp>
      <p:sp>
        <p:nvSpPr>
          <p:cNvPr id="265" name="Text Placeholder 3"/>
          <p:cNvSpPr txBox="1">
            <a:spLocks/>
          </p:cNvSpPr>
          <p:nvPr/>
        </p:nvSpPr>
        <p:spPr>
          <a:xfrm>
            <a:off x="8981493" y="429946"/>
            <a:ext cx="535404" cy="369332"/>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400" dirty="0">
                <a:solidFill>
                  <a:srgbClr val="44546B"/>
                </a:solidFill>
              </a:rPr>
              <a:t>52%</a:t>
            </a:r>
          </a:p>
        </p:txBody>
      </p:sp>
      <p:sp>
        <p:nvSpPr>
          <p:cNvPr id="266" name="Text Placeholder 3"/>
          <p:cNvSpPr txBox="1">
            <a:spLocks/>
          </p:cNvSpPr>
          <p:nvPr/>
        </p:nvSpPr>
        <p:spPr>
          <a:xfrm>
            <a:off x="9802920" y="422101"/>
            <a:ext cx="535403" cy="369332"/>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400" dirty="0">
                <a:solidFill>
                  <a:srgbClr val="7A7A7A"/>
                </a:solidFill>
              </a:rPr>
              <a:t>90%</a:t>
            </a:r>
          </a:p>
        </p:txBody>
      </p:sp>
      <p:sp>
        <p:nvSpPr>
          <p:cNvPr id="98" name="Rectangle 97">
            <a:extLst>
              <a:ext uri="{FF2B5EF4-FFF2-40B4-BE49-F238E27FC236}">
                <a16:creationId xmlns:a16="http://schemas.microsoft.com/office/drawing/2014/main" id="{D79FD9AD-6268-4ED8-A38C-4546CDAFFA04}"/>
              </a:ext>
            </a:extLst>
          </p:cNvPr>
          <p:cNvSpPr/>
          <p:nvPr/>
        </p:nvSpPr>
        <p:spPr>
          <a:xfrm>
            <a:off x="533400" y="5181600"/>
            <a:ext cx="10671464" cy="1319646"/>
          </a:xfrm>
          <a:prstGeom prst="rect">
            <a:avLst/>
          </a:prstGeom>
          <a:gradFill flip="none" rotWithShape="1">
            <a:gsLst>
              <a:gs pos="4425">
                <a:srgbClr val="A5A5A5">
                  <a:alpha val="0"/>
                </a:srgbClr>
              </a:gs>
              <a:gs pos="23000">
                <a:srgbClr val="A5A5A5">
                  <a:alpha val="5000"/>
                </a:srgbClr>
              </a:gs>
              <a:gs pos="42000">
                <a:srgbClr val="A5A5A5">
                  <a:alpha val="40000"/>
                </a:srgbClr>
              </a:gs>
              <a:gs pos="74000">
                <a:srgbClr val="A5A5A5">
                  <a:alpha val="80000"/>
                </a:srgbClr>
              </a:gs>
              <a:gs pos="100000">
                <a:srgbClr val="A5A5A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9" name="Group 179">
            <a:extLst>
              <a:ext uri="{FF2B5EF4-FFF2-40B4-BE49-F238E27FC236}">
                <a16:creationId xmlns:a16="http://schemas.microsoft.com/office/drawing/2014/main" id="{5E8B15AC-B240-4BDC-8403-C16168E71E66}"/>
              </a:ext>
            </a:extLst>
          </p:cNvPr>
          <p:cNvGrpSpPr/>
          <p:nvPr/>
        </p:nvGrpSpPr>
        <p:grpSpPr>
          <a:xfrm>
            <a:off x="848695" y="5392333"/>
            <a:ext cx="316194" cy="809239"/>
            <a:chOff x="5054600" y="1652588"/>
            <a:chExt cx="187325" cy="479424"/>
          </a:xfrm>
          <a:solidFill>
            <a:schemeClr val="bg1"/>
          </a:solidFill>
        </p:grpSpPr>
        <p:sp>
          <p:nvSpPr>
            <p:cNvPr id="100" name="Freeform 96">
              <a:extLst>
                <a:ext uri="{FF2B5EF4-FFF2-40B4-BE49-F238E27FC236}">
                  <a16:creationId xmlns:a16="http://schemas.microsoft.com/office/drawing/2014/main" id="{5A0B6445-2607-4969-AA17-D0EC6F1599FC}"/>
                </a:ext>
              </a:extLst>
            </p:cNvPr>
            <p:cNvSpPr>
              <a:spLocks/>
            </p:cNvSpPr>
            <p:nvPr/>
          </p:nvSpPr>
          <p:spPr bwMode="auto">
            <a:xfrm>
              <a:off x="5054600" y="1733550"/>
              <a:ext cx="187325" cy="398462"/>
            </a:xfrm>
            <a:custGeom>
              <a:avLst/>
              <a:gdLst/>
              <a:ahLst/>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l="0" t="0" r="r" b="b"/>
              <a:pathLst>
                <a:path w="73" h="15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01" name="Oval 97">
              <a:extLst>
                <a:ext uri="{FF2B5EF4-FFF2-40B4-BE49-F238E27FC236}">
                  <a16:creationId xmlns:a16="http://schemas.microsoft.com/office/drawing/2014/main" id="{D6F10BF8-8295-4B19-B3C0-905F75E7EE2B}"/>
                </a:ext>
              </a:extLst>
            </p:cNvPr>
            <p:cNvSpPr>
              <a:spLocks noChangeArrowheads="1"/>
            </p:cNvSpPr>
            <p:nvPr/>
          </p:nvSpPr>
          <p:spPr bwMode="auto">
            <a:xfrm>
              <a:off x="5110163" y="1652588"/>
              <a:ext cx="74613" cy="76200"/>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102" name="Group 184">
            <a:extLst>
              <a:ext uri="{FF2B5EF4-FFF2-40B4-BE49-F238E27FC236}">
                <a16:creationId xmlns:a16="http://schemas.microsoft.com/office/drawing/2014/main" id="{2C50F070-E797-4DD2-92DD-8B30DEBA5933}"/>
              </a:ext>
            </a:extLst>
          </p:cNvPr>
          <p:cNvGrpSpPr/>
          <p:nvPr/>
        </p:nvGrpSpPr>
        <p:grpSpPr>
          <a:xfrm>
            <a:off x="3233652" y="5351391"/>
            <a:ext cx="374206" cy="803361"/>
            <a:chOff x="6213475" y="1668463"/>
            <a:chExt cx="227013" cy="487362"/>
          </a:xfrm>
          <a:solidFill>
            <a:schemeClr val="bg1"/>
          </a:solidFill>
        </p:grpSpPr>
        <p:sp>
          <p:nvSpPr>
            <p:cNvPr id="104" name="Oval 98">
              <a:extLst>
                <a:ext uri="{FF2B5EF4-FFF2-40B4-BE49-F238E27FC236}">
                  <a16:creationId xmlns:a16="http://schemas.microsoft.com/office/drawing/2014/main" id="{8C839A88-FFFC-4353-88AF-7959D36CD14B}"/>
                </a:ext>
              </a:extLst>
            </p:cNvPr>
            <p:cNvSpPr>
              <a:spLocks noChangeArrowheads="1"/>
            </p:cNvSpPr>
            <p:nvPr/>
          </p:nvSpPr>
          <p:spPr bwMode="auto">
            <a:xfrm>
              <a:off x="6291263" y="1668463"/>
              <a:ext cx="73025" cy="730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05" name="Freeform 99">
              <a:extLst>
                <a:ext uri="{FF2B5EF4-FFF2-40B4-BE49-F238E27FC236}">
                  <a16:creationId xmlns:a16="http://schemas.microsoft.com/office/drawing/2014/main" id="{78E5AEF4-DD29-4F90-B497-38404BFEFF0D}"/>
                </a:ext>
              </a:extLst>
            </p:cNvPr>
            <p:cNvSpPr>
              <a:spLocks/>
            </p:cNvSpPr>
            <p:nvPr/>
          </p:nvSpPr>
          <p:spPr bwMode="auto">
            <a:xfrm>
              <a:off x="6213475" y="1757363"/>
              <a:ext cx="227013" cy="398462"/>
            </a:xfrm>
            <a:custGeom>
              <a:avLst/>
              <a:gdLst/>
              <a:ahLst/>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l="0" t="0" r="r" b="b"/>
              <a:pathLst>
                <a:path w="88" h="153">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114" name="TextBox 113">
            <a:extLst>
              <a:ext uri="{FF2B5EF4-FFF2-40B4-BE49-F238E27FC236}">
                <a16:creationId xmlns:a16="http://schemas.microsoft.com/office/drawing/2014/main" id="{499F316B-00B3-48D5-8E20-B888CBF07488}"/>
              </a:ext>
            </a:extLst>
          </p:cNvPr>
          <p:cNvSpPr txBox="1"/>
          <p:nvPr/>
        </p:nvSpPr>
        <p:spPr>
          <a:xfrm>
            <a:off x="1293086" y="5183911"/>
            <a:ext cx="954416" cy="584775"/>
          </a:xfrm>
          <a:prstGeom prst="rect">
            <a:avLst/>
          </a:prstGeom>
          <a:noFill/>
        </p:spPr>
        <p:txBody>
          <a:bodyPr wrap="square" rtlCol="0">
            <a:spAutoFit/>
          </a:bodyPr>
          <a:lstStyle/>
          <a:p>
            <a:pPr algn="ctr"/>
            <a:r>
              <a:rPr lang="en-US" sz="3200" dirty="0">
                <a:solidFill>
                  <a:schemeClr val="bg1"/>
                </a:solidFill>
              </a:rPr>
              <a:t>72%</a:t>
            </a:r>
          </a:p>
        </p:txBody>
      </p:sp>
      <p:sp>
        <p:nvSpPr>
          <p:cNvPr id="115" name="TextBox 114">
            <a:extLst>
              <a:ext uri="{FF2B5EF4-FFF2-40B4-BE49-F238E27FC236}">
                <a16:creationId xmlns:a16="http://schemas.microsoft.com/office/drawing/2014/main" id="{5781D788-B68F-47D2-BDA7-87EBC50E125F}"/>
              </a:ext>
            </a:extLst>
          </p:cNvPr>
          <p:cNvSpPr txBox="1"/>
          <p:nvPr/>
        </p:nvSpPr>
        <p:spPr>
          <a:xfrm>
            <a:off x="3693216" y="5176434"/>
            <a:ext cx="954416" cy="584775"/>
          </a:xfrm>
          <a:prstGeom prst="rect">
            <a:avLst/>
          </a:prstGeom>
          <a:noFill/>
        </p:spPr>
        <p:txBody>
          <a:bodyPr wrap="square" rtlCol="0">
            <a:spAutoFit/>
          </a:bodyPr>
          <a:lstStyle/>
          <a:p>
            <a:pPr algn="ctr"/>
            <a:r>
              <a:rPr lang="en-US" sz="3200" dirty="0">
                <a:solidFill>
                  <a:schemeClr val="bg1"/>
                </a:solidFill>
              </a:rPr>
              <a:t>28%</a:t>
            </a:r>
          </a:p>
        </p:txBody>
      </p:sp>
      <p:sp>
        <p:nvSpPr>
          <p:cNvPr id="125" name="TextBox 124">
            <a:extLst>
              <a:ext uri="{FF2B5EF4-FFF2-40B4-BE49-F238E27FC236}">
                <a16:creationId xmlns:a16="http://schemas.microsoft.com/office/drawing/2014/main" id="{E0B69306-5685-4BD3-B7CE-C42CD603817D}"/>
              </a:ext>
            </a:extLst>
          </p:cNvPr>
          <p:cNvSpPr txBox="1"/>
          <p:nvPr/>
        </p:nvSpPr>
        <p:spPr>
          <a:xfrm>
            <a:off x="1293085" y="5696246"/>
            <a:ext cx="1559566"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126" name="TextBox 125">
            <a:extLst>
              <a:ext uri="{FF2B5EF4-FFF2-40B4-BE49-F238E27FC236}">
                <a16:creationId xmlns:a16="http://schemas.microsoft.com/office/drawing/2014/main" id="{A4218BBF-01F3-43E9-B1F1-3EE378F51BF0}"/>
              </a:ext>
            </a:extLst>
          </p:cNvPr>
          <p:cNvSpPr txBox="1"/>
          <p:nvPr/>
        </p:nvSpPr>
        <p:spPr>
          <a:xfrm>
            <a:off x="3739452" y="5696245"/>
            <a:ext cx="1559566"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153" name="TextBox 152">
            <a:extLst>
              <a:ext uri="{FF2B5EF4-FFF2-40B4-BE49-F238E27FC236}">
                <a16:creationId xmlns:a16="http://schemas.microsoft.com/office/drawing/2014/main" id="{E7CB04A7-BF27-4852-815E-5F0C61C1E00F}"/>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54" name="Text Box 10">
            <a:extLst>
              <a:ext uri="{FF2B5EF4-FFF2-40B4-BE49-F238E27FC236}">
                <a16:creationId xmlns:a16="http://schemas.microsoft.com/office/drawing/2014/main" id="{19E6B055-3FF0-4CFA-92A9-4D4C66A96964}"/>
              </a:ext>
            </a:extLst>
          </p:cNvPr>
          <p:cNvSpPr txBox="1">
            <a:spLocks noChangeArrowheads="1"/>
          </p:cNvSpPr>
          <p:nvPr/>
        </p:nvSpPr>
        <p:spPr bwMode="auto">
          <a:xfrm>
            <a:off x="707392" y="2246790"/>
            <a:ext cx="4591626" cy="769441"/>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Lato"/>
              </a:rPr>
              <a:t>LOREM IPSUM DOLOR</a:t>
            </a:r>
          </a:p>
          <a:p>
            <a:endParaRPr lang="en-US" sz="600" b="1" dirty="0">
              <a:solidFill>
                <a:srgbClr val="A5A5A5"/>
              </a:solidFill>
              <a:latin typeface="Candara" panose="020E0502030303020204" pitchFamily="34" charset="0"/>
            </a:endParaRPr>
          </a:p>
          <a:p>
            <a:r>
              <a:rPr lang="en-US" sz="1200" dirty="0">
                <a:solidFill>
                  <a:schemeClr val="bg1"/>
                </a:solidFill>
                <a:latin typeface="Lato"/>
              </a:rPr>
              <a:t>Lorem ipsum dolor sit amet, consectetur adipiscing elit, sed do eiusmod tempor incididunt ut labore et dolore magna aliqua. </a:t>
            </a:r>
          </a:p>
        </p:txBody>
      </p:sp>
      <p:sp>
        <p:nvSpPr>
          <p:cNvPr id="155" name="TextBox 154">
            <a:extLst>
              <a:ext uri="{FF2B5EF4-FFF2-40B4-BE49-F238E27FC236}">
                <a16:creationId xmlns:a16="http://schemas.microsoft.com/office/drawing/2014/main" id="{83C132FF-F222-494E-B0CF-05AB48C20675}"/>
              </a:ext>
            </a:extLst>
          </p:cNvPr>
          <p:cNvSpPr txBox="1"/>
          <p:nvPr/>
        </p:nvSpPr>
        <p:spPr>
          <a:xfrm>
            <a:off x="661210" y="3196721"/>
            <a:ext cx="5470237" cy="129266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a:t>
            </a:r>
          </a:p>
        </p:txBody>
      </p:sp>
      <p:grpSp>
        <p:nvGrpSpPr>
          <p:cNvPr id="5" name="Group 4">
            <a:extLst>
              <a:ext uri="{FF2B5EF4-FFF2-40B4-BE49-F238E27FC236}">
                <a16:creationId xmlns:a16="http://schemas.microsoft.com/office/drawing/2014/main" id="{B6B4FE83-791C-4873-A4D9-2BE685D01E73}"/>
              </a:ext>
            </a:extLst>
          </p:cNvPr>
          <p:cNvGrpSpPr/>
          <p:nvPr/>
        </p:nvGrpSpPr>
        <p:grpSpPr>
          <a:xfrm>
            <a:off x="7239000" y="842458"/>
            <a:ext cx="721972" cy="5506837"/>
            <a:chOff x="8255965" y="842458"/>
            <a:chExt cx="721972" cy="5506837"/>
          </a:xfrm>
          <a:solidFill>
            <a:srgbClr val="FE4A1E">
              <a:alpha val="10000"/>
            </a:srgbClr>
          </a:solidFill>
        </p:grpSpPr>
        <p:sp>
          <p:nvSpPr>
            <p:cNvPr id="64" name="Freeform 77">
              <a:extLst>
                <a:ext uri="{FF2B5EF4-FFF2-40B4-BE49-F238E27FC236}">
                  <a16:creationId xmlns:a16="http://schemas.microsoft.com/office/drawing/2014/main" id="{6CFFC2C3-6D64-4B96-AF53-5469B4578C2D}"/>
                </a:ext>
              </a:extLst>
            </p:cNvPr>
            <p:cNvSpPr>
              <a:spLocks noChangeAspect="1"/>
            </p:cNvSpPr>
            <p:nvPr/>
          </p:nvSpPr>
          <p:spPr bwMode="auto">
            <a:xfrm>
              <a:off x="8255965" y="563507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2700">
              <a:solidFill>
                <a:srgbClr val="FE4A1E">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65" name="Freeform 77">
              <a:extLst>
                <a:ext uri="{FF2B5EF4-FFF2-40B4-BE49-F238E27FC236}">
                  <a16:creationId xmlns:a16="http://schemas.microsoft.com/office/drawing/2014/main" id="{02BBB6FB-98E2-4EF2-BF75-06955042BED9}"/>
                </a:ext>
              </a:extLst>
            </p:cNvPr>
            <p:cNvSpPr>
              <a:spLocks noChangeAspect="1"/>
            </p:cNvSpPr>
            <p:nvPr/>
          </p:nvSpPr>
          <p:spPr bwMode="auto">
            <a:xfrm>
              <a:off x="8255965" y="5111674"/>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2700">
              <a:solidFill>
                <a:srgbClr val="FE4A1E">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66" name="Freeform 77">
              <a:extLst>
                <a:ext uri="{FF2B5EF4-FFF2-40B4-BE49-F238E27FC236}">
                  <a16:creationId xmlns:a16="http://schemas.microsoft.com/office/drawing/2014/main" id="{E655841B-5367-4166-97C8-9016C0689AC1}"/>
                </a:ext>
              </a:extLst>
            </p:cNvPr>
            <p:cNvSpPr>
              <a:spLocks noChangeAspect="1"/>
            </p:cNvSpPr>
            <p:nvPr/>
          </p:nvSpPr>
          <p:spPr bwMode="auto">
            <a:xfrm>
              <a:off x="8263061" y="4573353"/>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2700">
              <a:solidFill>
                <a:srgbClr val="FE4A1E">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67" name="Freeform 77">
              <a:extLst>
                <a:ext uri="{FF2B5EF4-FFF2-40B4-BE49-F238E27FC236}">
                  <a16:creationId xmlns:a16="http://schemas.microsoft.com/office/drawing/2014/main" id="{47E8ADFF-5E69-45DF-B710-96030A8B19D0}"/>
                </a:ext>
              </a:extLst>
            </p:cNvPr>
            <p:cNvSpPr>
              <a:spLocks noChangeAspect="1"/>
            </p:cNvSpPr>
            <p:nvPr/>
          </p:nvSpPr>
          <p:spPr bwMode="auto">
            <a:xfrm>
              <a:off x="8255965" y="4038329"/>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2700">
              <a:solidFill>
                <a:srgbClr val="FE4A1E">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68" name="Freeform 77">
              <a:extLst>
                <a:ext uri="{FF2B5EF4-FFF2-40B4-BE49-F238E27FC236}">
                  <a16:creationId xmlns:a16="http://schemas.microsoft.com/office/drawing/2014/main" id="{5C585461-D99E-4ADC-9824-5FA6614D9E9A}"/>
                </a:ext>
              </a:extLst>
            </p:cNvPr>
            <p:cNvSpPr>
              <a:spLocks noChangeAspect="1"/>
            </p:cNvSpPr>
            <p:nvPr/>
          </p:nvSpPr>
          <p:spPr bwMode="auto">
            <a:xfrm>
              <a:off x="8255965" y="351068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2700">
              <a:solidFill>
                <a:srgbClr val="FE4A1E">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69" name="Freeform 77">
              <a:extLst>
                <a:ext uri="{FF2B5EF4-FFF2-40B4-BE49-F238E27FC236}">
                  <a16:creationId xmlns:a16="http://schemas.microsoft.com/office/drawing/2014/main" id="{A3396463-7695-4B9D-8676-E6653B9EB1DC}"/>
                </a:ext>
              </a:extLst>
            </p:cNvPr>
            <p:cNvSpPr>
              <a:spLocks noChangeAspect="1"/>
            </p:cNvSpPr>
            <p:nvPr/>
          </p:nvSpPr>
          <p:spPr bwMode="auto">
            <a:xfrm>
              <a:off x="8255965" y="2987285"/>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2700">
              <a:solidFill>
                <a:srgbClr val="FE4A1E">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70" name="Freeform 77">
              <a:extLst>
                <a:ext uri="{FF2B5EF4-FFF2-40B4-BE49-F238E27FC236}">
                  <a16:creationId xmlns:a16="http://schemas.microsoft.com/office/drawing/2014/main" id="{6B3E407A-57EC-4A6E-A779-D37C27901980}"/>
                </a:ext>
              </a:extLst>
            </p:cNvPr>
            <p:cNvSpPr>
              <a:spLocks noChangeAspect="1"/>
            </p:cNvSpPr>
            <p:nvPr/>
          </p:nvSpPr>
          <p:spPr bwMode="auto">
            <a:xfrm>
              <a:off x="8255965" y="2463881"/>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2700">
              <a:solidFill>
                <a:srgbClr val="FE4A1E">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71" name="Freeform 77">
              <a:extLst>
                <a:ext uri="{FF2B5EF4-FFF2-40B4-BE49-F238E27FC236}">
                  <a16:creationId xmlns:a16="http://schemas.microsoft.com/office/drawing/2014/main" id="{10AD5F2F-28D9-42AC-A94B-1E61967B30A8}"/>
                </a:ext>
              </a:extLst>
            </p:cNvPr>
            <p:cNvSpPr>
              <a:spLocks noChangeAspect="1"/>
            </p:cNvSpPr>
            <p:nvPr/>
          </p:nvSpPr>
          <p:spPr bwMode="auto">
            <a:xfrm>
              <a:off x="8263061" y="1925560"/>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2700">
              <a:solidFill>
                <a:srgbClr val="FE4A1E">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72" name="Freeform 77">
              <a:extLst>
                <a:ext uri="{FF2B5EF4-FFF2-40B4-BE49-F238E27FC236}">
                  <a16:creationId xmlns:a16="http://schemas.microsoft.com/office/drawing/2014/main" id="{E3988485-82F8-4538-A388-59C2A5733AAD}"/>
                </a:ext>
              </a:extLst>
            </p:cNvPr>
            <p:cNvSpPr>
              <a:spLocks noChangeAspect="1"/>
            </p:cNvSpPr>
            <p:nvPr/>
          </p:nvSpPr>
          <p:spPr bwMode="auto">
            <a:xfrm>
              <a:off x="8255965" y="1390536"/>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2700">
              <a:solidFill>
                <a:srgbClr val="FE4A1E">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73" name="Freeform 77">
              <a:extLst>
                <a:ext uri="{FF2B5EF4-FFF2-40B4-BE49-F238E27FC236}">
                  <a16:creationId xmlns:a16="http://schemas.microsoft.com/office/drawing/2014/main" id="{689CF23C-AA8E-4039-9DBF-C4BBBEEF4668}"/>
                </a:ext>
              </a:extLst>
            </p:cNvPr>
            <p:cNvSpPr>
              <a:spLocks noChangeAspect="1"/>
            </p:cNvSpPr>
            <p:nvPr/>
          </p:nvSpPr>
          <p:spPr bwMode="auto">
            <a:xfrm>
              <a:off x="8255965" y="84245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2700">
              <a:solidFill>
                <a:srgbClr val="FE4A1E">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grpSp>
      <p:sp>
        <p:nvSpPr>
          <p:cNvPr id="76" name="Freeform 77">
            <a:extLst>
              <a:ext uri="{FF2B5EF4-FFF2-40B4-BE49-F238E27FC236}">
                <a16:creationId xmlns:a16="http://schemas.microsoft.com/office/drawing/2014/main" id="{1945C8E2-61E7-4E70-8196-DA39B7C16145}"/>
              </a:ext>
            </a:extLst>
          </p:cNvPr>
          <p:cNvSpPr>
            <a:spLocks noChangeAspect="1"/>
          </p:cNvSpPr>
          <p:nvPr/>
        </p:nvSpPr>
        <p:spPr bwMode="auto">
          <a:xfrm>
            <a:off x="8143171" y="563507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5C9AD3"/>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77" name="Freeform 77">
            <a:extLst>
              <a:ext uri="{FF2B5EF4-FFF2-40B4-BE49-F238E27FC236}">
                <a16:creationId xmlns:a16="http://schemas.microsoft.com/office/drawing/2014/main" id="{16B036ED-71E6-4DC7-AB0E-11CE28D4B499}"/>
              </a:ext>
            </a:extLst>
          </p:cNvPr>
          <p:cNvSpPr>
            <a:spLocks noChangeAspect="1"/>
          </p:cNvSpPr>
          <p:nvPr/>
        </p:nvSpPr>
        <p:spPr bwMode="auto">
          <a:xfrm>
            <a:off x="8143171" y="5111674"/>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5C9AD3"/>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78" name="Freeform 77">
            <a:extLst>
              <a:ext uri="{FF2B5EF4-FFF2-40B4-BE49-F238E27FC236}">
                <a16:creationId xmlns:a16="http://schemas.microsoft.com/office/drawing/2014/main" id="{F1E1B42E-A941-43C5-8664-FF6308B53122}"/>
              </a:ext>
            </a:extLst>
          </p:cNvPr>
          <p:cNvSpPr>
            <a:spLocks noChangeAspect="1"/>
          </p:cNvSpPr>
          <p:nvPr/>
        </p:nvSpPr>
        <p:spPr bwMode="auto">
          <a:xfrm>
            <a:off x="8150267" y="4573353"/>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5C9AD3"/>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79" name="Freeform 77">
            <a:extLst>
              <a:ext uri="{FF2B5EF4-FFF2-40B4-BE49-F238E27FC236}">
                <a16:creationId xmlns:a16="http://schemas.microsoft.com/office/drawing/2014/main" id="{2318E09D-2B54-4830-968F-6E156A5802D1}"/>
              </a:ext>
            </a:extLst>
          </p:cNvPr>
          <p:cNvSpPr>
            <a:spLocks noChangeAspect="1"/>
          </p:cNvSpPr>
          <p:nvPr/>
        </p:nvSpPr>
        <p:spPr bwMode="auto">
          <a:xfrm>
            <a:off x="8143171" y="4038329"/>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5C9AD3"/>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80" name="Freeform 77">
            <a:extLst>
              <a:ext uri="{FF2B5EF4-FFF2-40B4-BE49-F238E27FC236}">
                <a16:creationId xmlns:a16="http://schemas.microsoft.com/office/drawing/2014/main" id="{F88BB3FD-5863-4543-9C8F-B184620E6A0E}"/>
              </a:ext>
            </a:extLst>
          </p:cNvPr>
          <p:cNvSpPr>
            <a:spLocks noChangeAspect="1"/>
          </p:cNvSpPr>
          <p:nvPr/>
        </p:nvSpPr>
        <p:spPr bwMode="auto">
          <a:xfrm>
            <a:off x="8143171" y="351068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5C9AD3"/>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81" name="Freeform 77">
            <a:extLst>
              <a:ext uri="{FF2B5EF4-FFF2-40B4-BE49-F238E27FC236}">
                <a16:creationId xmlns:a16="http://schemas.microsoft.com/office/drawing/2014/main" id="{434C0675-72D6-459F-9987-C1232807DC78}"/>
              </a:ext>
            </a:extLst>
          </p:cNvPr>
          <p:cNvSpPr>
            <a:spLocks noChangeAspect="1"/>
          </p:cNvSpPr>
          <p:nvPr/>
        </p:nvSpPr>
        <p:spPr bwMode="auto">
          <a:xfrm>
            <a:off x="8143171" y="2987285"/>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5C9AD3"/>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87" name="Freeform 77">
            <a:extLst>
              <a:ext uri="{FF2B5EF4-FFF2-40B4-BE49-F238E27FC236}">
                <a16:creationId xmlns:a16="http://schemas.microsoft.com/office/drawing/2014/main" id="{9D0F0067-45D8-4D35-8672-531FA86CB3BC}"/>
              </a:ext>
            </a:extLst>
          </p:cNvPr>
          <p:cNvSpPr>
            <a:spLocks noChangeAspect="1"/>
          </p:cNvSpPr>
          <p:nvPr/>
        </p:nvSpPr>
        <p:spPr bwMode="auto">
          <a:xfrm>
            <a:off x="8988590" y="5628586"/>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44546B"/>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88" name="Freeform 77">
            <a:extLst>
              <a:ext uri="{FF2B5EF4-FFF2-40B4-BE49-F238E27FC236}">
                <a16:creationId xmlns:a16="http://schemas.microsoft.com/office/drawing/2014/main" id="{AEE9CE4F-83DA-44CA-83BE-12E9BAAB0AAD}"/>
              </a:ext>
            </a:extLst>
          </p:cNvPr>
          <p:cNvSpPr>
            <a:spLocks noChangeAspect="1"/>
          </p:cNvSpPr>
          <p:nvPr/>
        </p:nvSpPr>
        <p:spPr bwMode="auto">
          <a:xfrm>
            <a:off x="8988590" y="5105182"/>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44546B"/>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89" name="Freeform 77">
            <a:extLst>
              <a:ext uri="{FF2B5EF4-FFF2-40B4-BE49-F238E27FC236}">
                <a16:creationId xmlns:a16="http://schemas.microsoft.com/office/drawing/2014/main" id="{1F7E59F6-4723-478F-91A0-3510F7AED216}"/>
              </a:ext>
            </a:extLst>
          </p:cNvPr>
          <p:cNvSpPr>
            <a:spLocks noChangeAspect="1"/>
          </p:cNvSpPr>
          <p:nvPr/>
        </p:nvSpPr>
        <p:spPr bwMode="auto">
          <a:xfrm>
            <a:off x="8995686" y="4566861"/>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44546B"/>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90" name="Freeform 77">
            <a:extLst>
              <a:ext uri="{FF2B5EF4-FFF2-40B4-BE49-F238E27FC236}">
                <a16:creationId xmlns:a16="http://schemas.microsoft.com/office/drawing/2014/main" id="{68231CFF-DF23-44C3-AF92-C259DB5D1B46}"/>
              </a:ext>
            </a:extLst>
          </p:cNvPr>
          <p:cNvSpPr>
            <a:spLocks noChangeAspect="1"/>
          </p:cNvSpPr>
          <p:nvPr/>
        </p:nvSpPr>
        <p:spPr bwMode="auto">
          <a:xfrm>
            <a:off x="8988590" y="4031837"/>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44546B"/>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91" name="Freeform 77">
            <a:extLst>
              <a:ext uri="{FF2B5EF4-FFF2-40B4-BE49-F238E27FC236}">
                <a16:creationId xmlns:a16="http://schemas.microsoft.com/office/drawing/2014/main" id="{AE177D38-C396-4F7F-BC67-39F829C60887}"/>
              </a:ext>
            </a:extLst>
          </p:cNvPr>
          <p:cNvSpPr>
            <a:spLocks noChangeAspect="1"/>
          </p:cNvSpPr>
          <p:nvPr/>
        </p:nvSpPr>
        <p:spPr bwMode="auto">
          <a:xfrm>
            <a:off x="8988590" y="3504196"/>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44546B"/>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03" name="Freeform 77">
            <a:extLst>
              <a:ext uri="{FF2B5EF4-FFF2-40B4-BE49-F238E27FC236}">
                <a16:creationId xmlns:a16="http://schemas.microsoft.com/office/drawing/2014/main" id="{A81EE681-8C54-483D-9FE1-A2B526B33B65}"/>
              </a:ext>
            </a:extLst>
          </p:cNvPr>
          <p:cNvSpPr>
            <a:spLocks noChangeAspect="1"/>
          </p:cNvSpPr>
          <p:nvPr/>
        </p:nvSpPr>
        <p:spPr bwMode="auto">
          <a:xfrm>
            <a:off x="9821800" y="5614642"/>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7A7A7A"/>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16" name="Freeform 77">
            <a:extLst>
              <a:ext uri="{FF2B5EF4-FFF2-40B4-BE49-F238E27FC236}">
                <a16:creationId xmlns:a16="http://schemas.microsoft.com/office/drawing/2014/main" id="{EAFEA931-2077-4701-83C1-D7DDB2F72F04}"/>
              </a:ext>
            </a:extLst>
          </p:cNvPr>
          <p:cNvSpPr>
            <a:spLocks noChangeAspect="1"/>
          </p:cNvSpPr>
          <p:nvPr/>
        </p:nvSpPr>
        <p:spPr bwMode="auto">
          <a:xfrm>
            <a:off x="9821800" y="509123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7A7A7A"/>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27" name="Freeform 77">
            <a:extLst>
              <a:ext uri="{FF2B5EF4-FFF2-40B4-BE49-F238E27FC236}">
                <a16:creationId xmlns:a16="http://schemas.microsoft.com/office/drawing/2014/main" id="{67EF880D-17F1-4834-9877-A946B29BDBCF}"/>
              </a:ext>
            </a:extLst>
          </p:cNvPr>
          <p:cNvSpPr>
            <a:spLocks noChangeAspect="1"/>
          </p:cNvSpPr>
          <p:nvPr/>
        </p:nvSpPr>
        <p:spPr bwMode="auto">
          <a:xfrm>
            <a:off x="9828896" y="4552917"/>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7A7A7A"/>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38" name="Freeform 77">
            <a:extLst>
              <a:ext uri="{FF2B5EF4-FFF2-40B4-BE49-F238E27FC236}">
                <a16:creationId xmlns:a16="http://schemas.microsoft.com/office/drawing/2014/main" id="{BF6B0470-39BE-4F58-B720-8F75ED01E89F}"/>
              </a:ext>
            </a:extLst>
          </p:cNvPr>
          <p:cNvSpPr>
            <a:spLocks noChangeAspect="1"/>
          </p:cNvSpPr>
          <p:nvPr/>
        </p:nvSpPr>
        <p:spPr bwMode="auto">
          <a:xfrm>
            <a:off x="9821800" y="4017893"/>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7A7A7A"/>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56" name="Freeform 77">
            <a:extLst>
              <a:ext uri="{FF2B5EF4-FFF2-40B4-BE49-F238E27FC236}">
                <a16:creationId xmlns:a16="http://schemas.microsoft.com/office/drawing/2014/main" id="{3D25CBFB-4C65-43A4-8E44-3103721A5B4E}"/>
              </a:ext>
            </a:extLst>
          </p:cNvPr>
          <p:cNvSpPr>
            <a:spLocks noChangeAspect="1"/>
          </p:cNvSpPr>
          <p:nvPr/>
        </p:nvSpPr>
        <p:spPr bwMode="auto">
          <a:xfrm>
            <a:off x="9821800" y="3490252"/>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7A7A7A"/>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57" name="Freeform 77">
            <a:extLst>
              <a:ext uri="{FF2B5EF4-FFF2-40B4-BE49-F238E27FC236}">
                <a16:creationId xmlns:a16="http://schemas.microsoft.com/office/drawing/2014/main" id="{120F0896-6560-4F06-A32C-18C307A48904}"/>
              </a:ext>
            </a:extLst>
          </p:cNvPr>
          <p:cNvSpPr>
            <a:spLocks noChangeAspect="1"/>
          </p:cNvSpPr>
          <p:nvPr/>
        </p:nvSpPr>
        <p:spPr bwMode="auto">
          <a:xfrm>
            <a:off x="9821800" y="2966849"/>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7A7A7A"/>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58" name="Freeform 77">
            <a:extLst>
              <a:ext uri="{FF2B5EF4-FFF2-40B4-BE49-F238E27FC236}">
                <a16:creationId xmlns:a16="http://schemas.microsoft.com/office/drawing/2014/main" id="{7EE2F401-F1EF-44F1-8269-18DB074F6DF3}"/>
              </a:ext>
            </a:extLst>
          </p:cNvPr>
          <p:cNvSpPr>
            <a:spLocks noChangeAspect="1"/>
          </p:cNvSpPr>
          <p:nvPr/>
        </p:nvSpPr>
        <p:spPr bwMode="auto">
          <a:xfrm>
            <a:off x="9821800" y="2443445"/>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7A7A7A"/>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59" name="Freeform 77">
            <a:extLst>
              <a:ext uri="{FF2B5EF4-FFF2-40B4-BE49-F238E27FC236}">
                <a16:creationId xmlns:a16="http://schemas.microsoft.com/office/drawing/2014/main" id="{511166B7-746F-49EA-AFDD-F8893B0CE8DE}"/>
              </a:ext>
            </a:extLst>
          </p:cNvPr>
          <p:cNvSpPr>
            <a:spLocks noChangeAspect="1"/>
          </p:cNvSpPr>
          <p:nvPr/>
        </p:nvSpPr>
        <p:spPr bwMode="auto">
          <a:xfrm>
            <a:off x="9828896" y="1905124"/>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7A7A7A"/>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60" name="Freeform 77">
            <a:extLst>
              <a:ext uri="{FF2B5EF4-FFF2-40B4-BE49-F238E27FC236}">
                <a16:creationId xmlns:a16="http://schemas.microsoft.com/office/drawing/2014/main" id="{74F1F819-07EC-4F70-8EAF-1D2CFF5F3FAF}"/>
              </a:ext>
            </a:extLst>
          </p:cNvPr>
          <p:cNvSpPr>
            <a:spLocks noChangeAspect="1"/>
          </p:cNvSpPr>
          <p:nvPr/>
        </p:nvSpPr>
        <p:spPr bwMode="auto">
          <a:xfrm>
            <a:off x="9821800" y="1370100"/>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7A7A7A"/>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90" name="Freeform 77">
            <a:extLst>
              <a:ext uri="{FF2B5EF4-FFF2-40B4-BE49-F238E27FC236}">
                <a16:creationId xmlns:a16="http://schemas.microsoft.com/office/drawing/2014/main" id="{A8262B5C-1E8F-4D7C-BF68-85C0A8839D75}"/>
              </a:ext>
            </a:extLst>
          </p:cNvPr>
          <p:cNvSpPr>
            <a:spLocks noChangeAspect="1"/>
          </p:cNvSpPr>
          <p:nvPr/>
        </p:nvSpPr>
        <p:spPr bwMode="auto">
          <a:xfrm>
            <a:off x="7239000" y="5645691"/>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FE4A1E"/>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91" name="Freeform 77">
            <a:extLst>
              <a:ext uri="{FF2B5EF4-FFF2-40B4-BE49-F238E27FC236}">
                <a16:creationId xmlns:a16="http://schemas.microsoft.com/office/drawing/2014/main" id="{00552FAB-0AA5-4F39-8A56-DBE1FF047C98}"/>
              </a:ext>
            </a:extLst>
          </p:cNvPr>
          <p:cNvSpPr>
            <a:spLocks noChangeAspect="1"/>
          </p:cNvSpPr>
          <p:nvPr/>
        </p:nvSpPr>
        <p:spPr bwMode="auto">
          <a:xfrm>
            <a:off x="7239000" y="5122287"/>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FE4A1E"/>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92" name="Freeform 77">
            <a:extLst>
              <a:ext uri="{FF2B5EF4-FFF2-40B4-BE49-F238E27FC236}">
                <a16:creationId xmlns:a16="http://schemas.microsoft.com/office/drawing/2014/main" id="{4BEEC700-9EA3-450B-A527-EAEEC3771DA9}"/>
              </a:ext>
            </a:extLst>
          </p:cNvPr>
          <p:cNvSpPr>
            <a:spLocks noChangeAspect="1"/>
          </p:cNvSpPr>
          <p:nvPr/>
        </p:nvSpPr>
        <p:spPr bwMode="auto">
          <a:xfrm>
            <a:off x="7246096" y="4583966"/>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FE4A1E"/>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93" name="Freeform 77">
            <a:extLst>
              <a:ext uri="{FF2B5EF4-FFF2-40B4-BE49-F238E27FC236}">
                <a16:creationId xmlns:a16="http://schemas.microsoft.com/office/drawing/2014/main" id="{89412F7D-40DE-48F9-9F3E-72CF660E27F2}"/>
              </a:ext>
            </a:extLst>
          </p:cNvPr>
          <p:cNvSpPr>
            <a:spLocks noChangeAspect="1"/>
          </p:cNvSpPr>
          <p:nvPr/>
        </p:nvSpPr>
        <p:spPr bwMode="auto">
          <a:xfrm>
            <a:off x="7239000" y="4048942"/>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FE4A1E"/>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94" name="Freeform 77">
            <a:extLst>
              <a:ext uri="{FF2B5EF4-FFF2-40B4-BE49-F238E27FC236}">
                <a16:creationId xmlns:a16="http://schemas.microsoft.com/office/drawing/2014/main" id="{218D8E7C-81CB-4FFB-B6F7-A490275ADA7E}"/>
              </a:ext>
            </a:extLst>
          </p:cNvPr>
          <p:cNvSpPr>
            <a:spLocks noChangeAspect="1"/>
          </p:cNvSpPr>
          <p:nvPr/>
        </p:nvSpPr>
        <p:spPr bwMode="auto">
          <a:xfrm>
            <a:off x="7239000" y="3521301"/>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FE4A1E"/>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95" name="Freeform 77">
            <a:extLst>
              <a:ext uri="{FF2B5EF4-FFF2-40B4-BE49-F238E27FC236}">
                <a16:creationId xmlns:a16="http://schemas.microsoft.com/office/drawing/2014/main" id="{1EB22525-B6D3-47CB-B848-A4F22817B1EE}"/>
              </a:ext>
            </a:extLst>
          </p:cNvPr>
          <p:cNvSpPr>
            <a:spLocks noChangeAspect="1"/>
          </p:cNvSpPr>
          <p:nvPr/>
        </p:nvSpPr>
        <p:spPr bwMode="auto">
          <a:xfrm>
            <a:off x="7239000" y="299789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FE4A1E"/>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96" name="Freeform 77">
            <a:extLst>
              <a:ext uri="{FF2B5EF4-FFF2-40B4-BE49-F238E27FC236}">
                <a16:creationId xmlns:a16="http://schemas.microsoft.com/office/drawing/2014/main" id="{83FD2C57-0730-44D6-9C5A-A0C92B770400}"/>
              </a:ext>
            </a:extLst>
          </p:cNvPr>
          <p:cNvSpPr>
            <a:spLocks noChangeAspect="1"/>
          </p:cNvSpPr>
          <p:nvPr/>
        </p:nvSpPr>
        <p:spPr bwMode="auto">
          <a:xfrm>
            <a:off x="7239000" y="2474494"/>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FE4A1E"/>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grpSp>
        <p:nvGrpSpPr>
          <p:cNvPr id="200" name="Group 199">
            <a:extLst>
              <a:ext uri="{FF2B5EF4-FFF2-40B4-BE49-F238E27FC236}">
                <a16:creationId xmlns:a16="http://schemas.microsoft.com/office/drawing/2014/main" id="{2874DF30-EC82-42ED-9614-5C658A4CCA57}"/>
              </a:ext>
            </a:extLst>
          </p:cNvPr>
          <p:cNvGrpSpPr/>
          <p:nvPr/>
        </p:nvGrpSpPr>
        <p:grpSpPr>
          <a:xfrm>
            <a:off x="10699995" y="842458"/>
            <a:ext cx="721972" cy="5506837"/>
            <a:chOff x="8255965" y="842458"/>
            <a:chExt cx="721972" cy="5506837"/>
          </a:xfrm>
          <a:solidFill>
            <a:srgbClr val="939393">
              <a:alpha val="10000"/>
            </a:srgbClr>
          </a:solidFill>
        </p:grpSpPr>
        <p:sp>
          <p:nvSpPr>
            <p:cNvPr id="201" name="Freeform 77">
              <a:extLst>
                <a:ext uri="{FF2B5EF4-FFF2-40B4-BE49-F238E27FC236}">
                  <a16:creationId xmlns:a16="http://schemas.microsoft.com/office/drawing/2014/main" id="{701F9A24-B397-411F-938D-89B2D81F6201}"/>
                </a:ext>
              </a:extLst>
            </p:cNvPr>
            <p:cNvSpPr>
              <a:spLocks noChangeAspect="1"/>
            </p:cNvSpPr>
            <p:nvPr/>
          </p:nvSpPr>
          <p:spPr bwMode="auto">
            <a:xfrm>
              <a:off x="8255965" y="563507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2700">
              <a:solidFill>
                <a:srgbClr val="939393">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202" name="Freeform 77">
              <a:extLst>
                <a:ext uri="{FF2B5EF4-FFF2-40B4-BE49-F238E27FC236}">
                  <a16:creationId xmlns:a16="http://schemas.microsoft.com/office/drawing/2014/main" id="{B861B756-BD23-41F9-B502-A8D1DBAFF843}"/>
                </a:ext>
              </a:extLst>
            </p:cNvPr>
            <p:cNvSpPr>
              <a:spLocks noChangeAspect="1"/>
            </p:cNvSpPr>
            <p:nvPr/>
          </p:nvSpPr>
          <p:spPr bwMode="auto">
            <a:xfrm>
              <a:off x="8255965" y="5111674"/>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2700">
              <a:solidFill>
                <a:srgbClr val="939393">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203" name="Freeform 77">
              <a:extLst>
                <a:ext uri="{FF2B5EF4-FFF2-40B4-BE49-F238E27FC236}">
                  <a16:creationId xmlns:a16="http://schemas.microsoft.com/office/drawing/2014/main" id="{8D017075-6596-418D-A825-074DEDE69A83}"/>
                </a:ext>
              </a:extLst>
            </p:cNvPr>
            <p:cNvSpPr>
              <a:spLocks noChangeAspect="1"/>
            </p:cNvSpPr>
            <p:nvPr/>
          </p:nvSpPr>
          <p:spPr bwMode="auto">
            <a:xfrm>
              <a:off x="8263061" y="4573353"/>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2700">
              <a:solidFill>
                <a:srgbClr val="939393">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204" name="Freeform 77">
              <a:extLst>
                <a:ext uri="{FF2B5EF4-FFF2-40B4-BE49-F238E27FC236}">
                  <a16:creationId xmlns:a16="http://schemas.microsoft.com/office/drawing/2014/main" id="{934B290F-F684-489A-B6DD-D89F71CB3AFB}"/>
                </a:ext>
              </a:extLst>
            </p:cNvPr>
            <p:cNvSpPr>
              <a:spLocks noChangeAspect="1"/>
            </p:cNvSpPr>
            <p:nvPr/>
          </p:nvSpPr>
          <p:spPr bwMode="auto">
            <a:xfrm>
              <a:off x="8255965" y="4038329"/>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2700">
              <a:solidFill>
                <a:srgbClr val="939393">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205" name="Freeform 77">
              <a:extLst>
                <a:ext uri="{FF2B5EF4-FFF2-40B4-BE49-F238E27FC236}">
                  <a16:creationId xmlns:a16="http://schemas.microsoft.com/office/drawing/2014/main" id="{C9EA2CC2-E032-4CB7-A32C-EEFB6C0D4A2B}"/>
                </a:ext>
              </a:extLst>
            </p:cNvPr>
            <p:cNvSpPr>
              <a:spLocks noChangeAspect="1"/>
            </p:cNvSpPr>
            <p:nvPr/>
          </p:nvSpPr>
          <p:spPr bwMode="auto">
            <a:xfrm>
              <a:off x="8255965" y="351068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2700">
              <a:solidFill>
                <a:srgbClr val="939393">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206" name="Freeform 77">
              <a:extLst>
                <a:ext uri="{FF2B5EF4-FFF2-40B4-BE49-F238E27FC236}">
                  <a16:creationId xmlns:a16="http://schemas.microsoft.com/office/drawing/2014/main" id="{081F0700-857D-449E-A767-4A175C9B9A65}"/>
                </a:ext>
              </a:extLst>
            </p:cNvPr>
            <p:cNvSpPr>
              <a:spLocks noChangeAspect="1"/>
            </p:cNvSpPr>
            <p:nvPr/>
          </p:nvSpPr>
          <p:spPr bwMode="auto">
            <a:xfrm>
              <a:off x="8255965" y="2987285"/>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2700">
              <a:solidFill>
                <a:srgbClr val="939393">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207" name="Freeform 77">
              <a:extLst>
                <a:ext uri="{FF2B5EF4-FFF2-40B4-BE49-F238E27FC236}">
                  <a16:creationId xmlns:a16="http://schemas.microsoft.com/office/drawing/2014/main" id="{EF0FB5DF-114A-4C6D-B47E-B3DC17E32D54}"/>
                </a:ext>
              </a:extLst>
            </p:cNvPr>
            <p:cNvSpPr>
              <a:spLocks noChangeAspect="1"/>
            </p:cNvSpPr>
            <p:nvPr/>
          </p:nvSpPr>
          <p:spPr bwMode="auto">
            <a:xfrm>
              <a:off x="8255965" y="2463881"/>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2700">
              <a:solidFill>
                <a:srgbClr val="939393">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208" name="Freeform 77">
              <a:extLst>
                <a:ext uri="{FF2B5EF4-FFF2-40B4-BE49-F238E27FC236}">
                  <a16:creationId xmlns:a16="http://schemas.microsoft.com/office/drawing/2014/main" id="{B5BCE143-440F-463E-9532-5E1CEBC8A0F9}"/>
                </a:ext>
              </a:extLst>
            </p:cNvPr>
            <p:cNvSpPr>
              <a:spLocks noChangeAspect="1"/>
            </p:cNvSpPr>
            <p:nvPr/>
          </p:nvSpPr>
          <p:spPr bwMode="auto">
            <a:xfrm>
              <a:off x="8263061" y="1925560"/>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2700">
              <a:solidFill>
                <a:srgbClr val="939393">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209" name="Freeform 77">
              <a:extLst>
                <a:ext uri="{FF2B5EF4-FFF2-40B4-BE49-F238E27FC236}">
                  <a16:creationId xmlns:a16="http://schemas.microsoft.com/office/drawing/2014/main" id="{C6F4BBBE-D160-48A3-AF29-73C18800C700}"/>
                </a:ext>
              </a:extLst>
            </p:cNvPr>
            <p:cNvSpPr>
              <a:spLocks noChangeAspect="1"/>
            </p:cNvSpPr>
            <p:nvPr/>
          </p:nvSpPr>
          <p:spPr bwMode="auto">
            <a:xfrm>
              <a:off x="8255965" y="1390536"/>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2700">
              <a:solidFill>
                <a:srgbClr val="939393">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210" name="Freeform 77">
              <a:extLst>
                <a:ext uri="{FF2B5EF4-FFF2-40B4-BE49-F238E27FC236}">
                  <a16:creationId xmlns:a16="http://schemas.microsoft.com/office/drawing/2014/main" id="{BAFBEC4B-DCF6-4925-A7C3-4D6F3AFD305E}"/>
                </a:ext>
              </a:extLst>
            </p:cNvPr>
            <p:cNvSpPr>
              <a:spLocks noChangeAspect="1"/>
            </p:cNvSpPr>
            <p:nvPr/>
          </p:nvSpPr>
          <p:spPr bwMode="auto">
            <a:xfrm>
              <a:off x="8255965" y="84245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2700">
              <a:solidFill>
                <a:srgbClr val="939393">
                  <a:alpha val="5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grpSp>
      <p:sp>
        <p:nvSpPr>
          <p:cNvPr id="211" name="Text Placeholder 3">
            <a:extLst>
              <a:ext uri="{FF2B5EF4-FFF2-40B4-BE49-F238E27FC236}">
                <a16:creationId xmlns:a16="http://schemas.microsoft.com/office/drawing/2014/main" id="{F626612E-C271-4A03-9B9C-86903EB2D94F}"/>
              </a:ext>
            </a:extLst>
          </p:cNvPr>
          <p:cNvSpPr txBox="1">
            <a:spLocks/>
          </p:cNvSpPr>
          <p:nvPr/>
        </p:nvSpPr>
        <p:spPr>
          <a:xfrm>
            <a:off x="10692898" y="416001"/>
            <a:ext cx="535404" cy="369332"/>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400" dirty="0">
                <a:solidFill>
                  <a:srgbClr val="939393"/>
                </a:solidFill>
              </a:rPr>
              <a:t>70%</a:t>
            </a:r>
          </a:p>
        </p:txBody>
      </p:sp>
      <p:sp>
        <p:nvSpPr>
          <p:cNvPr id="212" name="Freeform 77">
            <a:extLst>
              <a:ext uri="{FF2B5EF4-FFF2-40B4-BE49-F238E27FC236}">
                <a16:creationId xmlns:a16="http://schemas.microsoft.com/office/drawing/2014/main" id="{A91B8D25-403C-434F-BDA3-9967560C74DB}"/>
              </a:ext>
            </a:extLst>
          </p:cNvPr>
          <p:cNvSpPr>
            <a:spLocks noChangeAspect="1"/>
          </p:cNvSpPr>
          <p:nvPr/>
        </p:nvSpPr>
        <p:spPr bwMode="auto">
          <a:xfrm>
            <a:off x="10692899" y="5621133"/>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939393"/>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solidFill>
                <a:srgbClr val="FFC000"/>
              </a:solidFill>
            </a:endParaRPr>
          </a:p>
        </p:txBody>
      </p:sp>
      <p:sp>
        <p:nvSpPr>
          <p:cNvPr id="213" name="Freeform 77">
            <a:extLst>
              <a:ext uri="{FF2B5EF4-FFF2-40B4-BE49-F238E27FC236}">
                <a16:creationId xmlns:a16="http://schemas.microsoft.com/office/drawing/2014/main" id="{1C7ED302-C359-43D9-AFAD-574CA27825D2}"/>
              </a:ext>
            </a:extLst>
          </p:cNvPr>
          <p:cNvSpPr>
            <a:spLocks noChangeAspect="1"/>
          </p:cNvSpPr>
          <p:nvPr/>
        </p:nvSpPr>
        <p:spPr bwMode="auto">
          <a:xfrm>
            <a:off x="10692899" y="5097729"/>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939393"/>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solidFill>
                <a:srgbClr val="FFC000"/>
              </a:solidFill>
            </a:endParaRPr>
          </a:p>
        </p:txBody>
      </p:sp>
      <p:sp>
        <p:nvSpPr>
          <p:cNvPr id="214" name="Freeform 77">
            <a:extLst>
              <a:ext uri="{FF2B5EF4-FFF2-40B4-BE49-F238E27FC236}">
                <a16:creationId xmlns:a16="http://schemas.microsoft.com/office/drawing/2014/main" id="{9190112D-F08B-4E1E-857D-0B5DEE134C28}"/>
              </a:ext>
            </a:extLst>
          </p:cNvPr>
          <p:cNvSpPr>
            <a:spLocks noChangeAspect="1"/>
          </p:cNvSpPr>
          <p:nvPr/>
        </p:nvSpPr>
        <p:spPr bwMode="auto">
          <a:xfrm>
            <a:off x="10699995" y="455940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939393"/>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solidFill>
                <a:srgbClr val="FFC000"/>
              </a:solidFill>
            </a:endParaRPr>
          </a:p>
        </p:txBody>
      </p:sp>
      <p:sp>
        <p:nvSpPr>
          <p:cNvPr id="215" name="Freeform 77">
            <a:extLst>
              <a:ext uri="{FF2B5EF4-FFF2-40B4-BE49-F238E27FC236}">
                <a16:creationId xmlns:a16="http://schemas.microsoft.com/office/drawing/2014/main" id="{03622210-8AE3-478D-89FB-B68A637EFA20}"/>
              </a:ext>
            </a:extLst>
          </p:cNvPr>
          <p:cNvSpPr>
            <a:spLocks noChangeAspect="1"/>
          </p:cNvSpPr>
          <p:nvPr/>
        </p:nvSpPr>
        <p:spPr bwMode="auto">
          <a:xfrm>
            <a:off x="10692899" y="4024384"/>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939393"/>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solidFill>
                <a:srgbClr val="FFC000"/>
              </a:solidFill>
            </a:endParaRPr>
          </a:p>
        </p:txBody>
      </p:sp>
      <p:sp>
        <p:nvSpPr>
          <p:cNvPr id="216" name="Freeform 77">
            <a:extLst>
              <a:ext uri="{FF2B5EF4-FFF2-40B4-BE49-F238E27FC236}">
                <a16:creationId xmlns:a16="http://schemas.microsoft.com/office/drawing/2014/main" id="{70020DB2-CB07-40A1-B7D0-8D778AB79FDE}"/>
              </a:ext>
            </a:extLst>
          </p:cNvPr>
          <p:cNvSpPr>
            <a:spLocks noChangeAspect="1"/>
          </p:cNvSpPr>
          <p:nvPr/>
        </p:nvSpPr>
        <p:spPr bwMode="auto">
          <a:xfrm>
            <a:off x="10692899" y="3496743"/>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939393"/>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solidFill>
                <a:srgbClr val="FFC000"/>
              </a:solidFill>
            </a:endParaRPr>
          </a:p>
        </p:txBody>
      </p:sp>
      <p:sp>
        <p:nvSpPr>
          <p:cNvPr id="217" name="Freeform 77">
            <a:extLst>
              <a:ext uri="{FF2B5EF4-FFF2-40B4-BE49-F238E27FC236}">
                <a16:creationId xmlns:a16="http://schemas.microsoft.com/office/drawing/2014/main" id="{FF5626E5-832D-4247-9DED-18D95686891D}"/>
              </a:ext>
            </a:extLst>
          </p:cNvPr>
          <p:cNvSpPr>
            <a:spLocks noChangeAspect="1"/>
          </p:cNvSpPr>
          <p:nvPr/>
        </p:nvSpPr>
        <p:spPr bwMode="auto">
          <a:xfrm>
            <a:off x="10692899" y="2973340"/>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939393"/>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solidFill>
                <a:srgbClr val="FFC000"/>
              </a:solidFill>
            </a:endParaRPr>
          </a:p>
        </p:txBody>
      </p:sp>
      <p:sp>
        <p:nvSpPr>
          <p:cNvPr id="218" name="Freeform 77">
            <a:extLst>
              <a:ext uri="{FF2B5EF4-FFF2-40B4-BE49-F238E27FC236}">
                <a16:creationId xmlns:a16="http://schemas.microsoft.com/office/drawing/2014/main" id="{68C5E4FB-DFAE-4675-8C97-03A9B013BE8C}"/>
              </a:ext>
            </a:extLst>
          </p:cNvPr>
          <p:cNvSpPr>
            <a:spLocks noChangeAspect="1"/>
          </p:cNvSpPr>
          <p:nvPr/>
        </p:nvSpPr>
        <p:spPr bwMode="auto">
          <a:xfrm>
            <a:off x="10692899" y="245128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939393"/>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solidFill>
                <a:srgbClr val="FFC000"/>
              </a:solidFill>
            </a:endParaRPr>
          </a:p>
        </p:txBody>
      </p:sp>
      <p:sp>
        <p:nvSpPr>
          <p:cNvPr id="220" name="Freeform: Shape 219">
            <a:extLst>
              <a:ext uri="{FF2B5EF4-FFF2-40B4-BE49-F238E27FC236}">
                <a16:creationId xmlns:a16="http://schemas.microsoft.com/office/drawing/2014/main" id="{D7D009FB-DA3F-4C59-874B-086E8789E09B}"/>
              </a:ext>
            </a:extLst>
          </p:cNvPr>
          <p:cNvSpPr>
            <a:spLocks noChangeAspect="1"/>
          </p:cNvSpPr>
          <p:nvPr/>
        </p:nvSpPr>
        <p:spPr bwMode="auto">
          <a:xfrm>
            <a:off x="7239000" y="2368512"/>
            <a:ext cx="695673" cy="283277"/>
          </a:xfrm>
          <a:custGeom>
            <a:avLst/>
            <a:gdLst>
              <a:gd name="connsiteX0" fmla="*/ 163150 w 695673"/>
              <a:gd name="connsiteY0" fmla="*/ 0 h 283277"/>
              <a:gd name="connsiteX1" fmla="*/ 689488 w 695673"/>
              <a:gd name="connsiteY1" fmla="*/ 0 h 283277"/>
              <a:gd name="connsiteX2" fmla="*/ 695673 w 695673"/>
              <a:gd name="connsiteY2" fmla="*/ 20242 h 283277"/>
              <a:gd name="connsiteX3" fmla="*/ 638064 w 695673"/>
              <a:gd name="connsiteY3" fmla="*/ 93168 h 283277"/>
              <a:gd name="connsiteX4" fmla="*/ 556888 w 695673"/>
              <a:gd name="connsiteY4" fmla="*/ 60030 h 283277"/>
              <a:gd name="connsiteX5" fmla="*/ 526337 w 695673"/>
              <a:gd name="connsiteY5" fmla="*/ 123690 h 283277"/>
              <a:gd name="connsiteX6" fmla="*/ 526337 w 695673"/>
              <a:gd name="connsiteY6" fmla="*/ 283277 h 283277"/>
              <a:gd name="connsiteX7" fmla="*/ 366603 w 695673"/>
              <a:gd name="connsiteY7" fmla="*/ 283277 h 283277"/>
              <a:gd name="connsiteX8" fmla="*/ 302884 w 695673"/>
              <a:gd name="connsiteY8" fmla="*/ 252755 h 283277"/>
              <a:gd name="connsiteX9" fmla="*/ 336053 w 695673"/>
              <a:gd name="connsiteY9" fmla="*/ 171653 h 283277"/>
              <a:gd name="connsiteX10" fmla="*/ 189412 w 695673"/>
              <a:gd name="connsiteY10" fmla="*/ 171653 h 283277"/>
              <a:gd name="connsiteX11" fmla="*/ 223454 w 695673"/>
              <a:gd name="connsiteY11" fmla="*/ 252755 h 283277"/>
              <a:gd name="connsiteX12" fmla="*/ 159734 w 695673"/>
              <a:gd name="connsiteY12" fmla="*/ 283277 h 283277"/>
              <a:gd name="connsiteX13" fmla="*/ 0 w 695673"/>
              <a:gd name="connsiteY13" fmla="*/ 283277 h 283277"/>
              <a:gd name="connsiteX14" fmla="*/ 0 w 695673"/>
              <a:gd name="connsiteY14" fmla="*/ 123690 h 283277"/>
              <a:gd name="connsiteX15" fmla="*/ 30551 w 695673"/>
              <a:gd name="connsiteY15" fmla="*/ 60030 h 283277"/>
              <a:gd name="connsiteX16" fmla="*/ 111727 w 695673"/>
              <a:gd name="connsiteY16" fmla="*/ 93168 h 283277"/>
              <a:gd name="connsiteX17" fmla="*/ 169336 w 695673"/>
              <a:gd name="connsiteY17" fmla="*/ 20242 h 283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95673" h="283277">
                <a:moveTo>
                  <a:pt x="163150" y="0"/>
                </a:moveTo>
                <a:lnTo>
                  <a:pt x="689488" y="0"/>
                </a:lnTo>
                <a:lnTo>
                  <a:pt x="695673" y="20242"/>
                </a:lnTo>
                <a:cubicBezTo>
                  <a:pt x="695673" y="53925"/>
                  <a:pt x="676470" y="87500"/>
                  <a:pt x="638064" y="93168"/>
                </a:cubicBezTo>
                <a:cubicBezTo>
                  <a:pt x="593548" y="100145"/>
                  <a:pt x="589184" y="74855"/>
                  <a:pt x="556888" y="60030"/>
                </a:cubicBezTo>
                <a:cubicBezTo>
                  <a:pt x="540303" y="52181"/>
                  <a:pt x="526337" y="66134"/>
                  <a:pt x="526337" y="123690"/>
                </a:cubicBezTo>
                <a:cubicBezTo>
                  <a:pt x="526337" y="283277"/>
                  <a:pt x="526337" y="283277"/>
                  <a:pt x="526337" y="283277"/>
                </a:cubicBezTo>
                <a:cubicBezTo>
                  <a:pt x="366603" y="283277"/>
                  <a:pt x="366603" y="283277"/>
                  <a:pt x="366603" y="283277"/>
                </a:cubicBezTo>
                <a:cubicBezTo>
                  <a:pt x="308994" y="283277"/>
                  <a:pt x="295028" y="269324"/>
                  <a:pt x="302884" y="252755"/>
                </a:cubicBezTo>
                <a:cubicBezTo>
                  <a:pt x="317723" y="220489"/>
                  <a:pt x="343036" y="216128"/>
                  <a:pt x="336053" y="171653"/>
                </a:cubicBezTo>
                <a:cubicBezTo>
                  <a:pt x="324706" y="94912"/>
                  <a:pt x="201632" y="94912"/>
                  <a:pt x="189412" y="171653"/>
                </a:cubicBezTo>
                <a:cubicBezTo>
                  <a:pt x="182429" y="216128"/>
                  <a:pt x="208615" y="220489"/>
                  <a:pt x="223454" y="252755"/>
                </a:cubicBezTo>
                <a:cubicBezTo>
                  <a:pt x="230436" y="269324"/>
                  <a:pt x="217343" y="283277"/>
                  <a:pt x="159734" y="283277"/>
                </a:cubicBezTo>
                <a:cubicBezTo>
                  <a:pt x="0" y="283277"/>
                  <a:pt x="0" y="283277"/>
                  <a:pt x="0" y="283277"/>
                </a:cubicBezTo>
                <a:cubicBezTo>
                  <a:pt x="0" y="123690"/>
                  <a:pt x="0" y="123690"/>
                  <a:pt x="0" y="123690"/>
                </a:cubicBezTo>
                <a:cubicBezTo>
                  <a:pt x="0" y="66134"/>
                  <a:pt x="13966" y="52181"/>
                  <a:pt x="30551" y="60030"/>
                </a:cubicBezTo>
                <a:cubicBezTo>
                  <a:pt x="62846" y="74855"/>
                  <a:pt x="66338" y="100145"/>
                  <a:pt x="111727" y="93168"/>
                </a:cubicBezTo>
                <a:cubicBezTo>
                  <a:pt x="150133" y="87500"/>
                  <a:pt x="169336" y="53925"/>
                  <a:pt x="169336" y="20242"/>
                </a:cubicBezTo>
                <a:close/>
              </a:path>
            </a:pathLst>
          </a:custGeom>
          <a:solidFill>
            <a:srgbClr val="FE4A1E"/>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noAutofit/>
          </a:bodyPr>
          <a:lstStyle/>
          <a:p>
            <a:endParaRPr lang="en-US" sz="2400" dirty="0"/>
          </a:p>
        </p:txBody>
      </p:sp>
      <p:sp>
        <p:nvSpPr>
          <p:cNvPr id="222" name="Freeform: Shape 221">
            <a:extLst>
              <a:ext uri="{FF2B5EF4-FFF2-40B4-BE49-F238E27FC236}">
                <a16:creationId xmlns:a16="http://schemas.microsoft.com/office/drawing/2014/main" id="{92FE7CD3-9684-42E9-8AA3-3C1B60930E2D}"/>
              </a:ext>
            </a:extLst>
          </p:cNvPr>
          <p:cNvSpPr>
            <a:spLocks noChangeAspect="1"/>
          </p:cNvSpPr>
          <p:nvPr/>
        </p:nvSpPr>
        <p:spPr bwMode="auto">
          <a:xfrm>
            <a:off x="8981494" y="3526013"/>
            <a:ext cx="526337" cy="148014"/>
          </a:xfrm>
          <a:custGeom>
            <a:avLst/>
            <a:gdLst>
              <a:gd name="connsiteX0" fmla="*/ 316448 w 526337"/>
              <a:gd name="connsiteY0" fmla="*/ 0 h 148014"/>
              <a:gd name="connsiteX1" fmla="*/ 526337 w 526337"/>
              <a:gd name="connsiteY1" fmla="*/ 0 h 148014"/>
              <a:gd name="connsiteX2" fmla="*/ 526337 w 526337"/>
              <a:gd name="connsiteY2" fmla="*/ 41103 h 148014"/>
              <a:gd name="connsiteX3" fmla="*/ 526337 w 526337"/>
              <a:gd name="connsiteY3" fmla="*/ 148014 h 148014"/>
              <a:gd name="connsiteX4" fmla="*/ 366603 w 526337"/>
              <a:gd name="connsiteY4" fmla="*/ 148014 h 148014"/>
              <a:gd name="connsiteX5" fmla="*/ 302884 w 526337"/>
              <a:gd name="connsiteY5" fmla="*/ 117492 h 148014"/>
              <a:gd name="connsiteX6" fmla="*/ 336053 w 526337"/>
              <a:gd name="connsiteY6" fmla="*/ 36390 h 148014"/>
              <a:gd name="connsiteX7" fmla="*/ 326995 w 526337"/>
              <a:gd name="connsiteY7" fmla="*/ 11210 h 148014"/>
              <a:gd name="connsiteX8" fmla="*/ 0 w 526337"/>
              <a:gd name="connsiteY8" fmla="*/ 0 h 148014"/>
              <a:gd name="connsiteX9" fmla="*/ 209431 w 526337"/>
              <a:gd name="connsiteY9" fmla="*/ 0 h 148014"/>
              <a:gd name="connsiteX10" fmla="*/ 198756 w 526337"/>
              <a:gd name="connsiteY10" fmla="*/ 11210 h 148014"/>
              <a:gd name="connsiteX11" fmla="*/ 189412 w 526337"/>
              <a:gd name="connsiteY11" fmla="*/ 36390 h 148014"/>
              <a:gd name="connsiteX12" fmla="*/ 223454 w 526337"/>
              <a:gd name="connsiteY12" fmla="*/ 117492 h 148014"/>
              <a:gd name="connsiteX13" fmla="*/ 159734 w 526337"/>
              <a:gd name="connsiteY13" fmla="*/ 148014 h 148014"/>
              <a:gd name="connsiteX14" fmla="*/ 0 w 526337"/>
              <a:gd name="connsiteY14" fmla="*/ 148014 h 148014"/>
              <a:gd name="connsiteX15" fmla="*/ 0 w 526337"/>
              <a:gd name="connsiteY15" fmla="*/ 8375 h 1480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6337" h="148014">
                <a:moveTo>
                  <a:pt x="316448" y="0"/>
                </a:moveTo>
                <a:lnTo>
                  <a:pt x="526337" y="0"/>
                </a:lnTo>
                <a:lnTo>
                  <a:pt x="526337" y="41103"/>
                </a:lnTo>
                <a:cubicBezTo>
                  <a:pt x="526337" y="148014"/>
                  <a:pt x="526337" y="148014"/>
                  <a:pt x="526337" y="148014"/>
                </a:cubicBezTo>
                <a:cubicBezTo>
                  <a:pt x="366603" y="148014"/>
                  <a:pt x="366603" y="148014"/>
                  <a:pt x="366603" y="148014"/>
                </a:cubicBezTo>
                <a:cubicBezTo>
                  <a:pt x="308994" y="148014"/>
                  <a:pt x="295028" y="134061"/>
                  <a:pt x="302884" y="117492"/>
                </a:cubicBezTo>
                <a:cubicBezTo>
                  <a:pt x="317723" y="85226"/>
                  <a:pt x="343036" y="80865"/>
                  <a:pt x="336053" y="36390"/>
                </a:cubicBezTo>
                <a:cubicBezTo>
                  <a:pt x="334635" y="26798"/>
                  <a:pt x="331471" y="18404"/>
                  <a:pt x="326995" y="11210"/>
                </a:cubicBezTo>
                <a:close/>
                <a:moveTo>
                  <a:pt x="0" y="0"/>
                </a:moveTo>
                <a:lnTo>
                  <a:pt x="209431" y="0"/>
                </a:lnTo>
                <a:lnTo>
                  <a:pt x="198756" y="11210"/>
                </a:lnTo>
                <a:cubicBezTo>
                  <a:pt x="194199" y="18404"/>
                  <a:pt x="190939" y="26798"/>
                  <a:pt x="189412" y="36390"/>
                </a:cubicBezTo>
                <a:cubicBezTo>
                  <a:pt x="182429" y="80865"/>
                  <a:pt x="208615" y="85226"/>
                  <a:pt x="223454" y="117492"/>
                </a:cubicBezTo>
                <a:cubicBezTo>
                  <a:pt x="230436" y="134061"/>
                  <a:pt x="217343" y="148014"/>
                  <a:pt x="159734" y="148014"/>
                </a:cubicBezTo>
                <a:cubicBezTo>
                  <a:pt x="0" y="148014"/>
                  <a:pt x="0" y="148014"/>
                  <a:pt x="0" y="148014"/>
                </a:cubicBezTo>
                <a:cubicBezTo>
                  <a:pt x="0" y="68221"/>
                  <a:pt x="0" y="28324"/>
                  <a:pt x="0" y="8375"/>
                </a:cubicBezTo>
                <a:close/>
              </a:path>
            </a:pathLst>
          </a:custGeom>
          <a:solidFill>
            <a:srgbClr val="44546B"/>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noAutofit/>
          </a:bodyPr>
          <a:lstStyle/>
          <a:p>
            <a:endParaRPr lang="en-US" sz="2400" dirty="0"/>
          </a:p>
        </p:txBody>
      </p:sp>
      <p:sp>
        <p:nvSpPr>
          <p:cNvPr id="225" name="Freeform: Shape 224">
            <a:extLst>
              <a:ext uri="{FF2B5EF4-FFF2-40B4-BE49-F238E27FC236}">
                <a16:creationId xmlns:a16="http://schemas.microsoft.com/office/drawing/2014/main" id="{8B4A208B-2C53-40E3-ACB1-A938C0C1FD4E}"/>
              </a:ext>
            </a:extLst>
          </p:cNvPr>
          <p:cNvSpPr>
            <a:spLocks noChangeAspect="1"/>
          </p:cNvSpPr>
          <p:nvPr/>
        </p:nvSpPr>
        <p:spPr bwMode="auto">
          <a:xfrm>
            <a:off x="8136075" y="2781660"/>
            <a:ext cx="695673" cy="381413"/>
          </a:xfrm>
          <a:custGeom>
            <a:avLst/>
            <a:gdLst>
              <a:gd name="connsiteX0" fmla="*/ 0 w 695673"/>
              <a:gd name="connsiteY0" fmla="*/ 0 h 381413"/>
              <a:gd name="connsiteX1" fmla="*/ 526337 w 695673"/>
              <a:gd name="connsiteY1" fmla="*/ 0 h 381413"/>
              <a:gd name="connsiteX2" fmla="*/ 526337 w 695673"/>
              <a:gd name="connsiteY2" fmla="*/ 12654 h 381413"/>
              <a:gd name="connsiteX3" fmla="*/ 526337 w 695673"/>
              <a:gd name="connsiteY3" fmla="*/ 15148 h 381413"/>
              <a:gd name="connsiteX4" fmla="*/ 556888 w 695673"/>
              <a:gd name="connsiteY4" fmla="*/ 78808 h 381413"/>
              <a:gd name="connsiteX5" fmla="*/ 638064 w 695673"/>
              <a:gd name="connsiteY5" fmla="*/ 44798 h 381413"/>
              <a:gd name="connsiteX6" fmla="*/ 638064 w 695673"/>
              <a:gd name="connsiteY6" fmla="*/ 191304 h 381413"/>
              <a:gd name="connsiteX7" fmla="*/ 556888 w 695673"/>
              <a:gd name="connsiteY7" fmla="*/ 158166 h 381413"/>
              <a:gd name="connsiteX8" fmla="*/ 526337 w 695673"/>
              <a:gd name="connsiteY8" fmla="*/ 221826 h 381413"/>
              <a:gd name="connsiteX9" fmla="*/ 526337 w 695673"/>
              <a:gd name="connsiteY9" fmla="*/ 381413 h 381413"/>
              <a:gd name="connsiteX10" fmla="*/ 366603 w 695673"/>
              <a:gd name="connsiteY10" fmla="*/ 381413 h 381413"/>
              <a:gd name="connsiteX11" fmla="*/ 302884 w 695673"/>
              <a:gd name="connsiteY11" fmla="*/ 350891 h 381413"/>
              <a:gd name="connsiteX12" fmla="*/ 336053 w 695673"/>
              <a:gd name="connsiteY12" fmla="*/ 269789 h 381413"/>
              <a:gd name="connsiteX13" fmla="*/ 189412 w 695673"/>
              <a:gd name="connsiteY13" fmla="*/ 269789 h 381413"/>
              <a:gd name="connsiteX14" fmla="*/ 223454 w 695673"/>
              <a:gd name="connsiteY14" fmla="*/ 350891 h 381413"/>
              <a:gd name="connsiteX15" fmla="*/ 159734 w 695673"/>
              <a:gd name="connsiteY15" fmla="*/ 381413 h 381413"/>
              <a:gd name="connsiteX16" fmla="*/ 0 w 695673"/>
              <a:gd name="connsiteY16" fmla="*/ 381413 h 381413"/>
              <a:gd name="connsiteX17" fmla="*/ 0 w 695673"/>
              <a:gd name="connsiteY17" fmla="*/ 221826 h 381413"/>
              <a:gd name="connsiteX18" fmla="*/ 30551 w 695673"/>
              <a:gd name="connsiteY18" fmla="*/ 158166 h 381413"/>
              <a:gd name="connsiteX19" fmla="*/ 111727 w 695673"/>
              <a:gd name="connsiteY19" fmla="*/ 191304 h 381413"/>
              <a:gd name="connsiteX20" fmla="*/ 111727 w 695673"/>
              <a:gd name="connsiteY20" fmla="*/ 44798 h 381413"/>
              <a:gd name="connsiteX21" fmla="*/ 30551 w 695673"/>
              <a:gd name="connsiteY21" fmla="*/ 78808 h 381413"/>
              <a:gd name="connsiteX22" fmla="*/ 0 w 695673"/>
              <a:gd name="connsiteY22" fmla="*/ 15148 h 381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95673" h="381413">
                <a:moveTo>
                  <a:pt x="0" y="0"/>
                </a:moveTo>
                <a:lnTo>
                  <a:pt x="526337" y="0"/>
                </a:lnTo>
                <a:lnTo>
                  <a:pt x="526337" y="12654"/>
                </a:lnTo>
                <a:cubicBezTo>
                  <a:pt x="526337" y="15148"/>
                  <a:pt x="526337" y="15148"/>
                  <a:pt x="526337" y="15148"/>
                </a:cubicBezTo>
                <a:cubicBezTo>
                  <a:pt x="526337" y="72704"/>
                  <a:pt x="540303" y="85785"/>
                  <a:pt x="556888" y="78808"/>
                </a:cubicBezTo>
                <a:cubicBezTo>
                  <a:pt x="589184" y="63983"/>
                  <a:pt x="593548" y="37822"/>
                  <a:pt x="638064" y="44798"/>
                </a:cubicBezTo>
                <a:cubicBezTo>
                  <a:pt x="714876" y="57007"/>
                  <a:pt x="714876" y="179967"/>
                  <a:pt x="638064" y="191304"/>
                </a:cubicBezTo>
                <a:cubicBezTo>
                  <a:pt x="593548" y="198281"/>
                  <a:pt x="589184" y="172991"/>
                  <a:pt x="556888" y="158166"/>
                </a:cubicBezTo>
                <a:cubicBezTo>
                  <a:pt x="540303" y="150317"/>
                  <a:pt x="526337" y="164270"/>
                  <a:pt x="526337" y="221826"/>
                </a:cubicBezTo>
                <a:cubicBezTo>
                  <a:pt x="526337" y="381413"/>
                  <a:pt x="526337" y="381413"/>
                  <a:pt x="526337" y="381413"/>
                </a:cubicBezTo>
                <a:cubicBezTo>
                  <a:pt x="366603" y="381413"/>
                  <a:pt x="366603" y="381413"/>
                  <a:pt x="366603" y="381413"/>
                </a:cubicBezTo>
                <a:cubicBezTo>
                  <a:pt x="308994" y="381413"/>
                  <a:pt x="295028" y="367460"/>
                  <a:pt x="302884" y="350891"/>
                </a:cubicBezTo>
                <a:cubicBezTo>
                  <a:pt x="317723" y="318625"/>
                  <a:pt x="343036" y="314264"/>
                  <a:pt x="336053" y="269789"/>
                </a:cubicBezTo>
                <a:cubicBezTo>
                  <a:pt x="324706" y="193048"/>
                  <a:pt x="201632" y="193048"/>
                  <a:pt x="189412" y="269789"/>
                </a:cubicBezTo>
                <a:cubicBezTo>
                  <a:pt x="182429" y="314264"/>
                  <a:pt x="208615" y="318625"/>
                  <a:pt x="223454" y="350891"/>
                </a:cubicBezTo>
                <a:cubicBezTo>
                  <a:pt x="230436" y="367460"/>
                  <a:pt x="217343" y="381413"/>
                  <a:pt x="159734" y="381413"/>
                </a:cubicBezTo>
                <a:cubicBezTo>
                  <a:pt x="0" y="381413"/>
                  <a:pt x="0" y="381413"/>
                  <a:pt x="0" y="381413"/>
                </a:cubicBezTo>
                <a:cubicBezTo>
                  <a:pt x="0" y="221826"/>
                  <a:pt x="0" y="221826"/>
                  <a:pt x="0" y="221826"/>
                </a:cubicBezTo>
                <a:cubicBezTo>
                  <a:pt x="0" y="164270"/>
                  <a:pt x="13966" y="150317"/>
                  <a:pt x="30551" y="158166"/>
                </a:cubicBezTo>
                <a:cubicBezTo>
                  <a:pt x="62846" y="172991"/>
                  <a:pt x="66338" y="198281"/>
                  <a:pt x="111727" y="191304"/>
                </a:cubicBezTo>
                <a:cubicBezTo>
                  <a:pt x="188539" y="179967"/>
                  <a:pt x="188539" y="57007"/>
                  <a:pt x="111727" y="44798"/>
                </a:cubicBezTo>
                <a:cubicBezTo>
                  <a:pt x="66338" y="37822"/>
                  <a:pt x="62846" y="63983"/>
                  <a:pt x="30551" y="78808"/>
                </a:cubicBezTo>
                <a:cubicBezTo>
                  <a:pt x="13966" y="85785"/>
                  <a:pt x="0" y="72704"/>
                  <a:pt x="0" y="15148"/>
                </a:cubicBezTo>
                <a:close/>
              </a:path>
            </a:pathLst>
          </a:custGeom>
          <a:solidFill>
            <a:srgbClr val="5C9AD3"/>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noAutofit/>
          </a:bodyPr>
          <a:lstStyle/>
          <a:p>
            <a:endParaRPr lang="en-US" sz="2400" dirty="0"/>
          </a:p>
        </p:txBody>
      </p:sp>
      <p:pic>
        <p:nvPicPr>
          <p:cNvPr id="113" name="Picture 112">
            <a:hlinkClick r:id="rId2"/>
            <a:extLst>
              <a:ext uri="{FF2B5EF4-FFF2-40B4-BE49-F238E27FC236}">
                <a16:creationId xmlns:a16="http://schemas.microsoft.com/office/drawing/2014/main" id="{EBF6321B-1998-4C9E-AA6B-F68E3BC4C90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pic>
        <p:nvPicPr>
          <p:cNvPr id="117" name="Picture 116">
            <a:hlinkClick r:id="rId2"/>
            <a:extLst>
              <a:ext uri="{FF2B5EF4-FFF2-40B4-BE49-F238E27FC236}">
                <a16:creationId xmlns:a16="http://schemas.microsoft.com/office/drawing/2014/main" id="{8A9AB7BE-92D6-4B1E-A0B4-68F57C033E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78640" y="6909993"/>
            <a:ext cx="365760" cy="100407"/>
          </a:xfrm>
          <a:prstGeom prst="rect">
            <a:avLst/>
          </a:prstGeom>
        </p:spPr>
      </p:pic>
    </p:spTree>
    <p:extLst>
      <p:ext uri="{BB962C8B-B14F-4D97-AF65-F5344CB8AC3E}">
        <p14:creationId xmlns:p14="http://schemas.microsoft.com/office/powerpoint/2010/main" val="2038761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3"/>
                                        </p:tgtEl>
                                        <p:attrNameLst>
                                          <p:attrName>style.visibility</p:attrName>
                                        </p:attrNameLst>
                                      </p:cBhvr>
                                      <p:to>
                                        <p:strVal val="visible"/>
                                      </p:to>
                                    </p:set>
                                    <p:animEffect transition="in" filter="wipe(left)">
                                      <p:cBhvr>
                                        <p:cTn id="7" dur="500"/>
                                        <p:tgtEl>
                                          <p:spTgt spid="153"/>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54"/>
                                        </p:tgtEl>
                                        <p:attrNameLst>
                                          <p:attrName>style.visibility</p:attrName>
                                        </p:attrNameLst>
                                      </p:cBhvr>
                                      <p:to>
                                        <p:strVal val="visible"/>
                                      </p:to>
                                    </p:set>
                                    <p:animEffect transition="in" filter="fade">
                                      <p:cBhvr>
                                        <p:cTn id="11" dur="1000"/>
                                        <p:tgtEl>
                                          <p:spTgt spid="154"/>
                                        </p:tgtEl>
                                      </p:cBhvr>
                                    </p:animEffect>
                                    <p:anim calcmode="lin" valueType="num">
                                      <p:cBhvr>
                                        <p:cTn id="12" dur="1000" fill="hold"/>
                                        <p:tgtEl>
                                          <p:spTgt spid="154"/>
                                        </p:tgtEl>
                                        <p:attrNameLst>
                                          <p:attrName>ppt_x</p:attrName>
                                        </p:attrNameLst>
                                      </p:cBhvr>
                                      <p:tavLst>
                                        <p:tav tm="0">
                                          <p:val>
                                            <p:strVal val="#ppt_x"/>
                                          </p:val>
                                        </p:tav>
                                        <p:tav tm="100000">
                                          <p:val>
                                            <p:strVal val="#ppt_x"/>
                                          </p:val>
                                        </p:tav>
                                      </p:tavLst>
                                    </p:anim>
                                    <p:anim calcmode="lin" valueType="num">
                                      <p:cBhvr>
                                        <p:cTn id="13" dur="1000" fill="hold"/>
                                        <p:tgtEl>
                                          <p:spTgt spid="154"/>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155"/>
                                        </p:tgtEl>
                                        <p:attrNameLst>
                                          <p:attrName>style.visibility</p:attrName>
                                        </p:attrNameLst>
                                      </p:cBhvr>
                                      <p:to>
                                        <p:strVal val="visible"/>
                                      </p:to>
                                    </p:set>
                                    <p:animEffect transition="in" filter="fade">
                                      <p:cBhvr>
                                        <p:cTn id="17" dur="1000"/>
                                        <p:tgtEl>
                                          <p:spTgt spid="155"/>
                                        </p:tgtEl>
                                      </p:cBhvr>
                                    </p:animEffect>
                                    <p:anim calcmode="lin" valueType="num">
                                      <p:cBhvr>
                                        <p:cTn id="18" dur="1000" fill="hold"/>
                                        <p:tgtEl>
                                          <p:spTgt spid="155"/>
                                        </p:tgtEl>
                                        <p:attrNameLst>
                                          <p:attrName>ppt_x</p:attrName>
                                        </p:attrNameLst>
                                      </p:cBhvr>
                                      <p:tavLst>
                                        <p:tav tm="0">
                                          <p:val>
                                            <p:strVal val="#ppt_x"/>
                                          </p:val>
                                        </p:tav>
                                        <p:tav tm="100000">
                                          <p:val>
                                            <p:strVal val="#ppt_x"/>
                                          </p:val>
                                        </p:tav>
                                      </p:tavLst>
                                    </p:anim>
                                    <p:anim calcmode="lin" valueType="num">
                                      <p:cBhvr>
                                        <p:cTn id="19" dur="1000" fill="hold"/>
                                        <p:tgtEl>
                                          <p:spTgt spid="155"/>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22" presetClass="entr" presetSubtype="8" fill="hold" grpId="0" nodeType="afterEffect">
                                  <p:stCondLst>
                                    <p:cond delay="0"/>
                                  </p:stCondLst>
                                  <p:childTnLst>
                                    <p:set>
                                      <p:cBhvr>
                                        <p:cTn id="22" dur="1" fill="hold">
                                          <p:stCondLst>
                                            <p:cond delay="0"/>
                                          </p:stCondLst>
                                        </p:cTn>
                                        <p:tgtEl>
                                          <p:spTgt spid="98"/>
                                        </p:tgtEl>
                                        <p:attrNameLst>
                                          <p:attrName>style.visibility</p:attrName>
                                        </p:attrNameLst>
                                      </p:cBhvr>
                                      <p:to>
                                        <p:strVal val="visible"/>
                                      </p:to>
                                    </p:set>
                                    <p:animEffect transition="in" filter="wipe(left)">
                                      <p:cBhvr>
                                        <p:cTn id="23" dur="500"/>
                                        <p:tgtEl>
                                          <p:spTgt spid="98"/>
                                        </p:tgtEl>
                                      </p:cBhvr>
                                    </p:animEffect>
                                  </p:childTnLst>
                                </p:cTn>
                              </p:par>
                            </p:childTnLst>
                          </p:cTn>
                        </p:par>
                        <p:par>
                          <p:cTn id="24" fill="hold">
                            <p:stCondLst>
                              <p:cond delay="3000"/>
                            </p:stCondLst>
                            <p:childTnLst>
                              <p:par>
                                <p:cTn id="25" presetID="53" presetClass="entr" presetSubtype="16" fill="hold" nodeType="afterEffect">
                                  <p:stCondLst>
                                    <p:cond delay="0"/>
                                  </p:stCondLst>
                                  <p:childTnLst>
                                    <p:set>
                                      <p:cBhvr>
                                        <p:cTn id="26" dur="1" fill="hold">
                                          <p:stCondLst>
                                            <p:cond delay="0"/>
                                          </p:stCondLst>
                                        </p:cTn>
                                        <p:tgtEl>
                                          <p:spTgt spid="99"/>
                                        </p:tgtEl>
                                        <p:attrNameLst>
                                          <p:attrName>style.visibility</p:attrName>
                                        </p:attrNameLst>
                                      </p:cBhvr>
                                      <p:to>
                                        <p:strVal val="visible"/>
                                      </p:to>
                                    </p:set>
                                    <p:anim calcmode="lin" valueType="num">
                                      <p:cBhvr>
                                        <p:cTn id="27" dur="500" fill="hold"/>
                                        <p:tgtEl>
                                          <p:spTgt spid="99"/>
                                        </p:tgtEl>
                                        <p:attrNameLst>
                                          <p:attrName>ppt_w</p:attrName>
                                        </p:attrNameLst>
                                      </p:cBhvr>
                                      <p:tavLst>
                                        <p:tav tm="0">
                                          <p:val>
                                            <p:fltVal val="0"/>
                                          </p:val>
                                        </p:tav>
                                        <p:tav tm="100000">
                                          <p:val>
                                            <p:strVal val="#ppt_w"/>
                                          </p:val>
                                        </p:tav>
                                      </p:tavLst>
                                    </p:anim>
                                    <p:anim calcmode="lin" valueType="num">
                                      <p:cBhvr>
                                        <p:cTn id="28" dur="500" fill="hold"/>
                                        <p:tgtEl>
                                          <p:spTgt spid="99"/>
                                        </p:tgtEl>
                                        <p:attrNameLst>
                                          <p:attrName>ppt_h</p:attrName>
                                        </p:attrNameLst>
                                      </p:cBhvr>
                                      <p:tavLst>
                                        <p:tav tm="0">
                                          <p:val>
                                            <p:fltVal val="0"/>
                                          </p:val>
                                        </p:tav>
                                        <p:tav tm="100000">
                                          <p:val>
                                            <p:strVal val="#ppt_h"/>
                                          </p:val>
                                        </p:tav>
                                      </p:tavLst>
                                    </p:anim>
                                    <p:animEffect transition="in" filter="fade">
                                      <p:cBhvr>
                                        <p:cTn id="29" dur="500"/>
                                        <p:tgtEl>
                                          <p:spTgt spid="99"/>
                                        </p:tgtEl>
                                      </p:cBhvr>
                                    </p:animEffect>
                                  </p:childTnLst>
                                </p:cTn>
                              </p:par>
                            </p:childTnLst>
                          </p:cTn>
                        </p:par>
                        <p:par>
                          <p:cTn id="30" fill="hold">
                            <p:stCondLst>
                              <p:cond delay="3500"/>
                            </p:stCondLst>
                            <p:childTnLst>
                              <p:par>
                                <p:cTn id="31" presetID="22" presetClass="entr" presetSubtype="8" fill="hold" grpId="0" nodeType="afterEffect">
                                  <p:stCondLst>
                                    <p:cond delay="0"/>
                                  </p:stCondLst>
                                  <p:childTnLst>
                                    <p:set>
                                      <p:cBhvr>
                                        <p:cTn id="32" dur="1" fill="hold">
                                          <p:stCondLst>
                                            <p:cond delay="0"/>
                                          </p:stCondLst>
                                        </p:cTn>
                                        <p:tgtEl>
                                          <p:spTgt spid="114"/>
                                        </p:tgtEl>
                                        <p:attrNameLst>
                                          <p:attrName>style.visibility</p:attrName>
                                        </p:attrNameLst>
                                      </p:cBhvr>
                                      <p:to>
                                        <p:strVal val="visible"/>
                                      </p:to>
                                    </p:set>
                                    <p:animEffect transition="in" filter="wipe(left)">
                                      <p:cBhvr>
                                        <p:cTn id="33" dur="500"/>
                                        <p:tgtEl>
                                          <p:spTgt spid="114"/>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125"/>
                                        </p:tgtEl>
                                        <p:attrNameLst>
                                          <p:attrName>style.visibility</p:attrName>
                                        </p:attrNameLst>
                                      </p:cBhvr>
                                      <p:to>
                                        <p:strVal val="visible"/>
                                      </p:to>
                                    </p:set>
                                    <p:animEffect transition="in" filter="wipe(left)">
                                      <p:cBhvr>
                                        <p:cTn id="36" dur="500"/>
                                        <p:tgtEl>
                                          <p:spTgt spid="125"/>
                                        </p:tgtEl>
                                      </p:cBhvr>
                                    </p:animEffect>
                                  </p:childTnLst>
                                </p:cTn>
                              </p:par>
                            </p:childTnLst>
                          </p:cTn>
                        </p:par>
                        <p:par>
                          <p:cTn id="37" fill="hold">
                            <p:stCondLst>
                              <p:cond delay="4000"/>
                            </p:stCondLst>
                            <p:childTnLst>
                              <p:par>
                                <p:cTn id="38" presetID="53" presetClass="entr" presetSubtype="16" fill="hold" nodeType="afterEffect">
                                  <p:stCondLst>
                                    <p:cond delay="0"/>
                                  </p:stCondLst>
                                  <p:childTnLst>
                                    <p:set>
                                      <p:cBhvr>
                                        <p:cTn id="39" dur="1" fill="hold">
                                          <p:stCondLst>
                                            <p:cond delay="0"/>
                                          </p:stCondLst>
                                        </p:cTn>
                                        <p:tgtEl>
                                          <p:spTgt spid="102"/>
                                        </p:tgtEl>
                                        <p:attrNameLst>
                                          <p:attrName>style.visibility</p:attrName>
                                        </p:attrNameLst>
                                      </p:cBhvr>
                                      <p:to>
                                        <p:strVal val="visible"/>
                                      </p:to>
                                    </p:set>
                                    <p:anim calcmode="lin" valueType="num">
                                      <p:cBhvr>
                                        <p:cTn id="40" dur="500" fill="hold"/>
                                        <p:tgtEl>
                                          <p:spTgt spid="102"/>
                                        </p:tgtEl>
                                        <p:attrNameLst>
                                          <p:attrName>ppt_w</p:attrName>
                                        </p:attrNameLst>
                                      </p:cBhvr>
                                      <p:tavLst>
                                        <p:tav tm="0">
                                          <p:val>
                                            <p:fltVal val="0"/>
                                          </p:val>
                                        </p:tav>
                                        <p:tav tm="100000">
                                          <p:val>
                                            <p:strVal val="#ppt_w"/>
                                          </p:val>
                                        </p:tav>
                                      </p:tavLst>
                                    </p:anim>
                                    <p:anim calcmode="lin" valueType="num">
                                      <p:cBhvr>
                                        <p:cTn id="41" dur="500" fill="hold"/>
                                        <p:tgtEl>
                                          <p:spTgt spid="102"/>
                                        </p:tgtEl>
                                        <p:attrNameLst>
                                          <p:attrName>ppt_h</p:attrName>
                                        </p:attrNameLst>
                                      </p:cBhvr>
                                      <p:tavLst>
                                        <p:tav tm="0">
                                          <p:val>
                                            <p:fltVal val="0"/>
                                          </p:val>
                                        </p:tav>
                                        <p:tav tm="100000">
                                          <p:val>
                                            <p:strVal val="#ppt_h"/>
                                          </p:val>
                                        </p:tav>
                                      </p:tavLst>
                                    </p:anim>
                                    <p:animEffect transition="in" filter="fade">
                                      <p:cBhvr>
                                        <p:cTn id="42" dur="500"/>
                                        <p:tgtEl>
                                          <p:spTgt spid="102"/>
                                        </p:tgtEl>
                                      </p:cBhvr>
                                    </p:animEffect>
                                  </p:childTnLst>
                                </p:cTn>
                              </p:par>
                            </p:childTnLst>
                          </p:cTn>
                        </p:par>
                        <p:par>
                          <p:cTn id="43" fill="hold">
                            <p:stCondLst>
                              <p:cond delay="4500"/>
                            </p:stCondLst>
                            <p:childTnLst>
                              <p:par>
                                <p:cTn id="44" presetID="22" presetClass="entr" presetSubtype="8" fill="hold" grpId="0" nodeType="afterEffect">
                                  <p:stCondLst>
                                    <p:cond delay="0"/>
                                  </p:stCondLst>
                                  <p:childTnLst>
                                    <p:set>
                                      <p:cBhvr>
                                        <p:cTn id="45" dur="1" fill="hold">
                                          <p:stCondLst>
                                            <p:cond delay="0"/>
                                          </p:stCondLst>
                                        </p:cTn>
                                        <p:tgtEl>
                                          <p:spTgt spid="115"/>
                                        </p:tgtEl>
                                        <p:attrNameLst>
                                          <p:attrName>style.visibility</p:attrName>
                                        </p:attrNameLst>
                                      </p:cBhvr>
                                      <p:to>
                                        <p:strVal val="visible"/>
                                      </p:to>
                                    </p:set>
                                    <p:animEffect transition="in" filter="wipe(left)">
                                      <p:cBhvr>
                                        <p:cTn id="46" dur="500"/>
                                        <p:tgtEl>
                                          <p:spTgt spid="115"/>
                                        </p:tgtEl>
                                      </p:cBhvr>
                                    </p:animEffect>
                                  </p:childTnLst>
                                </p:cTn>
                              </p:par>
                              <p:par>
                                <p:cTn id="47" presetID="22" presetClass="entr" presetSubtype="8" fill="hold" grpId="0" nodeType="withEffect">
                                  <p:stCondLst>
                                    <p:cond delay="0"/>
                                  </p:stCondLst>
                                  <p:childTnLst>
                                    <p:set>
                                      <p:cBhvr>
                                        <p:cTn id="48" dur="1" fill="hold">
                                          <p:stCondLst>
                                            <p:cond delay="0"/>
                                          </p:stCondLst>
                                        </p:cTn>
                                        <p:tgtEl>
                                          <p:spTgt spid="126"/>
                                        </p:tgtEl>
                                        <p:attrNameLst>
                                          <p:attrName>style.visibility</p:attrName>
                                        </p:attrNameLst>
                                      </p:cBhvr>
                                      <p:to>
                                        <p:strVal val="visible"/>
                                      </p:to>
                                    </p:set>
                                    <p:animEffect transition="in" filter="wipe(left)">
                                      <p:cBhvr>
                                        <p:cTn id="49" dur="500"/>
                                        <p:tgtEl>
                                          <p:spTgt spid="126"/>
                                        </p:tgtEl>
                                      </p:cBhvr>
                                    </p:animEffect>
                                  </p:childTnLst>
                                </p:cTn>
                              </p:par>
                            </p:childTnLst>
                          </p:cTn>
                        </p:par>
                        <p:par>
                          <p:cTn id="50" fill="hold">
                            <p:stCondLst>
                              <p:cond delay="5000"/>
                            </p:stCondLst>
                            <p:childTnLst>
                              <p:par>
                                <p:cTn id="51" presetID="2" presetClass="entr" presetSubtype="2" fill="hold" nodeType="afterEffect">
                                  <p:stCondLst>
                                    <p:cond delay="0"/>
                                  </p:stCondLst>
                                  <p:childTnLst>
                                    <p:set>
                                      <p:cBhvr>
                                        <p:cTn id="52" dur="1" fill="hold">
                                          <p:stCondLst>
                                            <p:cond delay="0"/>
                                          </p:stCondLst>
                                        </p:cTn>
                                        <p:tgtEl>
                                          <p:spTgt spid="5"/>
                                        </p:tgtEl>
                                        <p:attrNameLst>
                                          <p:attrName>style.visibility</p:attrName>
                                        </p:attrNameLst>
                                      </p:cBhvr>
                                      <p:to>
                                        <p:strVal val="visible"/>
                                      </p:to>
                                    </p:set>
                                    <p:anim calcmode="lin" valueType="num">
                                      <p:cBhvr additive="base">
                                        <p:cTn id="53" dur="750" fill="hold"/>
                                        <p:tgtEl>
                                          <p:spTgt spid="5"/>
                                        </p:tgtEl>
                                        <p:attrNameLst>
                                          <p:attrName>ppt_x</p:attrName>
                                        </p:attrNameLst>
                                      </p:cBhvr>
                                      <p:tavLst>
                                        <p:tav tm="0">
                                          <p:val>
                                            <p:strVal val="1+#ppt_w/2"/>
                                          </p:val>
                                        </p:tav>
                                        <p:tav tm="100000">
                                          <p:val>
                                            <p:strVal val="#ppt_x"/>
                                          </p:val>
                                        </p:tav>
                                      </p:tavLst>
                                    </p:anim>
                                    <p:anim calcmode="lin" valueType="num">
                                      <p:cBhvr additive="base">
                                        <p:cTn id="54" dur="750" fill="hold"/>
                                        <p:tgtEl>
                                          <p:spTgt spid="5"/>
                                        </p:tgtEl>
                                        <p:attrNameLst>
                                          <p:attrName>ppt_y</p:attrName>
                                        </p:attrNameLst>
                                      </p:cBhvr>
                                      <p:tavLst>
                                        <p:tav tm="0">
                                          <p:val>
                                            <p:strVal val="#ppt_y"/>
                                          </p:val>
                                        </p:tav>
                                        <p:tav tm="100000">
                                          <p:val>
                                            <p:strVal val="#ppt_y"/>
                                          </p:val>
                                        </p:tav>
                                      </p:tavLst>
                                    </p:anim>
                                  </p:childTnLst>
                                </p:cTn>
                              </p:par>
                              <p:par>
                                <p:cTn id="55" presetID="2" presetClass="entr" presetSubtype="2" fill="hold" nodeType="withEffect">
                                  <p:stCondLst>
                                    <p:cond delay="0"/>
                                  </p:stCondLst>
                                  <p:childTnLst>
                                    <p:set>
                                      <p:cBhvr>
                                        <p:cTn id="56" dur="1" fill="hold">
                                          <p:stCondLst>
                                            <p:cond delay="0"/>
                                          </p:stCondLst>
                                        </p:cTn>
                                        <p:tgtEl>
                                          <p:spTgt spid="147"/>
                                        </p:tgtEl>
                                        <p:attrNameLst>
                                          <p:attrName>style.visibility</p:attrName>
                                        </p:attrNameLst>
                                      </p:cBhvr>
                                      <p:to>
                                        <p:strVal val="visible"/>
                                      </p:to>
                                    </p:set>
                                    <p:anim calcmode="lin" valueType="num">
                                      <p:cBhvr additive="base">
                                        <p:cTn id="57" dur="750" fill="hold"/>
                                        <p:tgtEl>
                                          <p:spTgt spid="147"/>
                                        </p:tgtEl>
                                        <p:attrNameLst>
                                          <p:attrName>ppt_x</p:attrName>
                                        </p:attrNameLst>
                                      </p:cBhvr>
                                      <p:tavLst>
                                        <p:tav tm="0">
                                          <p:val>
                                            <p:strVal val="1+#ppt_w/2"/>
                                          </p:val>
                                        </p:tav>
                                        <p:tav tm="100000">
                                          <p:val>
                                            <p:strVal val="#ppt_x"/>
                                          </p:val>
                                        </p:tav>
                                      </p:tavLst>
                                    </p:anim>
                                    <p:anim calcmode="lin" valueType="num">
                                      <p:cBhvr additive="base">
                                        <p:cTn id="58" dur="750" fill="hold"/>
                                        <p:tgtEl>
                                          <p:spTgt spid="147"/>
                                        </p:tgtEl>
                                        <p:attrNameLst>
                                          <p:attrName>ppt_y</p:attrName>
                                        </p:attrNameLst>
                                      </p:cBhvr>
                                      <p:tavLst>
                                        <p:tav tm="0">
                                          <p:val>
                                            <p:strVal val="#ppt_y"/>
                                          </p:val>
                                        </p:tav>
                                        <p:tav tm="100000">
                                          <p:val>
                                            <p:strVal val="#ppt_y"/>
                                          </p:val>
                                        </p:tav>
                                      </p:tavLst>
                                    </p:anim>
                                  </p:childTnLst>
                                </p:cTn>
                              </p:par>
                              <p:par>
                                <p:cTn id="59" presetID="2" presetClass="entr" presetSubtype="2" fill="hold" nodeType="withEffect">
                                  <p:stCondLst>
                                    <p:cond delay="0"/>
                                  </p:stCondLst>
                                  <p:childTnLst>
                                    <p:set>
                                      <p:cBhvr>
                                        <p:cTn id="60" dur="1" fill="hold">
                                          <p:stCondLst>
                                            <p:cond delay="0"/>
                                          </p:stCondLst>
                                        </p:cTn>
                                        <p:tgtEl>
                                          <p:spTgt spid="167"/>
                                        </p:tgtEl>
                                        <p:attrNameLst>
                                          <p:attrName>style.visibility</p:attrName>
                                        </p:attrNameLst>
                                      </p:cBhvr>
                                      <p:to>
                                        <p:strVal val="visible"/>
                                      </p:to>
                                    </p:set>
                                    <p:anim calcmode="lin" valueType="num">
                                      <p:cBhvr additive="base">
                                        <p:cTn id="61" dur="750" fill="hold"/>
                                        <p:tgtEl>
                                          <p:spTgt spid="167"/>
                                        </p:tgtEl>
                                        <p:attrNameLst>
                                          <p:attrName>ppt_x</p:attrName>
                                        </p:attrNameLst>
                                      </p:cBhvr>
                                      <p:tavLst>
                                        <p:tav tm="0">
                                          <p:val>
                                            <p:strVal val="1+#ppt_w/2"/>
                                          </p:val>
                                        </p:tav>
                                        <p:tav tm="100000">
                                          <p:val>
                                            <p:strVal val="#ppt_x"/>
                                          </p:val>
                                        </p:tav>
                                      </p:tavLst>
                                    </p:anim>
                                    <p:anim calcmode="lin" valueType="num">
                                      <p:cBhvr additive="base">
                                        <p:cTn id="62" dur="750" fill="hold"/>
                                        <p:tgtEl>
                                          <p:spTgt spid="167"/>
                                        </p:tgtEl>
                                        <p:attrNameLst>
                                          <p:attrName>ppt_y</p:attrName>
                                        </p:attrNameLst>
                                      </p:cBhvr>
                                      <p:tavLst>
                                        <p:tav tm="0">
                                          <p:val>
                                            <p:strVal val="#ppt_y"/>
                                          </p:val>
                                        </p:tav>
                                        <p:tav tm="100000">
                                          <p:val>
                                            <p:strVal val="#ppt_y"/>
                                          </p:val>
                                        </p:tav>
                                      </p:tavLst>
                                    </p:anim>
                                  </p:childTnLst>
                                </p:cTn>
                              </p:par>
                              <p:par>
                                <p:cTn id="63" presetID="2" presetClass="entr" presetSubtype="2" fill="hold" nodeType="withEffect">
                                  <p:stCondLst>
                                    <p:cond delay="0"/>
                                  </p:stCondLst>
                                  <p:childTnLst>
                                    <p:set>
                                      <p:cBhvr>
                                        <p:cTn id="64" dur="1" fill="hold">
                                          <p:stCondLst>
                                            <p:cond delay="0"/>
                                          </p:stCondLst>
                                        </p:cTn>
                                        <p:tgtEl>
                                          <p:spTgt spid="178"/>
                                        </p:tgtEl>
                                        <p:attrNameLst>
                                          <p:attrName>style.visibility</p:attrName>
                                        </p:attrNameLst>
                                      </p:cBhvr>
                                      <p:to>
                                        <p:strVal val="visible"/>
                                      </p:to>
                                    </p:set>
                                    <p:anim calcmode="lin" valueType="num">
                                      <p:cBhvr additive="base">
                                        <p:cTn id="65" dur="750" fill="hold"/>
                                        <p:tgtEl>
                                          <p:spTgt spid="178"/>
                                        </p:tgtEl>
                                        <p:attrNameLst>
                                          <p:attrName>ppt_x</p:attrName>
                                        </p:attrNameLst>
                                      </p:cBhvr>
                                      <p:tavLst>
                                        <p:tav tm="0">
                                          <p:val>
                                            <p:strVal val="1+#ppt_w/2"/>
                                          </p:val>
                                        </p:tav>
                                        <p:tav tm="100000">
                                          <p:val>
                                            <p:strVal val="#ppt_x"/>
                                          </p:val>
                                        </p:tav>
                                      </p:tavLst>
                                    </p:anim>
                                    <p:anim calcmode="lin" valueType="num">
                                      <p:cBhvr additive="base">
                                        <p:cTn id="66" dur="750" fill="hold"/>
                                        <p:tgtEl>
                                          <p:spTgt spid="178"/>
                                        </p:tgtEl>
                                        <p:attrNameLst>
                                          <p:attrName>ppt_y</p:attrName>
                                        </p:attrNameLst>
                                      </p:cBhvr>
                                      <p:tavLst>
                                        <p:tav tm="0">
                                          <p:val>
                                            <p:strVal val="#ppt_y"/>
                                          </p:val>
                                        </p:tav>
                                        <p:tav tm="100000">
                                          <p:val>
                                            <p:strVal val="#ppt_y"/>
                                          </p:val>
                                        </p:tav>
                                      </p:tavLst>
                                    </p:anim>
                                  </p:childTnLst>
                                </p:cTn>
                              </p:par>
                              <p:par>
                                <p:cTn id="67" presetID="2" presetClass="entr" presetSubtype="2" fill="hold" nodeType="withEffect">
                                  <p:stCondLst>
                                    <p:cond delay="0"/>
                                  </p:stCondLst>
                                  <p:childTnLst>
                                    <p:set>
                                      <p:cBhvr>
                                        <p:cTn id="68" dur="1" fill="hold">
                                          <p:stCondLst>
                                            <p:cond delay="0"/>
                                          </p:stCondLst>
                                        </p:cTn>
                                        <p:tgtEl>
                                          <p:spTgt spid="200"/>
                                        </p:tgtEl>
                                        <p:attrNameLst>
                                          <p:attrName>style.visibility</p:attrName>
                                        </p:attrNameLst>
                                      </p:cBhvr>
                                      <p:to>
                                        <p:strVal val="visible"/>
                                      </p:to>
                                    </p:set>
                                    <p:anim calcmode="lin" valueType="num">
                                      <p:cBhvr additive="base">
                                        <p:cTn id="69" dur="750" fill="hold"/>
                                        <p:tgtEl>
                                          <p:spTgt spid="200"/>
                                        </p:tgtEl>
                                        <p:attrNameLst>
                                          <p:attrName>ppt_x</p:attrName>
                                        </p:attrNameLst>
                                      </p:cBhvr>
                                      <p:tavLst>
                                        <p:tav tm="0">
                                          <p:val>
                                            <p:strVal val="1+#ppt_w/2"/>
                                          </p:val>
                                        </p:tav>
                                        <p:tav tm="100000">
                                          <p:val>
                                            <p:strVal val="#ppt_x"/>
                                          </p:val>
                                        </p:tav>
                                      </p:tavLst>
                                    </p:anim>
                                    <p:anim calcmode="lin" valueType="num">
                                      <p:cBhvr additive="base">
                                        <p:cTn id="70" dur="750" fill="hold"/>
                                        <p:tgtEl>
                                          <p:spTgt spid="200"/>
                                        </p:tgtEl>
                                        <p:attrNameLst>
                                          <p:attrName>ppt_y</p:attrName>
                                        </p:attrNameLst>
                                      </p:cBhvr>
                                      <p:tavLst>
                                        <p:tav tm="0">
                                          <p:val>
                                            <p:strVal val="#ppt_y"/>
                                          </p:val>
                                        </p:tav>
                                        <p:tav tm="100000">
                                          <p:val>
                                            <p:strVal val="#ppt_y"/>
                                          </p:val>
                                        </p:tav>
                                      </p:tavLst>
                                    </p:anim>
                                  </p:childTnLst>
                                </p:cTn>
                              </p:par>
                            </p:childTnLst>
                          </p:cTn>
                        </p:par>
                        <p:par>
                          <p:cTn id="71" fill="hold">
                            <p:stCondLst>
                              <p:cond delay="5750"/>
                            </p:stCondLst>
                            <p:childTnLst>
                              <p:par>
                                <p:cTn id="72" presetID="2" presetClass="entr" presetSubtype="4" fill="hold" grpId="0" nodeType="afterEffect">
                                  <p:stCondLst>
                                    <p:cond delay="0"/>
                                  </p:stCondLst>
                                  <p:childTnLst>
                                    <p:set>
                                      <p:cBhvr>
                                        <p:cTn id="73" dur="1" fill="hold">
                                          <p:stCondLst>
                                            <p:cond delay="0"/>
                                          </p:stCondLst>
                                        </p:cTn>
                                        <p:tgtEl>
                                          <p:spTgt spid="190"/>
                                        </p:tgtEl>
                                        <p:attrNameLst>
                                          <p:attrName>style.visibility</p:attrName>
                                        </p:attrNameLst>
                                      </p:cBhvr>
                                      <p:to>
                                        <p:strVal val="visible"/>
                                      </p:to>
                                    </p:set>
                                    <p:anim calcmode="lin" valueType="num">
                                      <p:cBhvr additive="base">
                                        <p:cTn id="74" dur="150" fill="hold"/>
                                        <p:tgtEl>
                                          <p:spTgt spid="190"/>
                                        </p:tgtEl>
                                        <p:attrNameLst>
                                          <p:attrName>ppt_x</p:attrName>
                                        </p:attrNameLst>
                                      </p:cBhvr>
                                      <p:tavLst>
                                        <p:tav tm="0">
                                          <p:val>
                                            <p:strVal val="#ppt_x"/>
                                          </p:val>
                                        </p:tav>
                                        <p:tav tm="100000">
                                          <p:val>
                                            <p:strVal val="#ppt_x"/>
                                          </p:val>
                                        </p:tav>
                                      </p:tavLst>
                                    </p:anim>
                                    <p:anim calcmode="lin" valueType="num">
                                      <p:cBhvr additive="base">
                                        <p:cTn id="75" dur="150" fill="hold"/>
                                        <p:tgtEl>
                                          <p:spTgt spid="190"/>
                                        </p:tgtEl>
                                        <p:attrNameLst>
                                          <p:attrName>ppt_y</p:attrName>
                                        </p:attrNameLst>
                                      </p:cBhvr>
                                      <p:tavLst>
                                        <p:tav tm="0">
                                          <p:val>
                                            <p:strVal val="1+#ppt_h/2"/>
                                          </p:val>
                                        </p:tav>
                                        <p:tav tm="100000">
                                          <p:val>
                                            <p:strVal val="#ppt_y"/>
                                          </p:val>
                                        </p:tav>
                                      </p:tavLst>
                                    </p:anim>
                                  </p:childTnLst>
                                </p:cTn>
                              </p:par>
                            </p:childTnLst>
                          </p:cTn>
                        </p:par>
                        <p:par>
                          <p:cTn id="76" fill="hold">
                            <p:stCondLst>
                              <p:cond delay="5900"/>
                            </p:stCondLst>
                            <p:childTnLst>
                              <p:par>
                                <p:cTn id="77" presetID="2" presetClass="entr" presetSubtype="4" fill="hold" grpId="0" nodeType="afterEffect">
                                  <p:stCondLst>
                                    <p:cond delay="0"/>
                                  </p:stCondLst>
                                  <p:childTnLst>
                                    <p:set>
                                      <p:cBhvr>
                                        <p:cTn id="78" dur="1" fill="hold">
                                          <p:stCondLst>
                                            <p:cond delay="0"/>
                                          </p:stCondLst>
                                        </p:cTn>
                                        <p:tgtEl>
                                          <p:spTgt spid="191"/>
                                        </p:tgtEl>
                                        <p:attrNameLst>
                                          <p:attrName>style.visibility</p:attrName>
                                        </p:attrNameLst>
                                      </p:cBhvr>
                                      <p:to>
                                        <p:strVal val="visible"/>
                                      </p:to>
                                    </p:set>
                                    <p:anim calcmode="lin" valueType="num">
                                      <p:cBhvr additive="base">
                                        <p:cTn id="79" dur="150" fill="hold"/>
                                        <p:tgtEl>
                                          <p:spTgt spid="191"/>
                                        </p:tgtEl>
                                        <p:attrNameLst>
                                          <p:attrName>ppt_x</p:attrName>
                                        </p:attrNameLst>
                                      </p:cBhvr>
                                      <p:tavLst>
                                        <p:tav tm="0">
                                          <p:val>
                                            <p:strVal val="#ppt_x"/>
                                          </p:val>
                                        </p:tav>
                                        <p:tav tm="100000">
                                          <p:val>
                                            <p:strVal val="#ppt_x"/>
                                          </p:val>
                                        </p:tav>
                                      </p:tavLst>
                                    </p:anim>
                                    <p:anim calcmode="lin" valueType="num">
                                      <p:cBhvr additive="base">
                                        <p:cTn id="80" dur="150" fill="hold"/>
                                        <p:tgtEl>
                                          <p:spTgt spid="191"/>
                                        </p:tgtEl>
                                        <p:attrNameLst>
                                          <p:attrName>ppt_y</p:attrName>
                                        </p:attrNameLst>
                                      </p:cBhvr>
                                      <p:tavLst>
                                        <p:tav tm="0">
                                          <p:val>
                                            <p:strVal val="1+#ppt_h/2"/>
                                          </p:val>
                                        </p:tav>
                                        <p:tav tm="100000">
                                          <p:val>
                                            <p:strVal val="#ppt_y"/>
                                          </p:val>
                                        </p:tav>
                                      </p:tavLst>
                                    </p:anim>
                                  </p:childTnLst>
                                </p:cTn>
                              </p:par>
                            </p:childTnLst>
                          </p:cTn>
                        </p:par>
                        <p:par>
                          <p:cTn id="81" fill="hold">
                            <p:stCondLst>
                              <p:cond delay="6050"/>
                            </p:stCondLst>
                            <p:childTnLst>
                              <p:par>
                                <p:cTn id="82" presetID="2" presetClass="entr" presetSubtype="4" fill="hold" grpId="0" nodeType="afterEffect">
                                  <p:stCondLst>
                                    <p:cond delay="0"/>
                                  </p:stCondLst>
                                  <p:childTnLst>
                                    <p:set>
                                      <p:cBhvr>
                                        <p:cTn id="83" dur="1" fill="hold">
                                          <p:stCondLst>
                                            <p:cond delay="0"/>
                                          </p:stCondLst>
                                        </p:cTn>
                                        <p:tgtEl>
                                          <p:spTgt spid="192"/>
                                        </p:tgtEl>
                                        <p:attrNameLst>
                                          <p:attrName>style.visibility</p:attrName>
                                        </p:attrNameLst>
                                      </p:cBhvr>
                                      <p:to>
                                        <p:strVal val="visible"/>
                                      </p:to>
                                    </p:set>
                                    <p:anim calcmode="lin" valueType="num">
                                      <p:cBhvr additive="base">
                                        <p:cTn id="84" dur="150" fill="hold"/>
                                        <p:tgtEl>
                                          <p:spTgt spid="192"/>
                                        </p:tgtEl>
                                        <p:attrNameLst>
                                          <p:attrName>ppt_x</p:attrName>
                                        </p:attrNameLst>
                                      </p:cBhvr>
                                      <p:tavLst>
                                        <p:tav tm="0">
                                          <p:val>
                                            <p:strVal val="#ppt_x"/>
                                          </p:val>
                                        </p:tav>
                                        <p:tav tm="100000">
                                          <p:val>
                                            <p:strVal val="#ppt_x"/>
                                          </p:val>
                                        </p:tav>
                                      </p:tavLst>
                                    </p:anim>
                                    <p:anim calcmode="lin" valueType="num">
                                      <p:cBhvr additive="base">
                                        <p:cTn id="85" dur="150" fill="hold"/>
                                        <p:tgtEl>
                                          <p:spTgt spid="192"/>
                                        </p:tgtEl>
                                        <p:attrNameLst>
                                          <p:attrName>ppt_y</p:attrName>
                                        </p:attrNameLst>
                                      </p:cBhvr>
                                      <p:tavLst>
                                        <p:tav tm="0">
                                          <p:val>
                                            <p:strVal val="1+#ppt_h/2"/>
                                          </p:val>
                                        </p:tav>
                                        <p:tav tm="100000">
                                          <p:val>
                                            <p:strVal val="#ppt_y"/>
                                          </p:val>
                                        </p:tav>
                                      </p:tavLst>
                                    </p:anim>
                                  </p:childTnLst>
                                </p:cTn>
                              </p:par>
                            </p:childTnLst>
                          </p:cTn>
                        </p:par>
                        <p:par>
                          <p:cTn id="86" fill="hold">
                            <p:stCondLst>
                              <p:cond delay="6200"/>
                            </p:stCondLst>
                            <p:childTnLst>
                              <p:par>
                                <p:cTn id="87" presetID="2" presetClass="entr" presetSubtype="4" fill="hold" grpId="0" nodeType="afterEffect">
                                  <p:stCondLst>
                                    <p:cond delay="0"/>
                                  </p:stCondLst>
                                  <p:childTnLst>
                                    <p:set>
                                      <p:cBhvr>
                                        <p:cTn id="88" dur="1" fill="hold">
                                          <p:stCondLst>
                                            <p:cond delay="0"/>
                                          </p:stCondLst>
                                        </p:cTn>
                                        <p:tgtEl>
                                          <p:spTgt spid="193"/>
                                        </p:tgtEl>
                                        <p:attrNameLst>
                                          <p:attrName>style.visibility</p:attrName>
                                        </p:attrNameLst>
                                      </p:cBhvr>
                                      <p:to>
                                        <p:strVal val="visible"/>
                                      </p:to>
                                    </p:set>
                                    <p:anim calcmode="lin" valueType="num">
                                      <p:cBhvr additive="base">
                                        <p:cTn id="89" dur="150" fill="hold"/>
                                        <p:tgtEl>
                                          <p:spTgt spid="193"/>
                                        </p:tgtEl>
                                        <p:attrNameLst>
                                          <p:attrName>ppt_x</p:attrName>
                                        </p:attrNameLst>
                                      </p:cBhvr>
                                      <p:tavLst>
                                        <p:tav tm="0">
                                          <p:val>
                                            <p:strVal val="#ppt_x"/>
                                          </p:val>
                                        </p:tav>
                                        <p:tav tm="100000">
                                          <p:val>
                                            <p:strVal val="#ppt_x"/>
                                          </p:val>
                                        </p:tav>
                                      </p:tavLst>
                                    </p:anim>
                                    <p:anim calcmode="lin" valueType="num">
                                      <p:cBhvr additive="base">
                                        <p:cTn id="90" dur="150" fill="hold"/>
                                        <p:tgtEl>
                                          <p:spTgt spid="193"/>
                                        </p:tgtEl>
                                        <p:attrNameLst>
                                          <p:attrName>ppt_y</p:attrName>
                                        </p:attrNameLst>
                                      </p:cBhvr>
                                      <p:tavLst>
                                        <p:tav tm="0">
                                          <p:val>
                                            <p:strVal val="1+#ppt_h/2"/>
                                          </p:val>
                                        </p:tav>
                                        <p:tav tm="100000">
                                          <p:val>
                                            <p:strVal val="#ppt_y"/>
                                          </p:val>
                                        </p:tav>
                                      </p:tavLst>
                                    </p:anim>
                                  </p:childTnLst>
                                </p:cTn>
                              </p:par>
                            </p:childTnLst>
                          </p:cTn>
                        </p:par>
                        <p:par>
                          <p:cTn id="91" fill="hold">
                            <p:stCondLst>
                              <p:cond delay="6350"/>
                            </p:stCondLst>
                            <p:childTnLst>
                              <p:par>
                                <p:cTn id="92" presetID="2" presetClass="entr" presetSubtype="4" fill="hold" grpId="0" nodeType="afterEffect">
                                  <p:stCondLst>
                                    <p:cond delay="0"/>
                                  </p:stCondLst>
                                  <p:childTnLst>
                                    <p:set>
                                      <p:cBhvr>
                                        <p:cTn id="93" dur="1" fill="hold">
                                          <p:stCondLst>
                                            <p:cond delay="0"/>
                                          </p:stCondLst>
                                        </p:cTn>
                                        <p:tgtEl>
                                          <p:spTgt spid="194"/>
                                        </p:tgtEl>
                                        <p:attrNameLst>
                                          <p:attrName>style.visibility</p:attrName>
                                        </p:attrNameLst>
                                      </p:cBhvr>
                                      <p:to>
                                        <p:strVal val="visible"/>
                                      </p:to>
                                    </p:set>
                                    <p:anim calcmode="lin" valueType="num">
                                      <p:cBhvr additive="base">
                                        <p:cTn id="94" dur="150" fill="hold"/>
                                        <p:tgtEl>
                                          <p:spTgt spid="194"/>
                                        </p:tgtEl>
                                        <p:attrNameLst>
                                          <p:attrName>ppt_x</p:attrName>
                                        </p:attrNameLst>
                                      </p:cBhvr>
                                      <p:tavLst>
                                        <p:tav tm="0">
                                          <p:val>
                                            <p:strVal val="#ppt_x"/>
                                          </p:val>
                                        </p:tav>
                                        <p:tav tm="100000">
                                          <p:val>
                                            <p:strVal val="#ppt_x"/>
                                          </p:val>
                                        </p:tav>
                                      </p:tavLst>
                                    </p:anim>
                                    <p:anim calcmode="lin" valueType="num">
                                      <p:cBhvr additive="base">
                                        <p:cTn id="95" dur="150" fill="hold"/>
                                        <p:tgtEl>
                                          <p:spTgt spid="194"/>
                                        </p:tgtEl>
                                        <p:attrNameLst>
                                          <p:attrName>ppt_y</p:attrName>
                                        </p:attrNameLst>
                                      </p:cBhvr>
                                      <p:tavLst>
                                        <p:tav tm="0">
                                          <p:val>
                                            <p:strVal val="1+#ppt_h/2"/>
                                          </p:val>
                                        </p:tav>
                                        <p:tav tm="100000">
                                          <p:val>
                                            <p:strVal val="#ppt_y"/>
                                          </p:val>
                                        </p:tav>
                                      </p:tavLst>
                                    </p:anim>
                                  </p:childTnLst>
                                </p:cTn>
                              </p:par>
                            </p:childTnLst>
                          </p:cTn>
                        </p:par>
                        <p:par>
                          <p:cTn id="96" fill="hold">
                            <p:stCondLst>
                              <p:cond delay="6500"/>
                            </p:stCondLst>
                            <p:childTnLst>
                              <p:par>
                                <p:cTn id="97" presetID="2" presetClass="entr" presetSubtype="4" fill="hold" grpId="0" nodeType="afterEffect">
                                  <p:stCondLst>
                                    <p:cond delay="0"/>
                                  </p:stCondLst>
                                  <p:childTnLst>
                                    <p:set>
                                      <p:cBhvr>
                                        <p:cTn id="98" dur="1" fill="hold">
                                          <p:stCondLst>
                                            <p:cond delay="0"/>
                                          </p:stCondLst>
                                        </p:cTn>
                                        <p:tgtEl>
                                          <p:spTgt spid="195"/>
                                        </p:tgtEl>
                                        <p:attrNameLst>
                                          <p:attrName>style.visibility</p:attrName>
                                        </p:attrNameLst>
                                      </p:cBhvr>
                                      <p:to>
                                        <p:strVal val="visible"/>
                                      </p:to>
                                    </p:set>
                                    <p:anim calcmode="lin" valueType="num">
                                      <p:cBhvr additive="base">
                                        <p:cTn id="99" dur="150" fill="hold"/>
                                        <p:tgtEl>
                                          <p:spTgt spid="195"/>
                                        </p:tgtEl>
                                        <p:attrNameLst>
                                          <p:attrName>ppt_x</p:attrName>
                                        </p:attrNameLst>
                                      </p:cBhvr>
                                      <p:tavLst>
                                        <p:tav tm="0">
                                          <p:val>
                                            <p:strVal val="#ppt_x"/>
                                          </p:val>
                                        </p:tav>
                                        <p:tav tm="100000">
                                          <p:val>
                                            <p:strVal val="#ppt_x"/>
                                          </p:val>
                                        </p:tav>
                                      </p:tavLst>
                                    </p:anim>
                                    <p:anim calcmode="lin" valueType="num">
                                      <p:cBhvr additive="base">
                                        <p:cTn id="100" dur="150" fill="hold"/>
                                        <p:tgtEl>
                                          <p:spTgt spid="195"/>
                                        </p:tgtEl>
                                        <p:attrNameLst>
                                          <p:attrName>ppt_y</p:attrName>
                                        </p:attrNameLst>
                                      </p:cBhvr>
                                      <p:tavLst>
                                        <p:tav tm="0">
                                          <p:val>
                                            <p:strVal val="1+#ppt_h/2"/>
                                          </p:val>
                                        </p:tav>
                                        <p:tav tm="100000">
                                          <p:val>
                                            <p:strVal val="#ppt_y"/>
                                          </p:val>
                                        </p:tav>
                                      </p:tavLst>
                                    </p:anim>
                                  </p:childTnLst>
                                </p:cTn>
                              </p:par>
                            </p:childTnLst>
                          </p:cTn>
                        </p:par>
                        <p:par>
                          <p:cTn id="101" fill="hold">
                            <p:stCondLst>
                              <p:cond delay="6650"/>
                            </p:stCondLst>
                            <p:childTnLst>
                              <p:par>
                                <p:cTn id="102" presetID="2" presetClass="entr" presetSubtype="4" fill="hold" grpId="0" nodeType="afterEffect">
                                  <p:stCondLst>
                                    <p:cond delay="0"/>
                                  </p:stCondLst>
                                  <p:childTnLst>
                                    <p:set>
                                      <p:cBhvr>
                                        <p:cTn id="103" dur="1" fill="hold">
                                          <p:stCondLst>
                                            <p:cond delay="0"/>
                                          </p:stCondLst>
                                        </p:cTn>
                                        <p:tgtEl>
                                          <p:spTgt spid="196"/>
                                        </p:tgtEl>
                                        <p:attrNameLst>
                                          <p:attrName>style.visibility</p:attrName>
                                        </p:attrNameLst>
                                      </p:cBhvr>
                                      <p:to>
                                        <p:strVal val="visible"/>
                                      </p:to>
                                    </p:set>
                                    <p:anim calcmode="lin" valueType="num">
                                      <p:cBhvr additive="base">
                                        <p:cTn id="104" dur="150" fill="hold"/>
                                        <p:tgtEl>
                                          <p:spTgt spid="196"/>
                                        </p:tgtEl>
                                        <p:attrNameLst>
                                          <p:attrName>ppt_x</p:attrName>
                                        </p:attrNameLst>
                                      </p:cBhvr>
                                      <p:tavLst>
                                        <p:tav tm="0">
                                          <p:val>
                                            <p:strVal val="#ppt_x"/>
                                          </p:val>
                                        </p:tav>
                                        <p:tav tm="100000">
                                          <p:val>
                                            <p:strVal val="#ppt_x"/>
                                          </p:val>
                                        </p:tav>
                                      </p:tavLst>
                                    </p:anim>
                                    <p:anim calcmode="lin" valueType="num">
                                      <p:cBhvr additive="base">
                                        <p:cTn id="105" dur="150" fill="hold"/>
                                        <p:tgtEl>
                                          <p:spTgt spid="196"/>
                                        </p:tgtEl>
                                        <p:attrNameLst>
                                          <p:attrName>ppt_y</p:attrName>
                                        </p:attrNameLst>
                                      </p:cBhvr>
                                      <p:tavLst>
                                        <p:tav tm="0">
                                          <p:val>
                                            <p:strVal val="1+#ppt_h/2"/>
                                          </p:val>
                                        </p:tav>
                                        <p:tav tm="100000">
                                          <p:val>
                                            <p:strVal val="#ppt_y"/>
                                          </p:val>
                                        </p:tav>
                                      </p:tavLst>
                                    </p:anim>
                                  </p:childTnLst>
                                </p:cTn>
                              </p:par>
                            </p:childTnLst>
                          </p:cTn>
                        </p:par>
                        <p:par>
                          <p:cTn id="106" fill="hold">
                            <p:stCondLst>
                              <p:cond delay="6800"/>
                            </p:stCondLst>
                            <p:childTnLst>
                              <p:par>
                                <p:cTn id="107" presetID="2" presetClass="entr" presetSubtype="4" fill="hold" grpId="0" nodeType="afterEffect">
                                  <p:stCondLst>
                                    <p:cond delay="0"/>
                                  </p:stCondLst>
                                  <p:childTnLst>
                                    <p:set>
                                      <p:cBhvr>
                                        <p:cTn id="108" dur="1" fill="hold">
                                          <p:stCondLst>
                                            <p:cond delay="0"/>
                                          </p:stCondLst>
                                        </p:cTn>
                                        <p:tgtEl>
                                          <p:spTgt spid="220"/>
                                        </p:tgtEl>
                                        <p:attrNameLst>
                                          <p:attrName>style.visibility</p:attrName>
                                        </p:attrNameLst>
                                      </p:cBhvr>
                                      <p:to>
                                        <p:strVal val="visible"/>
                                      </p:to>
                                    </p:set>
                                    <p:anim calcmode="lin" valueType="num">
                                      <p:cBhvr additive="base">
                                        <p:cTn id="109" dur="150" fill="hold"/>
                                        <p:tgtEl>
                                          <p:spTgt spid="220"/>
                                        </p:tgtEl>
                                        <p:attrNameLst>
                                          <p:attrName>ppt_x</p:attrName>
                                        </p:attrNameLst>
                                      </p:cBhvr>
                                      <p:tavLst>
                                        <p:tav tm="0">
                                          <p:val>
                                            <p:strVal val="#ppt_x"/>
                                          </p:val>
                                        </p:tav>
                                        <p:tav tm="100000">
                                          <p:val>
                                            <p:strVal val="#ppt_x"/>
                                          </p:val>
                                        </p:tav>
                                      </p:tavLst>
                                    </p:anim>
                                    <p:anim calcmode="lin" valueType="num">
                                      <p:cBhvr additive="base">
                                        <p:cTn id="110" dur="150" fill="hold"/>
                                        <p:tgtEl>
                                          <p:spTgt spid="220"/>
                                        </p:tgtEl>
                                        <p:attrNameLst>
                                          <p:attrName>ppt_y</p:attrName>
                                        </p:attrNameLst>
                                      </p:cBhvr>
                                      <p:tavLst>
                                        <p:tav tm="0">
                                          <p:val>
                                            <p:strVal val="1+#ppt_h/2"/>
                                          </p:val>
                                        </p:tav>
                                        <p:tav tm="100000">
                                          <p:val>
                                            <p:strVal val="#ppt_y"/>
                                          </p:val>
                                        </p:tav>
                                      </p:tavLst>
                                    </p:anim>
                                  </p:childTnLst>
                                </p:cTn>
                              </p:par>
                            </p:childTnLst>
                          </p:cTn>
                        </p:par>
                        <p:par>
                          <p:cTn id="111" fill="hold">
                            <p:stCondLst>
                              <p:cond delay="6950"/>
                            </p:stCondLst>
                            <p:childTnLst>
                              <p:par>
                                <p:cTn id="112" presetID="53" presetClass="entr" presetSubtype="16" fill="hold" grpId="0" nodeType="afterEffect">
                                  <p:stCondLst>
                                    <p:cond delay="0"/>
                                  </p:stCondLst>
                                  <p:childTnLst>
                                    <p:set>
                                      <p:cBhvr>
                                        <p:cTn id="113" dur="1" fill="hold">
                                          <p:stCondLst>
                                            <p:cond delay="0"/>
                                          </p:stCondLst>
                                        </p:cTn>
                                        <p:tgtEl>
                                          <p:spTgt spid="263"/>
                                        </p:tgtEl>
                                        <p:attrNameLst>
                                          <p:attrName>style.visibility</p:attrName>
                                        </p:attrNameLst>
                                      </p:cBhvr>
                                      <p:to>
                                        <p:strVal val="visible"/>
                                      </p:to>
                                    </p:set>
                                    <p:anim calcmode="lin" valueType="num">
                                      <p:cBhvr>
                                        <p:cTn id="114" dur="500" fill="hold"/>
                                        <p:tgtEl>
                                          <p:spTgt spid="263"/>
                                        </p:tgtEl>
                                        <p:attrNameLst>
                                          <p:attrName>ppt_w</p:attrName>
                                        </p:attrNameLst>
                                      </p:cBhvr>
                                      <p:tavLst>
                                        <p:tav tm="0">
                                          <p:val>
                                            <p:fltVal val="0"/>
                                          </p:val>
                                        </p:tav>
                                        <p:tav tm="100000">
                                          <p:val>
                                            <p:strVal val="#ppt_w"/>
                                          </p:val>
                                        </p:tav>
                                      </p:tavLst>
                                    </p:anim>
                                    <p:anim calcmode="lin" valueType="num">
                                      <p:cBhvr>
                                        <p:cTn id="115" dur="500" fill="hold"/>
                                        <p:tgtEl>
                                          <p:spTgt spid="263"/>
                                        </p:tgtEl>
                                        <p:attrNameLst>
                                          <p:attrName>ppt_h</p:attrName>
                                        </p:attrNameLst>
                                      </p:cBhvr>
                                      <p:tavLst>
                                        <p:tav tm="0">
                                          <p:val>
                                            <p:fltVal val="0"/>
                                          </p:val>
                                        </p:tav>
                                        <p:tav tm="100000">
                                          <p:val>
                                            <p:strVal val="#ppt_h"/>
                                          </p:val>
                                        </p:tav>
                                      </p:tavLst>
                                    </p:anim>
                                    <p:animEffect transition="in" filter="fade">
                                      <p:cBhvr>
                                        <p:cTn id="116" dur="500"/>
                                        <p:tgtEl>
                                          <p:spTgt spid="263"/>
                                        </p:tgtEl>
                                      </p:cBhvr>
                                    </p:animEffect>
                                  </p:childTnLst>
                                </p:cTn>
                              </p:par>
                            </p:childTnLst>
                          </p:cTn>
                        </p:par>
                        <p:par>
                          <p:cTn id="117" fill="hold">
                            <p:stCondLst>
                              <p:cond delay="7450"/>
                            </p:stCondLst>
                            <p:childTnLst>
                              <p:par>
                                <p:cTn id="118" presetID="2" presetClass="entr" presetSubtype="4" fill="hold" grpId="0" nodeType="afterEffect">
                                  <p:stCondLst>
                                    <p:cond delay="0"/>
                                  </p:stCondLst>
                                  <p:childTnLst>
                                    <p:set>
                                      <p:cBhvr>
                                        <p:cTn id="119" dur="1" fill="hold">
                                          <p:stCondLst>
                                            <p:cond delay="0"/>
                                          </p:stCondLst>
                                        </p:cTn>
                                        <p:tgtEl>
                                          <p:spTgt spid="76"/>
                                        </p:tgtEl>
                                        <p:attrNameLst>
                                          <p:attrName>style.visibility</p:attrName>
                                        </p:attrNameLst>
                                      </p:cBhvr>
                                      <p:to>
                                        <p:strVal val="visible"/>
                                      </p:to>
                                    </p:set>
                                    <p:anim calcmode="lin" valueType="num">
                                      <p:cBhvr additive="base">
                                        <p:cTn id="120" dur="150" fill="hold"/>
                                        <p:tgtEl>
                                          <p:spTgt spid="76"/>
                                        </p:tgtEl>
                                        <p:attrNameLst>
                                          <p:attrName>ppt_x</p:attrName>
                                        </p:attrNameLst>
                                      </p:cBhvr>
                                      <p:tavLst>
                                        <p:tav tm="0">
                                          <p:val>
                                            <p:strVal val="#ppt_x"/>
                                          </p:val>
                                        </p:tav>
                                        <p:tav tm="100000">
                                          <p:val>
                                            <p:strVal val="#ppt_x"/>
                                          </p:val>
                                        </p:tav>
                                      </p:tavLst>
                                    </p:anim>
                                    <p:anim calcmode="lin" valueType="num">
                                      <p:cBhvr additive="base">
                                        <p:cTn id="121" dur="150" fill="hold"/>
                                        <p:tgtEl>
                                          <p:spTgt spid="76"/>
                                        </p:tgtEl>
                                        <p:attrNameLst>
                                          <p:attrName>ppt_y</p:attrName>
                                        </p:attrNameLst>
                                      </p:cBhvr>
                                      <p:tavLst>
                                        <p:tav tm="0">
                                          <p:val>
                                            <p:strVal val="1+#ppt_h/2"/>
                                          </p:val>
                                        </p:tav>
                                        <p:tav tm="100000">
                                          <p:val>
                                            <p:strVal val="#ppt_y"/>
                                          </p:val>
                                        </p:tav>
                                      </p:tavLst>
                                    </p:anim>
                                  </p:childTnLst>
                                </p:cTn>
                              </p:par>
                            </p:childTnLst>
                          </p:cTn>
                        </p:par>
                        <p:par>
                          <p:cTn id="122" fill="hold">
                            <p:stCondLst>
                              <p:cond delay="7600"/>
                            </p:stCondLst>
                            <p:childTnLst>
                              <p:par>
                                <p:cTn id="123" presetID="2" presetClass="entr" presetSubtype="4" fill="hold" grpId="0" nodeType="afterEffect">
                                  <p:stCondLst>
                                    <p:cond delay="0"/>
                                  </p:stCondLst>
                                  <p:childTnLst>
                                    <p:set>
                                      <p:cBhvr>
                                        <p:cTn id="124" dur="1" fill="hold">
                                          <p:stCondLst>
                                            <p:cond delay="0"/>
                                          </p:stCondLst>
                                        </p:cTn>
                                        <p:tgtEl>
                                          <p:spTgt spid="77"/>
                                        </p:tgtEl>
                                        <p:attrNameLst>
                                          <p:attrName>style.visibility</p:attrName>
                                        </p:attrNameLst>
                                      </p:cBhvr>
                                      <p:to>
                                        <p:strVal val="visible"/>
                                      </p:to>
                                    </p:set>
                                    <p:anim calcmode="lin" valueType="num">
                                      <p:cBhvr additive="base">
                                        <p:cTn id="125" dur="150" fill="hold"/>
                                        <p:tgtEl>
                                          <p:spTgt spid="77"/>
                                        </p:tgtEl>
                                        <p:attrNameLst>
                                          <p:attrName>ppt_x</p:attrName>
                                        </p:attrNameLst>
                                      </p:cBhvr>
                                      <p:tavLst>
                                        <p:tav tm="0">
                                          <p:val>
                                            <p:strVal val="#ppt_x"/>
                                          </p:val>
                                        </p:tav>
                                        <p:tav tm="100000">
                                          <p:val>
                                            <p:strVal val="#ppt_x"/>
                                          </p:val>
                                        </p:tav>
                                      </p:tavLst>
                                    </p:anim>
                                    <p:anim calcmode="lin" valueType="num">
                                      <p:cBhvr additive="base">
                                        <p:cTn id="126" dur="150" fill="hold"/>
                                        <p:tgtEl>
                                          <p:spTgt spid="77"/>
                                        </p:tgtEl>
                                        <p:attrNameLst>
                                          <p:attrName>ppt_y</p:attrName>
                                        </p:attrNameLst>
                                      </p:cBhvr>
                                      <p:tavLst>
                                        <p:tav tm="0">
                                          <p:val>
                                            <p:strVal val="1+#ppt_h/2"/>
                                          </p:val>
                                        </p:tav>
                                        <p:tav tm="100000">
                                          <p:val>
                                            <p:strVal val="#ppt_y"/>
                                          </p:val>
                                        </p:tav>
                                      </p:tavLst>
                                    </p:anim>
                                  </p:childTnLst>
                                </p:cTn>
                              </p:par>
                            </p:childTnLst>
                          </p:cTn>
                        </p:par>
                        <p:par>
                          <p:cTn id="127" fill="hold">
                            <p:stCondLst>
                              <p:cond delay="7750"/>
                            </p:stCondLst>
                            <p:childTnLst>
                              <p:par>
                                <p:cTn id="128" presetID="2" presetClass="entr" presetSubtype="4" fill="hold" grpId="0" nodeType="afterEffect">
                                  <p:stCondLst>
                                    <p:cond delay="0"/>
                                  </p:stCondLst>
                                  <p:childTnLst>
                                    <p:set>
                                      <p:cBhvr>
                                        <p:cTn id="129" dur="1" fill="hold">
                                          <p:stCondLst>
                                            <p:cond delay="0"/>
                                          </p:stCondLst>
                                        </p:cTn>
                                        <p:tgtEl>
                                          <p:spTgt spid="78"/>
                                        </p:tgtEl>
                                        <p:attrNameLst>
                                          <p:attrName>style.visibility</p:attrName>
                                        </p:attrNameLst>
                                      </p:cBhvr>
                                      <p:to>
                                        <p:strVal val="visible"/>
                                      </p:to>
                                    </p:set>
                                    <p:anim calcmode="lin" valueType="num">
                                      <p:cBhvr additive="base">
                                        <p:cTn id="130" dur="150" fill="hold"/>
                                        <p:tgtEl>
                                          <p:spTgt spid="78"/>
                                        </p:tgtEl>
                                        <p:attrNameLst>
                                          <p:attrName>ppt_x</p:attrName>
                                        </p:attrNameLst>
                                      </p:cBhvr>
                                      <p:tavLst>
                                        <p:tav tm="0">
                                          <p:val>
                                            <p:strVal val="#ppt_x"/>
                                          </p:val>
                                        </p:tav>
                                        <p:tav tm="100000">
                                          <p:val>
                                            <p:strVal val="#ppt_x"/>
                                          </p:val>
                                        </p:tav>
                                      </p:tavLst>
                                    </p:anim>
                                    <p:anim calcmode="lin" valueType="num">
                                      <p:cBhvr additive="base">
                                        <p:cTn id="131" dur="150" fill="hold"/>
                                        <p:tgtEl>
                                          <p:spTgt spid="78"/>
                                        </p:tgtEl>
                                        <p:attrNameLst>
                                          <p:attrName>ppt_y</p:attrName>
                                        </p:attrNameLst>
                                      </p:cBhvr>
                                      <p:tavLst>
                                        <p:tav tm="0">
                                          <p:val>
                                            <p:strVal val="1+#ppt_h/2"/>
                                          </p:val>
                                        </p:tav>
                                        <p:tav tm="100000">
                                          <p:val>
                                            <p:strVal val="#ppt_y"/>
                                          </p:val>
                                        </p:tav>
                                      </p:tavLst>
                                    </p:anim>
                                  </p:childTnLst>
                                </p:cTn>
                              </p:par>
                            </p:childTnLst>
                          </p:cTn>
                        </p:par>
                        <p:par>
                          <p:cTn id="132" fill="hold">
                            <p:stCondLst>
                              <p:cond delay="7900"/>
                            </p:stCondLst>
                            <p:childTnLst>
                              <p:par>
                                <p:cTn id="133" presetID="2" presetClass="entr" presetSubtype="4" fill="hold" grpId="0" nodeType="afterEffect">
                                  <p:stCondLst>
                                    <p:cond delay="0"/>
                                  </p:stCondLst>
                                  <p:childTnLst>
                                    <p:set>
                                      <p:cBhvr>
                                        <p:cTn id="134" dur="1" fill="hold">
                                          <p:stCondLst>
                                            <p:cond delay="0"/>
                                          </p:stCondLst>
                                        </p:cTn>
                                        <p:tgtEl>
                                          <p:spTgt spid="79"/>
                                        </p:tgtEl>
                                        <p:attrNameLst>
                                          <p:attrName>style.visibility</p:attrName>
                                        </p:attrNameLst>
                                      </p:cBhvr>
                                      <p:to>
                                        <p:strVal val="visible"/>
                                      </p:to>
                                    </p:set>
                                    <p:anim calcmode="lin" valueType="num">
                                      <p:cBhvr additive="base">
                                        <p:cTn id="135" dur="150" fill="hold"/>
                                        <p:tgtEl>
                                          <p:spTgt spid="79"/>
                                        </p:tgtEl>
                                        <p:attrNameLst>
                                          <p:attrName>ppt_x</p:attrName>
                                        </p:attrNameLst>
                                      </p:cBhvr>
                                      <p:tavLst>
                                        <p:tav tm="0">
                                          <p:val>
                                            <p:strVal val="#ppt_x"/>
                                          </p:val>
                                        </p:tav>
                                        <p:tav tm="100000">
                                          <p:val>
                                            <p:strVal val="#ppt_x"/>
                                          </p:val>
                                        </p:tav>
                                      </p:tavLst>
                                    </p:anim>
                                    <p:anim calcmode="lin" valueType="num">
                                      <p:cBhvr additive="base">
                                        <p:cTn id="136" dur="150" fill="hold"/>
                                        <p:tgtEl>
                                          <p:spTgt spid="79"/>
                                        </p:tgtEl>
                                        <p:attrNameLst>
                                          <p:attrName>ppt_y</p:attrName>
                                        </p:attrNameLst>
                                      </p:cBhvr>
                                      <p:tavLst>
                                        <p:tav tm="0">
                                          <p:val>
                                            <p:strVal val="1+#ppt_h/2"/>
                                          </p:val>
                                        </p:tav>
                                        <p:tav tm="100000">
                                          <p:val>
                                            <p:strVal val="#ppt_y"/>
                                          </p:val>
                                        </p:tav>
                                      </p:tavLst>
                                    </p:anim>
                                  </p:childTnLst>
                                </p:cTn>
                              </p:par>
                            </p:childTnLst>
                          </p:cTn>
                        </p:par>
                        <p:par>
                          <p:cTn id="137" fill="hold">
                            <p:stCondLst>
                              <p:cond delay="8050"/>
                            </p:stCondLst>
                            <p:childTnLst>
                              <p:par>
                                <p:cTn id="138" presetID="2" presetClass="entr" presetSubtype="4" fill="hold" grpId="0" nodeType="afterEffect">
                                  <p:stCondLst>
                                    <p:cond delay="0"/>
                                  </p:stCondLst>
                                  <p:childTnLst>
                                    <p:set>
                                      <p:cBhvr>
                                        <p:cTn id="139" dur="1" fill="hold">
                                          <p:stCondLst>
                                            <p:cond delay="0"/>
                                          </p:stCondLst>
                                        </p:cTn>
                                        <p:tgtEl>
                                          <p:spTgt spid="80"/>
                                        </p:tgtEl>
                                        <p:attrNameLst>
                                          <p:attrName>style.visibility</p:attrName>
                                        </p:attrNameLst>
                                      </p:cBhvr>
                                      <p:to>
                                        <p:strVal val="visible"/>
                                      </p:to>
                                    </p:set>
                                    <p:anim calcmode="lin" valueType="num">
                                      <p:cBhvr additive="base">
                                        <p:cTn id="140" dur="150" fill="hold"/>
                                        <p:tgtEl>
                                          <p:spTgt spid="80"/>
                                        </p:tgtEl>
                                        <p:attrNameLst>
                                          <p:attrName>ppt_x</p:attrName>
                                        </p:attrNameLst>
                                      </p:cBhvr>
                                      <p:tavLst>
                                        <p:tav tm="0">
                                          <p:val>
                                            <p:strVal val="#ppt_x"/>
                                          </p:val>
                                        </p:tav>
                                        <p:tav tm="100000">
                                          <p:val>
                                            <p:strVal val="#ppt_x"/>
                                          </p:val>
                                        </p:tav>
                                      </p:tavLst>
                                    </p:anim>
                                    <p:anim calcmode="lin" valueType="num">
                                      <p:cBhvr additive="base">
                                        <p:cTn id="141" dur="150" fill="hold"/>
                                        <p:tgtEl>
                                          <p:spTgt spid="80"/>
                                        </p:tgtEl>
                                        <p:attrNameLst>
                                          <p:attrName>ppt_y</p:attrName>
                                        </p:attrNameLst>
                                      </p:cBhvr>
                                      <p:tavLst>
                                        <p:tav tm="0">
                                          <p:val>
                                            <p:strVal val="1+#ppt_h/2"/>
                                          </p:val>
                                        </p:tav>
                                        <p:tav tm="100000">
                                          <p:val>
                                            <p:strVal val="#ppt_y"/>
                                          </p:val>
                                        </p:tav>
                                      </p:tavLst>
                                    </p:anim>
                                  </p:childTnLst>
                                </p:cTn>
                              </p:par>
                            </p:childTnLst>
                          </p:cTn>
                        </p:par>
                        <p:par>
                          <p:cTn id="142" fill="hold">
                            <p:stCondLst>
                              <p:cond delay="8200"/>
                            </p:stCondLst>
                            <p:childTnLst>
                              <p:par>
                                <p:cTn id="143" presetID="2" presetClass="entr" presetSubtype="4" fill="hold" grpId="0" nodeType="afterEffect">
                                  <p:stCondLst>
                                    <p:cond delay="0"/>
                                  </p:stCondLst>
                                  <p:childTnLst>
                                    <p:set>
                                      <p:cBhvr>
                                        <p:cTn id="144" dur="1" fill="hold">
                                          <p:stCondLst>
                                            <p:cond delay="0"/>
                                          </p:stCondLst>
                                        </p:cTn>
                                        <p:tgtEl>
                                          <p:spTgt spid="81"/>
                                        </p:tgtEl>
                                        <p:attrNameLst>
                                          <p:attrName>style.visibility</p:attrName>
                                        </p:attrNameLst>
                                      </p:cBhvr>
                                      <p:to>
                                        <p:strVal val="visible"/>
                                      </p:to>
                                    </p:set>
                                    <p:anim calcmode="lin" valueType="num">
                                      <p:cBhvr additive="base">
                                        <p:cTn id="145" dur="150" fill="hold"/>
                                        <p:tgtEl>
                                          <p:spTgt spid="81"/>
                                        </p:tgtEl>
                                        <p:attrNameLst>
                                          <p:attrName>ppt_x</p:attrName>
                                        </p:attrNameLst>
                                      </p:cBhvr>
                                      <p:tavLst>
                                        <p:tav tm="0">
                                          <p:val>
                                            <p:strVal val="#ppt_x"/>
                                          </p:val>
                                        </p:tav>
                                        <p:tav tm="100000">
                                          <p:val>
                                            <p:strVal val="#ppt_x"/>
                                          </p:val>
                                        </p:tav>
                                      </p:tavLst>
                                    </p:anim>
                                    <p:anim calcmode="lin" valueType="num">
                                      <p:cBhvr additive="base">
                                        <p:cTn id="146" dur="150" fill="hold"/>
                                        <p:tgtEl>
                                          <p:spTgt spid="81"/>
                                        </p:tgtEl>
                                        <p:attrNameLst>
                                          <p:attrName>ppt_y</p:attrName>
                                        </p:attrNameLst>
                                      </p:cBhvr>
                                      <p:tavLst>
                                        <p:tav tm="0">
                                          <p:val>
                                            <p:strVal val="1+#ppt_h/2"/>
                                          </p:val>
                                        </p:tav>
                                        <p:tav tm="100000">
                                          <p:val>
                                            <p:strVal val="#ppt_y"/>
                                          </p:val>
                                        </p:tav>
                                      </p:tavLst>
                                    </p:anim>
                                  </p:childTnLst>
                                </p:cTn>
                              </p:par>
                            </p:childTnLst>
                          </p:cTn>
                        </p:par>
                        <p:par>
                          <p:cTn id="147" fill="hold">
                            <p:stCondLst>
                              <p:cond delay="8350"/>
                            </p:stCondLst>
                            <p:childTnLst>
                              <p:par>
                                <p:cTn id="148" presetID="2" presetClass="entr" presetSubtype="4" fill="hold" grpId="0" nodeType="afterEffect">
                                  <p:stCondLst>
                                    <p:cond delay="0"/>
                                  </p:stCondLst>
                                  <p:childTnLst>
                                    <p:set>
                                      <p:cBhvr>
                                        <p:cTn id="149" dur="1" fill="hold">
                                          <p:stCondLst>
                                            <p:cond delay="0"/>
                                          </p:stCondLst>
                                        </p:cTn>
                                        <p:tgtEl>
                                          <p:spTgt spid="225"/>
                                        </p:tgtEl>
                                        <p:attrNameLst>
                                          <p:attrName>style.visibility</p:attrName>
                                        </p:attrNameLst>
                                      </p:cBhvr>
                                      <p:to>
                                        <p:strVal val="visible"/>
                                      </p:to>
                                    </p:set>
                                    <p:anim calcmode="lin" valueType="num">
                                      <p:cBhvr additive="base">
                                        <p:cTn id="150" dur="150" fill="hold"/>
                                        <p:tgtEl>
                                          <p:spTgt spid="225"/>
                                        </p:tgtEl>
                                        <p:attrNameLst>
                                          <p:attrName>ppt_x</p:attrName>
                                        </p:attrNameLst>
                                      </p:cBhvr>
                                      <p:tavLst>
                                        <p:tav tm="0">
                                          <p:val>
                                            <p:strVal val="#ppt_x"/>
                                          </p:val>
                                        </p:tav>
                                        <p:tav tm="100000">
                                          <p:val>
                                            <p:strVal val="#ppt_x"/>
                                          </p:val>
                                        </p:tav>
                                      </p:tavLst>
                                    </p:anim>
                                    <p:anim calcmode="lin" valueType="num">
                                      <p:cBhvr additive="base">
                                        <p:cTn id="151" dur="150" fill="hold"/>
                                        <p:tgtEl>
                                          <p:spTgt spid="225"/>
                                        </p:tgtEl>
                                        <p:attrNameLst>
                                          <p:attrName>ppt_y</p:attrName>
                                        </p:attrNameLst>
                                      </p:cBhvr>
                                      <p:tavLst>
                                        <p:tav tm="0">
                                          <p:val>
                                            <p:strVal val="1+#ppt_h/2"/>
                                          </p:val>
                                        </p:tav>
                                        <p:tav tm="100000">
                                          <p:val>
                                            <p:strVal val="#ppt_y"/>
                                          </p:val>
                                        </p:tav>
                                      </p:tavLst>
                                    </p:anim>
                                  </p:childTnLst>
                                </p:cTn>
                              </p:par>
                            </p:childTnLst>
                          </p:cTn>
                        </p:par>
                        <p:par>
                          <p:cTn id="152" fill="hold">
                            <p:stCondLst>
                              <p:cond delay="8500"/>
                            </p:stCondLst>
                            <p:childTnLst>
                              <p:par>
                                <p:cTn id="153" presetID="53" presetClass="entr" presetSubtype="16" fill="hold" grpId="0" nodeType="afterEffect">
                                  <p:stCondLst>
                                    <p:cond delay="0"/>
                                  </p:stCondLst>
                                  <p:childTnLst>
                                    <p:set>
                                      <p:cBhvr>
                                        <p:cTn id="154" dur="1" fill="hold">
                                          <p:stCondLst>
                                            <p:cond delay="0"/>
                                          </p:stCondLst>
                                        </p:cTn>
                                        <p:tgtEl>
                                          <p:spTgt spid="264"/>
                                        </p:tgtEl>
                                        <p:attrNameLst>
                                          <p:attrName>style.visibility</p:attrName>
                                        </p:attrNameLst>
                                      </p:cBhvr>
                                      <p:to>
                                        <p:strVal val="visible"/>
                                      </p:to>
                                    </p:set>
                                    <p:anim calcmode="lin" valueType="num">
                                      <p:cBhvr>
                                        <p:cTn id="155" dur="500" fill="hold"/>
                                        <p:tgtEl>
                                          <p:spTgt spid="264"/>
                                        </p:tgtEl>
                                        <p:attrNameLst>
                                          <p:attrName>ppt_w</p:attrName>
                                        </p:attrNameLst>
                                      </p:cBhvr>
                                      <p:tavLst>
                                        <p:tav tm="0">
                                          <p:val>
                                            <p:fltVal val="0"/>
                                          </p:val>
                                        </p:tav>
                                        <p:tav tm="100000">
                                          <p:val>
                                            <p:strVal val="#ppt_w"/>
                                          </p:val>
                                        </p:tav>
                                      </p:tavLst>
                                    </p:anim>
                                    <p:anim calcmode="lin" valueType="num">
                                      <p:cBhvr>
                                        <p:cTn id="156" dur="500" fill="hold"/>
                                        <p:tgtEl>
                                          <p:spTgt spid="264"/>
                                        </p:tgtEl>
                                        <p:attrNameLst>
                                          <p:attrName>ppt_h</p:attrName>
                                        </p:attrNameLst>
                                      </p:cBhvr>
                                      <p:tavLst>
                                        <p:tav tm="0">
                                          <p:val>
                                            <p:fltVal val="0"/>
                                          </p:val>
                                        </p:tav>
                                        <p:tav tm="100000">
                                          <p:val>
                                            <p:strVal val="#ppt_h"/>
                                          </p:val>
                                        </p:tav>
                                      </p:tavLst>
                                    </p:anim>
                                    <p:animEffect transition="in" filter="fade">
                                      <p:cBhvr>
                                        <p:cTn id="157" dur="500"/>
                                        <p:tgtEl>
                                          <p:spTgt spid="264"/>
                                        </p:tgtEl>
                                      </p:cBhvr>
                                    </p:animEffect>
                                  </p:childTnLst>
                                </p:cTn>
                              </p:par>
                            </p:childTnLst>
                          </p:cTn>
                        </p:par>
                        <p:par>
                          <p:cTn id="158" fill="hold">
                            <p:stCondLst>
                              <p:cond delay="9000"/>
                            </p:stCondLst>
                            <p:childTnLst>
                              <p:par>
                                <p:cTn id="159" presetID="2" presetClass="entr" presetSubtype="4" fill="hold" grpId="0" nodeType="afterEffect">
                                  <p:stCondLst>
                                    <p:cond delay="0"/>
                                  </p:stCondLst>
                                  <p:childTnLst>
                                    <p:set>
                                      <p:cBhvr>
                                        <p:cTn id="160" dur="1" fill="hold">
                                          <p:stCondLst>
                                            <p:cond delay="0"/>
                                          </p:stCondLst>
                                        </p:cTn>
                                        <p:tgtEl>
                                          <p:spTgt spid="87"/>
                                        </p:tgtEl>
                                        <p:attrNameLst>
                                          <p:attrName>style.visibility</p:attrName>
                                        </p:attrNameLst>
                                      </p:cBhvr>
                                      <p:to>
                                        <p:strVal val="visible"/>
                                      </p:to>
                                    </p:set>
                                    <p:anim calcmode="lin" valueType="num">
                                      <p:cBhvr additive="base">
                                        <p:cTn id="161" dur="150" fill="hold"/>
                                        <p:tgtEl>
                                          <p:spTgt spid="87"/>
                                        </p:tgtEl>
                                        <p:attrNameLst>
                                          <p:attrName>ppt_x</p:attrName>
                                        </p:attrNameLst>
                                      </p:cBhvr>
                                      <p:tavLst>
                                        <p:tav tm="0">
                                          <p:val>
                                            <p:strVal val="#ppt_x"/>
                                          </p:val>
                                        </p:tav>
                                        <p:tav tm="100000">
                                          <p:val>
                                            <p:strVal val="#ppt_x"/>
                                          </p:val>
                                        </p:tav>
                                      </p:tavLst>
                                    </p:anim>
                                    <p:anim calcmode="lin" valueType="num">
                                      <p:cBhvr additive="base">
                                        <p:cTn id="162" dur="150" fill="hold"/>
                                        <p:tgtEl>
                                          <p:spTgt spid="87"/>
                                        </p:tgtEl>
                                        <p:attrNameLst>
                                          <p:attrName>ppt_y</p:attrName>
                                        </p:attrNameLst>
                                      </p:cBhvr>
                                      <p:tavLst>
                                        <p:tav tm="0">
                                          <p:val>
                                            <p:strVal val="1+#ppt_h/2"/>
                                          </p:val>
                                        </p:tav>
                                        <p:tav tm="100000">
                                          <p:val>
                                            <p:strVal val="#ppt_y"/>
                                          </p:val>
                                        </p:tav>
                                      </p:tavLst>
                                    </p:anim>
                                  </p:childTnLst>
                                </p:cTn>
                              </p:par>
                            </p:childTnLst>
                          </p:cTn>
                        </p:par>
                        <p:par>
                          <p:cTn id="163" fill="hold">
                            <p:stCondLst>
                              <p:cond delay="9150"/>
                            </p:stCondLst>
                            <p:childTnLst>
                              <p:par>
                                <p:cTn id="164" presetID="2" presetClass="entr" presetSubtype="4" fill="hold" grpId="0" nodeType="afterEffect">
                                  <p:stCondLst>
                                    <p:cond delay="0"/>
                                  </p:stCondLst>
                                  <p:childTnLst>
                                    <p:set>
                                      <p:cBhvr>
                                        <p:cTn id="165" dur="1" fill="hold">
                                          <p:stCondLst>
                                            <p:cond delay="0"/>
                                          </p:stCondLst>
                                        </p:cTn>
                                        <p:tgtEl>
                                          <p:spTgt spid="88"/>
                                        </p:tgtEl>
                                        <p:attrNameLst>
                                          <p:attrName>style.visibility</p:attrName>
                                        </p:attrNameLst>
                                      </p:cBhvr>
                                      <p:to>
                                        <p:strVal val="visible"/>
                                      </p:to>
                                    </p:set>
                                    <p:anim calcmode="lin" valueType="num">
                                      <p:cBhvr additive="base">
                                        <p:cTn id="166" dur="150" fill="hold"/>
                                        <p:tgtEl>
                                          <p:spTgt spid="88"/>
                                        </p:tgtEl>
                                        <p:attrNameLst>
                                          <p:attrName>ppt_x</p:attrName>
                                        </p:attrNameLst>
                                      </p:cBhvr>
                                      <p:tavLst>
                                        <p:tav tm="0">
                                          <p:val>
                                            <p:strVal val="#ppt_x"/>
                                          </p:val>
                                        </p:tav>
                                        <p:tav tm="100000">
                                          <p:val>
                                            <p:strVal val="#ppt_x"/>
                                          </p:val>
                                        </p:tav>
                                      </p:tavLst>
                                    </p:anim>
                                    <p:anim calcmode="lin" valueType="num">
                                      <p:cBhvr additive="base">
                                        <p:cTn id="167" dur="150" fill="hold"/>
                                        <p:tgtEl>
                                          <p:spTgt spid="88"/>
                                        </p:tgtEl>
                                        <p:attrNameLst>
                                          <p:attrName>ppt_y</p:attrName>
                                        </p:attrNameLst>
                                      </p:cBhvr>
                                      <p:tavLst>
                                        <p:tav tm="0">
                                          <p:val>
                                            <p:strVal val="1+#ppt_h/2"/>
                                          </p:val>
                                        </p:tav>
                                        <p:tav tm="100000">
                                          <p:val>
                                            <p:strVal val="#ppt_y"/>
                                          </p:val>
                                        </p:tav>
                                      </p:tavLst>
                                    </p:anim>
                                  </p:childTnLst>
                                </p:cTn>
                              </p:par>
                            </p:childTnLst>
                          </p:cTn>
                        </p:par>
                        <p:par>
                          <p:cTn id="168" fill="hold">
                            <p:stCondLst>
                              <p:cond delay="9300"/>
                            </p:stCondLst>
                            <p:childTnLst>
                              <p:par>
                                <p:cTn id="169" presetID="2" presetClass="entr" presetSubtype="4" fill="hold" grpId="0" nodeType="afterEffect">
                                  <p:stCondLst>
                                    <p:cond delay="0"/>
                                  </p:stCondLst>
                                  <p:childTnLst>
                                    <p:set>
                                      <p:cBhvr>
                                        <p:cTn id="170" dur="1" fill="hold">
                                          <p:stCondLst>
                                            <p:cond delay="0"/>
                                          </p:stCondLst>
                                        </p:cTn>
                                        <p:tgtEl>
                                          <p:spTgt spid="89"/>
                                        </p:tgtEl>
                                        <p:attrNameLst>
                                          <p:attrName>style.visibility</p:attrName>
                                        </p:attrNameLst>
                                      </p:cBhvr>
                                      <p:to>
                                        <p:strVal val="visible"/>
                                      </p:to>
                                    </p:set>
                                    <p:anim calcmode="lin" valueType="num">
                                      <p:cBhvr additive="base">
                                        <p:cTn id="171" dur="150" fill="hold"/>
                                        <p:tgtEl>
                                          <p:spTgt spid="89"/>
                                        </p:tgtEl>
                                        <p:attrNameLst>
                                          <p:attrName>ppt_x</p:attrName>
                                        </p:attrNameLst>
                                      </p:cBhvr>
                                      <p:tavLst>
                                        <p:tav tm="0">
                                          <p:val>
                                            <p:strVal val="#ppt_x"/>
                                          </p:val>
                                        </p:tav>
                                        <p:tav tm="100000">
                                          <p:val>
                                            <p:strVal val="#ppt_x"/>
                                          </p:val>
                                        </p:tav>
                                      </p:tavLst>
                                    </p:anim>
                                    <p:anim calcmode="lin" valueType="num">
                                      <p:cBhvr additive="base">
                                        <p:cTn id="172" dur="150" fill="hold"/>
                                        <p:tgtEl>
                                          <p:spTgt spid="89"/>
                                        </p:tgtEl>
                                        <p:attrNameLst>
                                          <p:attrName>ppt_y</p:attrName>
                                        </p:attrNameLst>
                                      </p:cBhvr>
                                      <p:tavLst>
                                        <p:tav tm="0">
                                          <p:val>
                                            <p:strVal val="1+#ppt_h/2"/>
                                          </p:val>
                                        </p:tav>
                                        <p:tav tm="100000">
                                          <p:val>
                                            <p:strVal val="#ppt_y"/>
                                          </p:val>
                                        </p:tav>
                                      </p:tavLst>
                                    </p:anim>
                                  </p:childTnLst>
                                </p:cTn>
                              </p:par>
                            </p:childTnLst>
                          </p:cTn>
                        </p:par>
                        <p:par>
                          <p:cTn id="173" fill="hold">
                            <p:stCondLst>
                              <p:cond delay="9450"/>
                            </p:stCondLst>
                            <p:childTnLst>
                              <p:par>
                                <p:cTn id="174" presetID="2" presetClass="entr" presetSubtype="4" fill="hold" grpId="0" nodeType="afterEffect">
                                  <p:stCondLst>
                                    <p:cond delay="0"/>
                                  </p:stCondLst>
                                  <p:childTnLst>
                                    <p:set>
                                      <p:cBhvr>
                                        <p:cTn id="175" dur="1" fill="hold">
                                          <p:stCondLst>
                                            <p:cond delay="0"/>
                                          </p:stCondLst>
                                        </p:cTn>
                                        <p:tgtEl>
                                          <p:spTgt spid="90"/>
                                        </p:tgtEl>
                                        <p:attrNameLst>
                                          <p:attrName>style.visibility</p:attrName>
                                        </p:attrNameLst>
                                      </p:cBhvr>
                                      <p:to>
                                        <p:strVal val="visible"/>
                                      </p:to>
                                    </p:set>
                                    <p:anim calcmode="lin" valueType="num">
                                      <p:cBhvr additive="base">
                                        <p:cTn id="176" dur="150" fill="hold"/>
                                        <p:tgtEl>
                                          <p:spTgt spid="90"/>
                                        </p:tgtEl>
                                        <p:attrNameLst>
                                          <p:attrName>ppt_x</p:attrName>
                                        </p:attrNameLst>
                                      </p:cBhvr>
                                      <p:tavLst>
                                        <p:tav tm="0">
                                          <p:val>
                                            <p:strVal val="#ppt_x"/>
                                          </p:val>
                                        </p:tav>
                                        <p:tav tm="100000">
                                          <p:val>
                                            <p:strVal val="#ppt_x"/>
                                          </p:val>
                                        </p:tav>
                                      </p:tavLst>
                                    </p:anim>
                                    <p:anim calcmode="lin" valueType="num">
                                      <p:cBhvr additive="base">
                                        <p:cTn id="177" dur="150" fill="hold"/>
                                        <p:tgtEl>
                                          <p:spTgt spid="90"/>
                                        </p:tgtEl>
                                        <p:attrNameLst>
                                          <p:attrName>ppt_y</p:attrName>
                                        </p:attrNameLst>
                                      </p:cBhvr>
                                      <p:tavLst>
                                        <p:tav tm="0">
                                          <p:val>
                                            <p:strVal val="1+#ppt_h/2"/>
                                          </p:val>
                                        </p:tav>
                                        <p:tav tm="100000">
                                          <p:val>
                                            <p:strVal val="#ppt_y"/>
                                          </p:val>
                                        </p:tav>
                                      </p:tavLst>
                                    </p:anim>
                                  </p:childTnLst>
                                </p:cTn>
                              </p:par>
                            </p:childTnLst>
                          </p:cTn>
                        </p:par>
                        <p:par>
                          <p:cTn id="178" fill="hold">
                            <p:stCondLst>
                              <p:cond delay="9600"/>
                            </p:stCondLst>
                            <p:childTnLst>
                              <p:par>
                                <p:cTn id="179" presetID="2" presetClass="entr" presetSubtype="4" fill="hold" grpId="0" nodeType="afterEffect">
                                  <p:stCondLst>
                                    <p:cond delay="0"/>
                                  </p:stCondLst>
                                  <p:childTnLst>
                                    <p:set>
                                      <p:cBhvr>
                                        <p:cTn id="180" dur="1" fill="hold">
                                          <p:stCondLst>
                                            <p:cond delay="0"/>
                                          </p:stCondLst>
                                        </p:cTn>
                                        <p:tgtEl>
                                          <p:spTgt spid="91"/>
                                        </p:tgtEl>
                                        <p:attrNameLst>
                                          <p:attrName>style.visibility</p:attrName>
                                        </p:attrNameLst>
                                      </p:cBhvr>
                                      <p:to>
                                        <p:strVal val="visible"/>
                                      </p:to>
                                    </p:set>
                                    <p:anim calcmode="lin" valueType="num">
                                      <p:cBhvr additive="base">
                                        <p:cTn id="181" dur="150" fill="hold"/>
                                        <p:tgtEl>
                                          <p:spTgt spid="91"/>
                                        </p:tgtEl>
                                        <p:attrNameLst>
                                          <p:attrName>ppt_x</p:attrName>
                                        </p:attrNameLst>
                                      </p:cBhvr>
                                      <p:tavLst>
                                        <p:tav tm="0">
                                          <p:val>
                                            <p:strVal val="#ppt_x"/>
                                          </p:val>
                                        </p:tav>
                                        <p:tav tm="100000">
                                          <p:val>
                                            <p:strVal val="#ppt_x"/>
                                          </p:val>
                                        </p:tav>
                                      </p:tavLst>
                                    </p:anim>
                                    <p:anim calcmode="lin" valueType="num">
                                      <p:cBhvr additive="base">
                                        <p:cTn id="182" dur="150" fill="hold"/>
                                        <p:tgtEl>
                                          <p:spTgt spid="91"/>
                                        </p:tgtEl>
                                        <p:attrNameLst>
                                          <p:attrName>ppt_y</p:attrName>
                                        </p:attrNameLst>
                                      </p:cBhvr>
                                      <p:tavLst>
                                        <p:tav tm="0">
                                          <p:val>
                                            <p:strVal val="1+#ppt_h/2"/>
                                          </p:val>
                                        </p:tav>
                                        <p:tav tm="100000">
                                          <p:val>
                                            <p:strVal val="#ppt_y"/>
                                          </p:val>
                                        </p:tav>
                                      </p:tavLst>
                                    </p:anim>
                                  </p:childTnLst>
                                </p:cTn>
                              </p:par>
                            </p:childTnLst>
                          </p:cTn>
                        </p:par>
                        <p:par>
                          <p:cTn id="183" fill="hold">
                            <p:stCondLst>
                              <p:cond delay="9750"/>
                            </p:stCondLst>
                            <p:childTnLst>
                              <p:par>
                                <p:cTn id="184" presetID="2" presetClass="entr" presetSubtype="4" fill="hold" grpId="0" nodeType="afterEffect">
                                  <p:stCondLst>
                                    <p:cond delay="0"/>
                                  </p:stCondLst>
                                  <p:childTnLst>
                                    <p:set>
                                      <p:cBhvr>
                                        <p:cTn id="185" dur="1" fill="hold">
                                          <p:stCondLst>
                                            <p:cond delay="0"/>
                                          </p:stCondLst>
                                        </p:cTn>
                                        <p:tgtEl>
                                          <p:spTgt spid="222"/>
                                        </p:tgtEl>
                                        <p:attrNameLst>
                                          <p:attrName>style.visibility</p:attrName>
                                        </p:attrNameLst>
                                      </p:cBhvr>
                                      <p:to>
                                        <p:strVal val="visible"/>
                                      </p:to>
                                    </p:set>
                                    <p:anim calcmode="lin" valueType="num">
                                      <p:cBhvr additive="base">
                                        <p:cTn id="186" dur="150" fill="hold"/>
                                        <p:tgtEl>
                                          <p:spTgt spid="222"/>
                                        </p:tgtEl>
                                        <p:attrNameLst>
                                          <p:attrName>ppt_x</p:attrName>
                                        </p:attrNameLst>
                                      </p:cBhvr>
                                      <p:tavLst>
                                        <p:tav tm="0">
                                          <p:val>
                                            <p:strVal val="#ppt_x"/>
                                          </p:val>
                                        </p:tav>
                                        <p:tav tm="100000">
                                          <p:val>
                                            <p:strVal val="#ppt_x"/>
                                          </p:val>
                                        </p:tav>
                                      </p:tavLst>
                                    </p:anim>
                                    <p:anim calcmode="lin" valueType="num">
                                      <p:cBhvr additive="base">
                                        <p:cTn id="187" dur="150" fill="hold"/>
                                        <p:tgtEl>
                                          <p:spTgt spid="222"/>
                                        </p:tgtEl>
                                        <p:attrNameLst>
                                          <p:attrName>ppt_y</p:attrName>
                                        </p:attrNameLst>
                                      </p:cBhvr>
                                      <p:tavLst>
                                        <p:tav tm="0">
                                          <p:val>
                                            <p:strVal val="1+#ppt_h/2"/>
                                          </p:val>
                                        </p:tav>
                                        <p:tav tm="100000">
                                          <p:val>
                                            <p:strVal val="#ppt_y"/>
                                          </p:val>
                                        </p:tav>
                                      </p:tavLst>
                                    </p:anim>
                                  </p:childTnLst>
                                </p:cTn>
                              </p:par>
                            </p:childTnLst>
                          </p:cTn>
                        </p:par>
                        <p:par>
                          <p:cTn id="188" fill="hold">
                            <p:stCondLst>
                              <p:cond delay="9900"/>
                            </p:stCondLst>
                            <p:childTnLst>
                              <p:par>
                                <p:cTn id="189" presetID="53" presetClass="entr" presetSubtype="16" fill="hold" grpId="0" nodeType="afterEffect">
                                  <p:stCondLst>
                                    <p:cond delay="0"/>
                                  </p:stCondLst>
                                  <p:childTnLst>
                                    <p:set>
                                      <p:cBhvr>
                                        <p:cTn id="190" dur="1" fill="hold">
                                          <p:stCondLst>
                                            <p:cond delay="0"/>
                                          </p:stCondLst>
                                        </p:cTn>
                                        <p:tgtEl>
                                          <p:spTgt spid="265"/>
                                        </p:tgtEl>
                                        <p:attrNameLst>
                                          <p:attrName>style.visibility</p:attrName>
                                        </p:attrNameLst>
                                      </p:cBhvr>
                                      <p:to>
                                        <p:strVal val="visible"/>
                                      </p:to>
                                    </p:set>
                                    <p:anim calcmode="lin" valueType="num">
                                      <p:cBhvr>
                                        <p:cTn id="191" dur="500" fill="hold"/>
                                        <p:tgtEl>
                                          <p:spTgt spid="265"/>
                                        </p:tgtEl>
                                        <p:attrNameLst>
                                          <p:attrName>ppt_w</p:attrName>
                                        </p:attrNameLst>
                                      </p:cBhvr>
                                      <p:tavLst>
                                        <p:tav tm="0">
                                          <p:val>
                                            <p:fltVal val="0"/>
                                          </p:val>
                                        </p:tav>
                                        <p:tav tm="100000">
                                          <p:val>
                                            <p:strVal val="#ppt_w"/>
                                          </p:val>
                                        </p:tav>
                                      </p:tavLst>
                                    </p:anim>
                                    <p:anim calcmode="lin" valueType="num">
                                      <p:cBhvr>
                                        <p:cTn id="192" dur="500" fill="hold"/>
                                        <p:tgtEl>
                                          <p:spTgt spid="265"/>
                                        </p:tgtEl>
                                        <p:attrNameLst>
                                          <p:attrName>ppt_h</p:attrName>
                                        </p:attrNameLst>
                                      </p:cBhvr>
                                      <p:tavLst>
                                        <p:tav tm="0">
                                          <p:val>
                                            <p:fltVal val="0"/>
                                          </p:val>
                                        </p:tav>
                                        <p:tav tm="100000">
                                          <p:val>
                                            <p:strVal val="#ppt_h"/>
                                          </p:val>
                                        </p:tav>
                                      </p:tavLst>
                                    </p:anim>
                                    <p:animEffect transition="in" filter="fade">
                                      <p:cBhvr>
                                        <p:cTn id="193" dur="500"/>
                                        <p:tgtEl>
                                          <p:spTgt spid="265"/>
                                        </p:tgtEl>
                                      </p:cBhvr>
                                    </p:animEffect>
                                  </p:childTnLst>
                                </p:cTn>
                              </p:par>
                            </p:childTnLst>
                          </p:cTn>
                        </p:par>
                        <p:par>
                          <p:cTn id="194" fill="hold">
                            <p:stCondLst>
                              <p:cond delay="10400"/>
                            </p:stCondLst>
                            <p:childTnLst>
                              <p:par>
                                <p:cTn id="195" presetID="2" presetClass="entr" presetSubtype="4" fill="hold" grpId="0" nodeType="afterEffect">
                                  <p:stCondLst>
                                    <p:cond delay="0"/>
                                  </p:stCondLst>
                                  <p:childTnLst>
                                    <p:set>
                                      <p:cBhvr>
                                        <p:cTn id="196" dur="1" fill="hold">
                                          <p:stCondLst>
                                            <p:cond delay="0"/>
                                          </p:stCondLst>
                                        </p:cTn>
                                        <p:tgtEl>
                                          <p:spTgt spid="103"/>
                                        </p:tgtEl>
                                        <p:attrNameLst>
                                          <p:attrName>style.visibility</p:attrName>
                                        </p:attrNameLst>
                                      </p:cBhvr>
                                      <p:to>
                                        <p:strVal val="visible"/>
                                      </p:to>
                                    </p:set>
                                    <p:anim calcmode="lin" valueType="num">
                                      <p:cBhvr additive="base">
                                        <p:cTn id="197" dur="150" fill="hold"/>
                                        <p:tgtEl>
                                          <p:spTgt spid="103"/>
                                        </p:tgtEl>
                                        <p:attrNameLst>
                                          <p:attrName>ppt_x</p:attrName>
                                        </p:attrNameLst>
                                      </p:cBhvr>
                                      <p:tavLst>
                                        <p:tav tm="0">
                                          <p:val>
                                            <p:strVal val="#ppt_x"/>
                                          </p:val>
                                        </p:tav>
                                        <p:tav tm="100000">
                                          <p:val>
                                            <p:strVal val="#ppt_x"/>
                                          </p:val>
                                        </p:tav>
                                      </p:tavLst>
                                    </p:anim>
                                    <p:anim calcmode="lin" valueType="num">
                                      <p:cBhvr additive="base">
                                        <p:cTn id="198" dur="150" fill="hold"/>
                                        <p:tgtEl>
                                          <p:spTgt spid="103"/>
                                        </p:tgtEl>
                                        <p:attrNameLst>
                                          <p:attrName>ppt_y</p:attrName>
                                        </p:attrNameLst>
                                      </p:cBhvr>
                                      <p:tavLst>
                                        <p:tav tm="0">
                                          <p:val>
                                            <p:strVal val="1+#ppt_h/2"/>
                                          </p:val>
                                        </p:tav>
                                        <p:tav tm="100000">
                                          <p:val>
                                            <p:strVal val="#ppt_y"/>
                                          </p:val>
                                        </p:tav>
                                      </p:tavLst>
                                    </p:anim>
                                  </p:childTnLst>
                                </p:cTn>
                              </p:par>
                            </p:childTnLst>
                          </p:cTn>
                        </p:par>
                        <p:par>
                          <p:cTn id="199" fill="hold">
                            <p:stCondLst>
                              <p:cond delay="10550"/>
                            </p:stCondLst>
                            <p:childTnLst>
                              <p:par>
                                <p:cTn id="200" presetID="2" presetClass="entr" presetSubtype="4" fill="hold" grpId="0" nodeType="afterEffect">
                                  <p:stCondLst>
                                    <p:cond delay="0"/>
                                  </p:stCondLst>
                                  <p:childTnLst>
                                    <p:set>
                                      <p:cBhvr>
                                        <p:cTn id="201" dur="1" fill="hold">
                                          <p:stCondLst>
                                            <p:cond delay="0"/>
                                          </p:stCondLst>
                                        </p:cTn>
                                        <p:tgtEl>
                                          <p:spTgt spid="116"/>
                                        </p:tgtEl>
                                        <p:attrNameLst>
                                          <p:attrName>style.visibility</p:attrName>
                                        </p:attrNameLst>
                                      </p:cBhvr>
                                      <p:to>
                                        <p:strVal val="visible"/>
                                      </p:to>
                                    </p:set>
                                    <p:anim calcmode="lin" valueType="num">
                                      <p:cBhvr additive="base">
                                        <p:cTn id="202" dur="150" fill="hold"/>
                                        <p:tgtEl>
                                          <p:spTgt spid="116"/>
                                        </p:tgtEl>
                                        <p:attrNameLst>
                                          <p:attrName>ppt_x</p:attrName>
                                        </p:attrNameLst>
                                      </p:cBhvr>
                                      <p:tavLst>
                                        <p:tav tm="0">
                                          <p:val>
                                            <p:strVal val="#ppt_x"/>
                                          </p:val>
                                        </p:tav>
                                        <p:tav tm="100000">
                                          <p:val>
                                            <p:strVal val="#ppt_x"/>
                                          </p:val>
                                        </p:tav>
                                      </p:tavLst>
                                    </p:anim>
                                    <p:anim calcmode="lin" valueType="num">
                                      <p:cBhvr additive="base">
                                        <p:cTn id="203" dur="150" fill="hold"/>
                                        <p:tgtEl>
                                          <p:spTgt spid="116"/>
                                        </p:tgtEl>
                                        <p:attrNameLst>
                                          <p:attrName>ppt_y</p:attrName>
                                        </p:attrNameLst>
                                      </p:cBhvr>
                                      <p:tavLst>
                                        <p:tav tm="0">
                                          <p:val>
                                            <p:strVal val="1+#ppt_h/2"/>
                                          </p:val>
                                        </p:tav>
                                        <p:tav tm="100000">
                                          <p:val>
                                            <p:strVal val="#ppt_y"/>
                                          </p:val>
                                        </p:tav>
                                      </p:tavLst>
                                    </p:anim>
                                  </p:childTnLst>
                                </p:cTn>
                              </p:par>
                            </p:childTnLst>
                          </p:cTn>
                        </p:par>
                        <p:par>
                          <p:cTn id="204" fill="hold">
                            <p:stCondLst>
                              <p:cond delay="10700"/>
                            </p:stCondLst>
                            <p:childTnLst>
                              <p:par>
                                <p:cTn id="205" presetID="2" presetClass="entr" presetSubtype="4" fill="hold" grpId="0" nodeType="afterEffect">
                                  <p:stCondLst>
                                    <p:cond delay="0"/>
                                  </p:stCondLst>
                                  <p:childTnLst>
                                    <p:set>
                                      <p:cBhvr>
                                        <p:cTn id="206" dur="1" fill="hold">
                                          <p:stCondLst>
                                            <p:cond delay="0"/>
                                          </p:stCondLst>
                                        </p:cTn>
                                        <p:tgtEl>
                                          <p:spTgt spid="127"/>
                                        </p:tgtEl>
                                        <p:attrNameLst>
                                          <p:attrName>style.visibility</p:attrName>
                                        </p:attrNameLst>
                                      </p:cBhvr>
                                      <p:to>
                                        <p:strVal val="visible"/>
                                      </p:to>
                                    </p:set>
                                    <p:anim calcmode="lin" valueType="num">
                                      <p:cBhvr additive="base">
                                        <p:cTn id="207" dur="150" fill="hold"/>
                                        <p:tgtEl>
                                          <p:spTgt spid="127"/>
                                        </p:tgtEl>
                                        <p:attrNameLst>
                                          <p:attrName>ppt_x</p:attrName>
                                        </p:attrNameLst>
                                      </p:cBhvr>
                                      <p:tavLst>
                                        <p:tav tm="0">
                                          <p:val>
                                            <p:strVal val="#ppt_x"/>
                                          </p:val>
                                        </p:tav>
                                        <p:tav tm="100000">
                                          <p:val>
                                            <p:strVal val="#ppt_x"/>
                                          </p:val>
                                        </p:tav>
                                      </p:tavLst>
                                    </p:anim>
                                    <p:anim calcmode="lin" valueType="num">
                                      <p:cBhvr additive="base">
                                        <p:cTn id="208" dur="150" fill="hold"/>
                                        <p:tgtEl>
                                          <p:spTgt spid="127"/>
                                        </p:tgtEl>
                                        <p:attrNameLst>
                                          <p:attrName>ppt_y</p:attrName>
                                        </p:attrNameLst>
                                      </p:cBhvr>
                                      <p:tavLst>
                                        <p:tav tm="0">
                                          <p:val>
                                            <p:strVal val="1+#ppt_h/2"/>
                                          </p:val>
                                        </p:tav>
                                        <p:tav tm="100000">
                                          <p:val>
                                            <p:strVal val="#ppt_y"/>
                                          </p:val>
                                        </p:tav>
                                      </p:tavLst>
                                    </p:anim>
                                  </p:childTnLst>
                                </p:cTn>
                              </p:par>
                            </p:childTnLst>
                          </p:cTn>
                        </p:par>
                        <p:par>
                          <p:cTn id="209" fill="hold">
                            <p:stCondLst>
                              <p:cond delay="10850"/>
                            </p:stCondLst>
                            <p:childTnLst>
                              <p:par>
                                <p:cTn id="210" presetID="2" presetClass="entr" presetSubtype="4" fill="hold" grpId="0" nodeType="afterEffect">
                                  <p:stCondLst>
                                    <p:cond delay="0"/>
                                  </p:stCondLst>
                                  <p:childTnLst>
                                    <p:set>
                                      <p:cBhvr>
                                        <p:cTn id="211" dur="1" fill="hold">
                                          <p:stCondLst>
                                            <p:cond delay="0"/>
                                          </p:stCondLst>
                                        </p:cTn>
                                        <p:tgtEl>
                                          <p:spTgt spid="138"/>
                                        </p:tgtEl>
                                        <p:attrNameLst>
                                          <p:attrName>style.visibility</p:attrName>
                                        </p:attrNameLst>
                                      </p:cBhvr>
                                      <p:to>
                                        <p:strVal val="visible"/>
                                      </p:to>
                                    </p:set>
                                    <p:anim calcmode="lin" valueType="num">
                                      <p:cBhvr additive="base">
                                        <p:cTn id="212" dur="150" fill="hold"/>
                                        <p:tgtEl>
                                          <p:spTgt spid="138"/>
                                        </p:tgtEl>
                                        <p:attrNameLst>
                                          <p:attrName>ppt_x</p:attrName>
                                        </p:attrNameLst>
                                      </p:cBhvr>
                                      <p:tavLst>
                                        <p:tav tm="0">
                                          <p:val>
                                            <p:strVal val="#ppt_x"/>
                                          </p:val>
                                        </p:tav>
                                        <p:tav tm="100000">
                                          <p:val>
                                            <p:strVal val="#ppt_x"/>
                                          </p:val>
                                        </p:tav>
                                      </p:tavLst>
                                    </p:anim>
                                    <p:anim calcmode="lin" valueType="num">
                                      <p:cBhvr additive="base">
                                        <p:cTn id="213" dur="150" fill="hold"/>
                                        <p:tgtEl>
                                          <p:spTgt spid="138"/>
                                        </p:tgtEl>
                                        <p:attrNameLst>
                                          <p:attrName>ppt_y</p:attrName>
                                        </p:attrNameLst>
                                      </p:cBhvr>
                                      <p:tavLst>
                                        <p:tav tm="0">
                                          <p:val>
                                            <p:strVal val="1+#ppt_h/2"/>
                                          </p:val>
                                        </p:tav>
                                        <p:tav tm="100000">
                                          <p:val>
                                            <p:strVal val="#ppt_y"/>
                                          </p:val>
                                        </p:tav>
                                      </p:tavLst>
                                    </p:anim>
                                  </p:childTnLst>
                                </p:cTn>
                              </p:par>
                            </p:childTnLst>
                          </p:cTn>
                        </p:par>
                        <p:par>
                          <p:cTn id="214" fill="hold">
                            <p:stCondLst>
                              <p:cond delay="11000"/>
                            </p:stCondLst>
                            <p:childTnLst>
                              <p:par>
                                <p:cTn id="215" presetID="2" presetClass="entr" presetSubtype="4" fill="hold" grpId="0" nodeType="afterEffect">
                                  <p:stCondLst>
                                    <p:cond delay="0"/>
                                  </p:stCondLst>
                                  <p:childTnLst>
                                    <p:set>
                                      <p:cBhvr>
                                        <p:cTn id="216" dur="1" fill="hold">
                                          <p:stCondLst>
                                            <p:cond delay="0"/>
                                          </p:stCondLst>
                                        </p:cTn>
                                        <p:tgtEl>
                                          <p:spTgt spid="156"/>
                                        </p:tgtEl>
                                        <p:attrNameLst>
                                          <p:attrName>style.visibility</p:attrName>
                                        </p:attrNameLst>
                                      </p:cBhvr>
                                      <p:to>
                                        <p:strVal val="visible"/>
                                      </p:to>
                                    </p:set>
                                    <p:anim calcmode="lin" valueType="num">
                                      <p:cBhvr additive="base">
                                        <p:cTn id="217" dur="150" fill="hold"/>
                                        <p:tgtEl>
                                          <p:spTgt spid="156"/>
                                        </p:tgtEl>
                                        <p:attrNameLst>
                                          <p:attrName>ppt_x</p:attrName>
                                        </p:attrNameLst>
                                      </p:cBhvr>
                                      <p:tavLst>
                                        <p:tav tm="0">
                                          <p:val>
                                            <p:strVal val="#ppt_x"/>
                                          </p:val>
                                        </p:tav>
                                        <p:tav tm="100000">
                                          <p:val>
                                            <p:strVal val="#ppt_x"/>
                                          </p:val>
                                        </p:tav>
                                      </p:tavLst>
                                    </p:anim>
                                    <p:anim calcmode="lin" valueType="num">
                                      <p:cBhvr additive="base">
                                        <p:cTn id="218" dur="150" fill="hold"/>
                                        <p:tgtEl>
                                          <p:spTgt spid="156"/>
                                        </p:tgtEl>
                                        <p:attrNameLst>
                                          <p:attrName>ppt_y</p:attrName>
                                        </p:attrNameLst>
                                      </p:cBhvr>
                                      <p:tavLst>
                                        <p:tav tm="0">
                                          <p:val>
                                            <p:strVal val="1+#ppt_h/2"/>
                                          </p:val>
                                        </p:tav>
                                        <p:tav tm="100000">
                                          <p:val>
                                            <p:strVal val="#ppt_y"/>
                                          </p:val>
                                        </p:tav>
                                      </p:tavLst>
                                    </p:anim>
                                  </p:childTnLst>
                                </p:cTn>
                              </p:par>
                            </p:childTnLst>
                          </p:cTn>
                        </p:par>
                        <p:par>
                          <p:cTn id="219" fill="hold">
                            <p:stCondLst>
                              <p:cond delay="11150"/>
                            </p:stCondLst>
                            <p:childTnLst>
                              <p:par>
                                <p:cTn id="220" presetID="2" presetClass="entr" presetSubtype="4" fill="hold" grpId="0" nodeType="afterEffect">
                                  <p:stCondLst>
                                    <p:cond delay="0"/>
                                  </p:stCondLst>
                                  <p:childTnLst>
                                    <p:set>
                                      <p:cBhvr>
                                        <p:cTn id="221" dur="1" fill="hold">
                                          <p:stCondLst>
                                            <p:cond delay="0"/>
                                          </p:stCondLst>
                                        </p:cTn>
                                        <p:tgtEl>
                                          <p:spTgt spid="157"/>
                                        </p:tgtEl>
                                        <p:attrNameLst>
                                          <p:attrName>style.visibility</p:attrName>
                                        </p:attrNameLst>
                                      </p:cBhvr>
                                      <p:to>
                                        <p:strVal val="visible"/>
                                      </p:to>
                                    </p:set>
                                    <p:anim calcmode="lin" valueType="num">
                                      <p:cBhvr additive="base">
                                        <p:cTn id="222" dur="150" fill="hold"/>
                                        <p:tgtEl>
                                          <p:spTgt spid="157"/>
                                        </p:tgtEl>
                                        <p:attrNameLst>
                                          <p:attrName>ppt_x</p:attrName>
                                        </p:attrNameLst>
                                      </p:cBhvr>
                                      <p:tavLst>
                                        <p:tav tm="0">
                                          <p:val>
                                            <p:strVal val="#ppt_x"/>
                                          </p:val>
                                        </p:tav>
                                        <p:tav tm="100000">
                                          <p:val>
                                            <p:strVal val="#ppt_x"/>
                                          </p:val>
                                        </p:tav>
                                      </p:tavLst>
                                    </p:anim>
                                    <p:anim calcmode="lin" valueType="num">
                                      <p:cBhvr additive="base">
                                        <p:cTn id="223" dur="150" fill="hold"/>
                                        <p:tgtEl>
                                          <p:spTgt spid="157"/>
                                        </p:tgtEl>
                                        <p:attrNameLst>
                                          <p:attrName>ppt_y</p:attrName>
                                        </p:attrNameLst>
                                      </p:cBhvr>
                                      <p:tavLst>
                                        <p:tav tm="0">
                                          <p:val>
                                            <p:strVal val="1+#ppt_h/2"/>
                                          </p:val>
                                        </p:tav>
                                        <p:tav tm="100000">
                                          <p:val>
                                            <p:strVal val="#ppt_y"/>
                                          </p:val>
                                        </p:tav>
                                      </p:tavLst>
                                    </p:anim>
                                  </p:childTnLst>
                                </p:cTn>
                              </p:par>
                            </p:childTnLst>
                          </p:cTn>
                        </p:par>
                        <p:par>
                          <p:cTn id="224" fill="hold">
                            <p:stCondLst>
                              <p:cond delay="11300"/>
                            </p:stCondLst>
                            <p:childTnLst>
                              <p:par>
                                <p:cTn id="225" presetID="2" presetClass="entr" presetSubtype="4" fill="hold" grpId="0" nodeType="afterEffect">
                                  <p:stCondLst>
                                    <p:cond delay="0"/>
                                  </p:stCondLst>
                                  <p:childTnLst>
                                    <p:set>
                                      <p:cBhvr>
                                        <p:cTn id="226" dur="1" fill="hold">
                                          <p:stCondLst>
                                            <p:cond delay="0"/>
                                          </p:stCondLst>
                                        </p:cTn>
                                        <p:tgtEl>
                                          <p:spTgt spid="158"/>
                                        </p:tgtEl>
                                        <p:attrNameLst>
                                          <p:attrName>style.visibility</p:attrName>
                                        </p:attrNameLst>
                                      </p:cBhvr>
                                      <p:to>
                                        <p:strVal val="visible"/>
                                      </p:to>
                                    </p:set>
                                    <p:anim calcmode="lin" valueType="num">
                                      <p:cBhvr additive="base">
                                        <p:cTn id="227" dur="150" fill="hold"/>
                                        <p:tgtEl>
                                          <p:spTgt spid="158"/>
                                        </p:tgtEl>
                                        <p:attrNameLst>
                                          <p:attrName>ppt_x</p:attrName>
                                        </p:attrNameLst>
                                      </p:cBhvr>
                                      <p:tavLst>
                                        <p:tav tm="0">
                                          <p:val>
                                            <p:strVal val="#ppt_x"/>
                                          </p:val>
                                        </p:tav>
                                        <p:tav tm="100000">
                                          <p:val>
                                            <p:strVal val="#ppt_x"/>
                                          </p:val>
                                        </p:tav>
                                      </p:tavLst>
                                    </p:anim>
                                    <p:anim calcmode="lin" valueType="num">
                                      <p:cBhvr additive="base">
                                        <p:cTn id="228" dur="150" fill="hold"/>
                                        <p:tgtEl>
                                          <p:spTgt spid="158"/>
                                        </p:tgtEl>
                                        <p:attrNameLst>
                                          <p:attrName>ppt_y</p:attrName>
                                        </p:attrNameLst>
                                      </p:cBhvr>
                                      <p:tavLst>
                                        <p:tav tm="0">
                                          <p:val>
                                            <p:strVal val="1+#ppt_h/2"/>
                                          </p:val>
                                        </p:tav>
                                        <p:tav tm="100000">
                                          <p:val>
                                            <p:strVal val="#ppt_y"/>
                                          </p:val>
                                        </p:tav>
                                      </p:tavLst>
                                    </p:anim>
                                  </p:childTnLst>
                                </p:cTn>
                              </p:par>
                            </p:childTnLst>
                          </p:cTn>
                        </p:par>
                        <p:par>
                          <p:cTn id="229" fill="hold">
                            <p:stCondLst>
                              <p:cond delay="11450"/>
                            </p:stCondLst>
                            <p:childTnLst>
                              <p:par>
                                <p:cTn id="230" presetID="2" presetClass="entr" presetSubtype="4" fill="hold" grpId="0" nodeType="afterEffect">
                                  <p:stCondLst>
                                    <p:cond delay="0"/>
                                  </p:stCondLst>
                                  <p:childTnLst>
                                    <p:set>
                                      <p:cBhvr>
                                        <p:cTn id="231" dur="1" fill="hold">
                                          <p:stCondLst>
                                            <p:cond delay="0"/>
                                          </p:stCondLst>
                                        </p:cTn>
                                        <p:tgtEl>
                                          <p:spTgt spid="159"/>
                                        </p:tgtEl>
                                        <p:attrNameLst>
                                          <p:attrName>style.visibility</p:attrName>
                                        </p:attrNameLst>
                                      </p:cBhvr>
                                      <p:to>
                                        <p:strVal val="visible"/>
                                      </p:to>
                                    </p:set>
                                    <p:anim calcmode="lin" valueType="num">
                                      <p:cBhvr additive="base">
                                        <p:cTn id="232" dur="150" fill="hold"/>
                                        <p:tgtEl>
                                          <p:spTgt spid="159"/>
                                        </p:tgtEl>
                                        <p:attrNameLst>
                                          <p:attrName>ppt_x</p:attrName>
                                        </p:attrNameLst>
                                      </p:cBhvr>
                                      <p:tavLst>
                                        <p:tav tm="0">
                                          <p:val>
                                            <p:strVal val="#ppt_x"/>
                                          </p:val>
                                        </p:tav>
                                        <p:tav tm="100000">
                                          <p:val>
                                            <p:strVal val="#ppt_x"/>
                                          </p:val>
                                        </p:tav>
                                      </p:tavLst>
                                    </p:anim>
                                    <p:anim calcmode="lin" valueType="num">
                                      <p:cBhvr additive="base">
                                        <p:cTn id="233" dur="150" fill="hold"/>
                                        <p:tgtEl>
                                          <p:spTgt spid="159"/>
                                        </p:tgtEl>
                                        <p:attrNameLst>
                                          <p:attrName>ppt_y</p:attrName>
                                        </p:attrNameLst>
                                      </p:cBhvr>
                                      <p:tavLst>
                                        <p:tav tm="0">
                                          <p:val>
                                            <p:strVal val="1+#ppt_h/2"/>
                                          </p:val>
                                        </p:tav>
                                        <p:tav tm="100000">
                                          <p:val>
                                            <p:strVal val="#ppt_y"/>
                                          </p:val>
                                        </p:tav>
                                      </p:tavLst>
                                    </p:anim>
                                  </p:childTnLst>
                                </p:cTn>
                              </p:par>
                            </p:childTnLst>
                          </p:cTn>
                        </p:par>
                        <p:par>
                          <p:cTn id="234" fill="hold">
                            <p:stCondLst>
                              <p:cond delay="11600"/>
                            </p:stCondLst>
                            <p:childTnLst>
                              <p:par>
                                <p:cTn id="235" presetID="2" presetClass="entr" presetSubtype="4" fill="hold" grpId="0" nodeType="afterEffect">
                                  <p:stCondLst>
                                    <p:cond delay="0"/>
                                  </p:stCondLst>
                                  <p:childTnLst>
                                    <p:set>
                                      <p:cBhvr>
                                        <p:cTn id="236" dur="1" fill="hold">
                                          <p:stCondLst>
                                            <p:cond delay="0"/>
                                          </p:stCondLst>
                                        </p:cTn>
                                        <p:tgtEl>
                                          <p:spTgt spid="160"/>
                                        </p:tgtEl>
                                        <p:attrNameLst>
                                          <p:attrName>style.visibility</p:attrName>
                                        </p:attrNameLst>
                                      </p:cBhvr>
                                      <p:to>
                                        <p:strVal val="visible"/>
                                      </p:to>
                                    </p:set>
                                    <p:anim calcmode="lin" valueType="num">
                                      <p:cBhvr additive="base">
                                        <p:cTn id="237" dur="150" fill="hold"/>
                                        <p:tgtEl>
                                          <p:spTgt spid="160"/>
                                        </p:tgtEl>
                                        <p:attrNameLst>
                                          <p:attrName>ppt_x</p:attrName>
                                        </p:attrNameLst>
                                      </p:cBhvr>
                                      <p:tavLst>
                                        <p:tav tm="0">
                                          <p:val>
                                            <p:strVal val="#ppt_x"/>
                                          </p:val>
                                        </p:tav>
                                        <p:tav tm="100000">
                                          <p:val>
                                            <p:strVal val="#ppt_x"/>
                                          </p:val>
                                        </p:tav>
                                      </p:tavLst>
                                    </p:anim>
                                    <p:anim calcmode="lin" valueType="num">
                                      <p:cBhvr additive="base">
                                        <p:cTn id="238" dur="150" fill="hold"/>
                                        <p:tgtEl>
                                          <p:spTgt spid="160"/>
                                        </p:tgtEl>
                                        <p:attrNameLst>
                                          <p:attrName>ppt_y</p:attrName>
                                        </p:attrNameLst>
                                      </p:cBhvr>
                                      <p:tavLst>
                                        <p:tav tm="0">
                                          <p:val>
                                            <p:strVal val="1+#ppt_h/2"/>
                                          </p:val>
                                        </p:tav>
                                        <p:tav tm="100000">
                                          <p:val>
                                            <p:strVal val="#ppt_y"/>
                                          </p:val>
                                        </p:tav>
                                      </p:tavLst>
                                    </p:anim>
                                  </p:childTnLst>
                                </p:cTn>
                              </p:par>
                            </p:childTnLst>
                          </p:cTn>
                        </p:par>
                        <p:par>
                          <p:cTn id="239" fill="hold">
                            <p:stCondLst>
                              <p:cond delay="11750"/>
                            </p:stCondLst>
                            <p:childTnLst>
                              <p:par>
                                <p:cTn id="240" presetID="53" presetClass="entr" presetSubtype="16" fill="hold" grpId="0" nodeType="afterEffect">
                                  <p:stCondLst>
                                    <p:cond delay="0"/>
                                  </p:stCondLst>
                                  <p:childTnLst>
                                    <p:set>
                                      <p:cBhvr>
                                        <p:cTn id="241" dur="1" fill="hold">
                                          <p:stCondLst>
                                            <p:cond delay="0"/>
                                          </p:stCondLst>
                                        </p:cTn>
                                        <p:tgtEl>
                                          <p:spTgt spid="266"/>
                                        </p:tgtEl>
                                        <p:attrNameLst>
                                          <p:attrName>style.visibility</p:attrName>
                                        </p:attrNameLst>
                                      </p:cBhvr>
                                      <p:to>
                                        <p:strVal val="visible"/>
                                      </p:to>
                                    </p:set>
                                    <p:anim calcmode="lin" valueType="num">
                                      <p:cBhvr>
                                        <p:cTn id="242" dur="500" fill="hold"/>
                                        <p:tgtEl>
                                          <p:spTgt spid="266"/>
                                        </p:tgtEl>
                                        <p:attrNameLst>
                                          <p:attrName>ppt_w</p:attrName>
                                        </p:attrNameLst>
                                      </p:cBhvr>
                                      <p:tavLst>
                                        <p:tav tm="0">
                                          <p:val>
                                            <p:fltVal val="0"/>
                                          </p:val>
                                        </p:tav>
                                        <p:tav tm="100000">
                                          <p:val>
                                            <p:strVal val="#ppt_w"/>
                                          </p:val>
                                        </p:tav>
                                      </p:tavLst>
                                    </p:anim>
                                    <p:anim calcmode="lin" valueType="num">
                                      <p:cBhvr>
                                        <p:cTn id="243" dur="500" fill="hold"/>
                                        <p:tgtEl>
                                          <p:spTgt spid="266"/>
                                        </p:tgtEl>
                                        <p:attrNameLst>
                                          <p:attrName>ppt_h</p:attrName>
                                        </p:attrNameLst>
                                      </p:cBhvr>
                                      <p:tavLst>
                                        <p:tav tm="0">
                                          <p:val>
                                            <p:fltVal val="0"/>
                                          </p:val>
                                        </p:tav>
                                        <p:tav tm="100000">
                                          <p:val>
                                            <p:strVal val="#ppt_h"/>
                                          </p:val>
                                        </p:tav>
                                      </p:tavLst>
                                    </p:anim>
                                    <p:animEffect transition="in" filter="fade">
                                      <p:cBhvr>
                                        <p:cTn id="244" dur="500"/>
                                        <p:tgtEl>
                                          <p:spTgt spid="266"/>
                                        </p:tgtEl>
                                      </p:cBhvr>
                                    </p:animEffect>
                                  </p:childTnLst>
                                </p:cTn>
                              </p:par>
                            </p:childTnLst>
                          </p:cTn>
                        </p:par>
                        <p:par>
                          <p:cTn id="245" fill="hold">
                            <p:stCondLst>
                              <p:cond delay="12250"/>
                            </p:stCondLst>
                            <p:childTnLst>
                              <p:par>
                                <p:cTn id="246" presetID="2" presetClass="entr" presetSubtype="4" fill="hold" grpId="0" nodeType="afterEffect">
                                  <p:stCondLst>
                                    <p:cond delay="0"/>
                                  </p:stCondLst>
                                  <p:childTnLst>
                                    <p:set>
                                      <p:cBhvr>
                                        <p:cTn id="247" dur="1" fill="hold">
                                          <p:stCondLst>
                                            <p:cond delay="0"/>
                                          </p:stCondLst>
                                        </p:cTn>
                                        <p:tgtEl>
                                          <p:spTgt spid="212"/>
                                        </p:tgtEl>
                                        <p:attrNameLst>
                                          <p:attrName>style.visibility</p:attrName>
                                        </p:attrNameLst>
                                      </p:cBhvr>
                                      <p:to>
                                        <p:strVal val="visible"/>
                                      </p:to>
                                    </p:set>
                                    <p:anim calcmode="lin" valueType="num">
                                      <p:cBhvr additive="base">
                                        <p:cTn id="248" dur="150" fill="hold"/>
                                        <p:tgtEl>
                                          <p:spTgt spid="212"/>
                                        </p:tgtEl>
                                        <p:attrNameLst>
                                          <p:attrName>ppt_x</p:attrName>
                                        </p:attrNameLst>
                                      </p:cBhvr>
                                      <p:tavLst>
                                        <p:tav tm="0">
                                          <p:val>
                                            <p:strVal val="#ppt_x"/>
                                          </p:val>
                                        </p:tav>
                                        <p:tav tm="100000">
                                          <p:val>
                                            <p:strVal val="#ppt_x"/>
                                          </p:val>
                                        </p:tav>
                                      </p:tavLst>
                                    </p:anim>
                                    <p:anim calcmode="lin" valueType="num">
                                      <p:cBhvr additive="base">
                                        <p:cTn id="249" dur="150" fill="hold"/>
                                        <p:tgtEl>
                                          <p:spTgt spid="212"/>
                                        </p:tgtEl>
                                        <p:attrNameLst>
                                          <p:attrName>ppt_y</p:attrName>
                                        </p:attrNameLst>
                                      </p:cBhvr>
                                      <p:tavLst>
                                        <p:tav tm="0">
                                          <p:val>
                                            <p:strVal val="1+#ppt_h/2"/>
                                          </p:val>
                                        </p:tav>
                                        <p:tav tm="100000">
                                          <p:val>
                                            <p:strVal val="#ppt_y"/>
                                          </p:val>
                                        </p:tav>
                                      </p:tavLst>
                                    </p:anim>
                                  </p:childTnLst>
                                </p:cTn>
                              </p:par>
                            </p:childTnLst>
                          </p:cTn>
                        </p:par>
                        <p:par>
                          <p:cTn id="250" fill="hold">
                            <p:stCondLst>
                              <p:cond delay="12400"/>
                            </p:stCondLst>
                            <p:childTnLst>
                              <p:par>
                                <p:cTn id="251" presetID="2" presetClass="entr" presetSubtype="4" fill="hold" grpId="0" nodeType="afterEffect">
                                  <p:stCondLst>
                                    <p:cond delay="0"/>
                                  </p:stCondLst>
                                  <p:childTnLst>
                                    <p:set>
                                      <p:cBhvr>
                                        <p:cTn id="252" dur="1" fill="hold">
                                          <p:stCondLst>
                                            <p:cond delay="0"/>
                                          </p:stCondLst>
                                        </p:cTn>
                                        <p:tgtEl>
                                          <p:spTgt spid="213"/>
                                        </p:tgtEl>
                                        <p:attrNameLst>
                                          <p:attrName>style.visibility</p:attrName>
                                        </p:attrNameLst>
                                      </p:cBhvr>
                                      <p:to>
                                        <p:strVal val="visible"/>
                                      </p:to>
                                    </p:set>
                                    <p:anim calcmode="lin" valueType="num">
                                      <p:cBhvr additive="base">
                                        <p:cTn id="253" dur="150" fill="hold"/>
                                        <p:tgtEl>
                                          <p:spTgt spid="213"/>
                                        </p:tgtEl>
                                        <p:attrNameLst>
                                          <p:attrName>ppt_x</p:attrName>
                                        </p:attrNameLst>
                                      </p:cBhvr>
                                      <p:tavLst>
                                        <p:tav tm="0">
                                          <p:val>
                                            <p:strVal val="#ppt_x"/>
                                          </p:val>
                                        </p:tav>
                                        <p:tav tm="100000">
                                          <p:val>
                                            <p:strVal val="#ppt_x"/>
                                          </p:val>
                                        </p:tav>
                                      </p:tavLst>
                                    </p:anim>
                                    <p:anim calcmode="lin" valueType="num">
                                      <p:cBhvr additive="base">
                                        <p:cTn id="254" dur="150" fill="hold"/>
                                        <p:tgtEl>
                                          <p:spTgt spid="213"/>
                                        </p:tgtEl>
                                        <p:attrNameLst>
                                          <p:attrName>ppt_y</p:attrName>
                                        </p:attrNameLst>
                                      </p:cBhvr>
                                      <p:tavLst>
                                        <p:tav tm="0">
                                          <p:val>
                                            <p:strVal val="1+#ppt_h/2"/>
                                          </p:val>
                                        </p:tav>
                                        <p:tav tm="100000">
                                          <p:val>
                                            <p:strVal val="#ppt_y"/>
                                          </p:val>
                                        </p:tav>
                                      </p:tavLst>
                                    </p:anim>
                                  </p:childTnLst>
                                </p:cTn>
                              </p:par>
                            </p:childTnLst>
                          </p:cTn>
                        </p:par>
                        <p:par>
                          <p:cTn id="255" fill="hold">
                            <p:stCondLst>
                              <p:cond delay="12550"/>
                            </p:stCondLst>
                            <p:childTnLst>
                              <p:par>
                                <p:cTn id="256" presetID="2" presetClass="entr" presetSubtype="4" fill="hold" grpId="0" nodeType="afterEffect">
                                  <p:stCondLst>
                                    <p:cond delay="0"/>
                                  </p:stCondLst>
                                  <p:childTnLst>
                                    <p:set>
                                      <p:cBhvr>
                                        <p:cTn id="257" dur="1" fill="hold">
                                          <p:stCondLst>
                                            <p:cond delay="0"/>
                                          </p:stCondLst>
                                        </p:cTn>
                                        <p:tgtEl>
                                          <p:spTgt spid="214"/>
                                        </p:tgtEl>
                                        <p:attrNameLst>
                                          <p:attrName>style.visibility</p:attrName>
                                        </p:attrNameLst>
                                      </p:cBhvr>
                                      <p:to>
                                        <p:strVal val="visible"/>
                                      </p:to>
                                    </p:set>
                                    <p:anim calcmode="lin" valueType="num">
                                      <p:cBhvr additive="base">
                                        <p:cTn id="258" dur="150" fill="hold"/>
                                        <p:tgtEl>
                                          <p:spTgt spid="214"/>
                                        </p:tgtEl>
                                        <p:attrNameLst>
                                          <p:attrName>ppt_x</p:attrName>
                                        </p:attrNameLst>
                                      </p:cBhvr>
                                      <p:tavLst>
                                        <p:tav tm="0">
                                          <p:val>
                                            <p:strVal val="#ppt_x"/>
                                          </p:val>
                                        </p:tav>
                                        <p:tav tm="100000">
                                          <p:val>
                                            <p:strVal val="#ppt_x"/>
                                          </p:val>
                                        </p:tav>
                                      </p:tavLst>
                                    </p:anim>
                                    <p:anim calcmode="lin" valueType="num">
                                      <p:cBhvr additive="base">
                                        <p:cTn id="259" dur="150" fill="hold"/>
                                        <p:tgtEl>
                                          <p:spTgt spid="214"/>
                                        </p:tgtEl>
                                        <p:attrNameLst>
                                          <p:attrName>ppt_y</p:attrName>
                                        </p:attrNameLst>
                                      </p:cBhvr>
                                      <p:tavLst>
                                        <p:tav tm="0">
                                          <p:val>
                                            <p:strVal val="1+#ppt_h/2"/>
                                          </p:val>
                                        </p:tav>
                                        <p:tav tm="100000">
                                          <p:val>
                                            <p:strVal val="#ppt_y"/>
                                          </p:val>
                                        </p:tav>
                                      </p:tavLst>
                                    </p:anim>
                                  </p:childTnLst>
                                </p:cTn>
                              </p:par>
                            </p:childTnLst>
                          </p:cTn>
                        </p:par>
                        <p:par>
                          <p:cTn id="260" fill="hold">
                            <p:stCondLst>
                              <p:cond delay="12700"/>
                            </p:stCondLst>
                            <p:childTnLst>
                              <p:par>
                                <p:cTn id="261" presetID="2" presetClass="entr" presetSubtype="4" fill="hold" grpId="0" nodeType="afterEffect">
                                  <p:stCondLst>
                                    <p:cond delay="0"/>
                                  </p:stCondLst>
                                  <p:childTnLst>
                                    <p:set>
                                      <p:cBhvr>
                                        <p:cTn id="262" dur="1" fill="hold">
                                          <p:stCondLst>
                                            <p:cond delay="0"/>
                                          </p:stCondLst>
                                        </p:cTn>
                                        <p:tgtEl>
                                          <p:spTgt spid="215"/>
                                        </p:tgtEl>
                                        <p:attrNameLst>
                                          <p:attrName>style.visibility</p:attrName>
                                        </p:attrNameLst>
                                      </p:cBhvr>
                                      <p:to>
                                        <p:strVal val="visible"/>
                                      </p:to>
                                    </p:set>
                                    <p:anim calcmode="lin" valueType="num">
                                      <p:cBhvr additive="base">
                                        <p:cTn id="263" dur="150" fill="hold"/>
                                        <p:tgtEl>
                                          <p:spTgt spid="215"/>
                                        </p:tgtEl>
                                        <p:attrNameLst>
                                          <p:attrName>ppt_x</p:attrName>
                                        </p:attrNameLst>
                                      </p:cBhvr>
                                      <p:tavLst>
                                        <p:tav tm="0">
                                          <p:val>
                                            <p:strVal val="#ppt_x"/>
                                          </p:val>
                                        </p:tav>
                                        <p:tav tm="100000">
                                          <p:val>
                                            <p:strVal val="#ppt_x"/>
                                          </p:val>
                                        </p:tav>
                                      </p:tavLst>
                                    </p:anim>
                                    <p:anim calcmode="lin" valueType="num">
                                      <p:cBhvr additive="base">
                                        <p:cTn id="264" dur="150" fill="hold"/>
                                        <p:tgtEl>
                                          <p:spTgt spid="215"/>
                                        </p:tgtEl>
                                        <p:attrNameLst>
                                          <p:attrName>ppt_y</p:attrName>
                                        </p:attrNameLst>
                                      </p:cBhvr>
                                      <p:tavLst>
                                        <p:tav tm="0">
                                          <p:val>
                                            <p:strVal val="1+#ppt_h/2"/>
                                          </p:val>
                                        </p:tav>
                                        <p:tav tm="100000">
                                          <p:val>
                                            <p:strVal val="#ppt_y"/>
                                          </p:val>
                                        </p:tav>
                                      </p:tavLst>
                                    </p:anim>
                                  </p:childTnLst>
                                </p:cTn>
                              </p:par>
                            </p:childTnLst>
                          </p:cTn>
                        </p:par>
                        <p:par>
                          <p:cTn id="265" fill="hold">
                            <p:stCondLst>
                              <p:cond delay="12850"/>
                            </p:stCondLst>
                            <p:childTnLst>
                              <p:par>
                                <p:cTn id="266" presetID="2" presetClass="entr" presetSubtype="4" fill="hold" grpId="0" nodeType="afterEffect">
                                  <p:stCondLst>
                                    <p:cond delay="0"/>
                                  </p:stCondLst>
                                  <p:childTnLst>
                                    <p:set>
                                      <p:cBhvr>
                                        <p:cTn id="267" dur="1" fill="hold">
                                          <p:stCondLst>
                                            <p:cond delay="0"/>
                                          </p:stCondLst>
                                        </p:cTn>
                                        <p:tgtEl>
                                          <p:spTgt spid="216"/>
                                        </p:tgtEl>
                                        <p:attrNameLst>
                                          <p:attrName>style.visibility</p:attrName>
                                        </p:attrNameLst>
                                      </p:cBhvr>
                                      <p:to>
                                        <p:strVal val="visible"/>
                                      </p:to>
                                    </p:set>
                                    <p:anim calcmode="lin" valueType="num">
                                      <p:cBhvr additive="base">
                                        <p:cTn id="268" dur="150" fill="hold"/>
                                        <p:tgtEl>
                                          <p:spTgt spid="216"/>
                                        </p:tgtEl>
                                        <p:attrNameLst>
                                          <p:attrName>ppt_x</p:attrName>
                                        </p:attrNameLst>
                                      </p:cBhvr>
                                      <p:tavLst>
                                        <p:tav tm="0">
                                          <p:val>
                                            <p:strVal val="#ppt_x"/>
                                          </p:val>
                                        </p:tav>
                                        <p:tav tm="100000">
                                          <p:val>
                                            <p:strVal val="#ppt_x"/>
                                          </p:val>
                                        </p:tav>
                                      </p:tavLst>
                                    </p:anim>
                                    <p:anim calcmode="lin" valueType="num">
                                      <p:cBhvr additive="base">
                                        <p:cTn id="269" dur="150" fill="hold"/>
                                        <p:tgtEl>
                                          <p:spTgt spid="216"/>
                                        </p:tgtEl>
                                        <p:attrNameLst>
                                          <p:attrName>ppt_y</p:attrName>
                                        </p:attrNameLst>
                                      </p:cBhvr>
                                      <p:tavLst>
                                        <p:tav tm="0">
                                          <p:val>
                                            <p:strVal val="1+#ppt_h/2"/>
                                          </p:val>
                                        </p:tav>
                                        <p:tav tm="100000">
                                          <p:val>
                                            <p:strVal val="#ppt_y"/>
                                          </p:val>
                                        </p:tav>
                                      </p:tavLst>
                                    </p:anim>
                                  </p:childTnLst>
                                </p:cTn>
                              </p:par>
                            </p:childTnLst>
                          </p:cTn>
                        </p:par>
                        <p:par>
                          <p:cTn id="270" fill="hold">
                            <p:stCondLst>
                              <p:cond delay="13000"/>
                            </p:stCondLst>
                            <p:childTnLst>
                              <p:par>
                                <p:cTn id="271" presetID="2" presetClass="entr" presetSubtype="4" fill="hold" grpId="0" nodeType="afterEffect">
                                  <p:stCondLst>
                                    <p:cond delay="0"/>
                                  </p:stCondLst>
                                  <p:childTnLst>
                                    <p:set>
                                      <p:cBhvr>
                                        <p:cTn id="272" dur="1" fill="hold">
                                          <p:stCondLst>
                                            <p:cond delay="0"/>
                                          </p:stCondLst>
                                        </p:cTn>
                                        <p:tgtEl>
                                          <p:spTgt spid="217"/>
                                        </p:tgtEl>
                                        <p:attrNameLst>
                                          <p:attrName>style.visibility</p:attrName>
                                        </p:attrNameLst>
                                      </p:cBhvr>
                                      <p:to>
                                        <p:strVal val="visible"/>
                                      </p:to>
                                    </p:set>
                                    <p:anim calcmode="lin" valueType="num">
                                      <p:cBhvr additive="base">
                                        <p:cTn id="273" dur="150" fill="hold"/>
                                        <p:tgtEl>
                                          <p:spTgt spid="217"/>
                                        </p:tgtEl>
                                        <p:attrNameLst>
                                          <p:attrName>ppt_x</p:attrName>
                                        </p:attrNameLst>
                                      </p:cBhvr>
                                      <p:tavLst>
                                        <p:tav tm="0">
                                          <p:val>
                                            <p:strVal val="#ppt_x"/>
                                          </p:val>
                                        </p:tav>
                                        <p:tav tm="100000">
                                          <p:val>
                                            <p:strVal val="#ppt_x"/>
                                          </p:val>
                                        </p:tav>
                                      </p:tavLst>
                                    </p:anim>
                                    <p:anim calcmode="lin" valueType="num">
                                      <p:cBhvr additive="base">
                                        <p:cTn id="274" dur="150" fill="hold"/>
                                        <p:tgtEl>
                                          <p:spTgt spid="217"/>
                                        </p:tgtEl>
                                        <p:attrNameLst>
                                          <p:attrName>ppt_y</p:attrName>
                                        </p:attrNameLst>
                                      </p:cBhvr>
                                      <p:tavLst>
                                        <p:tav tm="0">
                                          <p:val>
                                            <p:strVal val="1+#ppt_h/2"/>
                                          </p:val>
                                        </p:tav>
                                        <p:tav tm="100000">
                                          <p:val>
                                            <p:strVal val="#ppt_y"/>
                                          </p:val>
                                        </p:tav>
                                      </p:tavLst>
                                    </p:anim>
                                  </p:childTnLst>
                                </p:cTn>
                              </p:par>
                            </p:childTnLst>
                          </p:cTn>
                        </p:par>
                        <p:par>
                          <p:cTn id="275" fill="hold">
                            <p:stCondLst>
                              <p:cond delay="13150"/>
                            </p:stCondLst>
                            <p:childTnLst>
                              <p:par>
                                <p:cTn id="276" presetID="2" presetClass="entr" presetSubtype="4" fill="hold" grpId="0" nodeType="afterEffect">
                                  <p:stCondLst>
                                    <p:cond delay="0"/>
                                  </p:stCondLst>
                                  <p:childTnLst>
                                    <p:set>
                                      <p:cBhvr>
                                        <p:cTn id="277" dur="1" fill="hold">
                                          <p:stCondLst>
                                            <p:cond delay="0"/>
                                          </p:stCondLst>
                                        </p:cTn>
                                        <p:tgtEl>
                                          <p:spTgt spid="218"/>
                                        </p:tgtEl>
                                        <p:attrNameLst>
                                          <p:attrName>style.visibility</p:attrName>
                                        </p:attrNameLst>
                                      </p:cBhvr>
                                      <p:to>
                                        <p:strVal val="visible"/>
                                      </p:to>
                                    </p:set>
                                    <p:anim calcmode="lin" valueType="num">
                                      <p:cBhvr additive="base">
                                        <p:cTn id="278" dur="150" fill="hold"/>
                                        <p:tgtEl>
                                          <p:spTgt spid="218"/>
                                        </p:tgtEl>
                                        <p:attrNameLst>
                                          <p:attrName>ppt_x</p:attrName>
                                        </p:attrNameLst>
                                      </p:cBhvr>
                                      <p:tavLst>
                                        <p:tav tm="0">
                                          <p:val>
                                            <p:strVal val="#ppt_x"/>
                                          </p:val>
                                        </p:tav>
                                        <p:tav tm="100000">
                                          <p:val>
                                            <p:strVal val="#ppt_x"/>
                                          </p:val>
                                        </p:tav>
                                      </p:tavLst>
                                    </p:anim>
                                    <p:anim calcmode="lin" valueType="num">
                                      <p:cBhvr additive="base">
                                        <p:cTn id="279" dur="150" fill="hold"/>
                                        <p:tgtEl>
                                          <p:spTgt spid="218"/>
                                        </p:tgtEl>
                                        <p:attrNameLst>
                                          <p:attrName>ppt_y</p:attrName>
                                        </p:attrNameLst>
                                      </p:cBhvr>
                                      <p:tavLst>
                                        <p:tav tm="0">
                                          <p:val>
                                            <p:strVal val="1+#ppt_h/2"/>
                                          </p:val>
                                        </p:tav>
                                        <p:tav tm="100000">
                                          <p:val>
                                            <p:strVal val="#ppt_y"/>
                                          </p:val>
                                        </p:tav>
                                      </p:tavLst>
                                    </p:anim>
                                  </p:childTnLst>
                                </p:cTn>
                              </p:par>
                            </p:childTnLst>
                          </p:cTn>
                        </p:par>
                        <p:par>
                          <p:cTn id="280" fill="hold">
                            <p:stCondLst>
                              <p:cond delay="13300"/>
                            </p:stCondLst>
                            <p:childTnLst>
                              <p:par>
                                <p:cTn id="281" presetID="53" presetClass="entr" presetSubtype="16" fill="hold" grpId="0" nodeType="afterEffect">
                                  <p:stCondLst>
                                    <p:cond delay="0"/>
                                  </p:stCondLst>
                                  <p:childTnLst>
                                    <p:set>
                                      <p:cBhvr>
                                        <p:cTn id="282" dur="1" fill="hold">
                                          <p:stCondLst>
                                            <p:cond delay="0"/>
                                          </p:stCondLst>
                                        </p:cTn>
                                        <p:tgtEl>
                                          <p:spTgt spid="211"/>
                                        </p:tgtEl>
                                        <p:attrNameLst>
                                          <p:attrName>style.visibility</p:attrName>
                                        </p:attrNameLst>
                                      </p:cBhvr>
                                      <p:to>
                                        <p:strVal val="visible"/>
                                      </p:to>
                                    </p:set>
                                    <p:anim calcmode="lin" valueType="num">
                                      <p:cBhvr>
                                        <p:cTn id="283" dur="500" fill="hold"/>
                                        <p:tgtEl>
                                          <p:spTgt spid="211"/>
                                        </p:tgtEl>
                                        <p:attrNameLst>
                                          <p:attrName>ppt_w</p:attrName>
                                        </p:attrNameLst>
                                      </p:cBhvr>
                                      <p:tavLst>
                                        <p:tav tm="0">
                                          <p:val>
                                            <p:fltVal val="0"/>
                                          </p:val>
                                        </p:tav>
                                        <p:tav tm="100000">
                                          <p:val>
                                            <p:strVal val="#ppt_w"/>
                                          </p:val>
                                        </p:tav>
                                      </p:tavLst>
                                    </p:anim>
                                    <p:anim calcmode="lin" valueType="num">
                                      <p:cBhvr>
                                        <p:cTn id="284" dur="500" fill="hold"/>
                                        <p:tgtEl>
                                          <p:spTgt spid="211"/>
                                        </p:tgtEl>
                                        <p:attrNameLst>
                                          <p:attrName>ppt_h</p:attrName>
                                        </p:attrNameLst>
                                      </p:cBhvr>
                                      <p:tavLst>
                                        <p:tav tm="0">
                                          <p:val>
                                            <p:fltVal val="0"/>
                                          </p:val>
                                        </p:tav>
                                        <p:tav tm="100000">
                                          <p:val>
                                            <p:strVal val="#ppt_h"/>
                                          </p:val>
                                        </p:tav>
                                      </p:tavLst>
                                    </p:anim>
                                    <p:animEffect transition="in" filter="fade">
                                      <p:cBhvr>
                                        <p:cTn id="285" dur="500"/>
                                        <p:tgtEl>
                                          <p:spTgt spid="2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3" grpId="0"/>
      <p:bldP spid="264" grpId="0"/>
      <p:bldP spid="265" grpId="0"/>
      <p:bldP spid="266" grpId="0"/>
      <p:bldP spid="98" grpId="0" animBg="1"/>
      <p:bldP spid="114" grpId="0"/>
      <p:bldP spid="115" grpId="0"/>
      <p:bldP spid="125" grpId="0"/>
      <p:bldP spid="126" grpId="0"/>
      <p:bldP spid="153" grpId="0"/>
      <p:bldP spid="154" grpId="0"/>
      <p:bldP spid="155" grpId="0"/>
      <p:bldP spid="76" grpId="0" animBg="1"/>
      <p:bldP spid="77" grpId="0" animBg="1"/>
      <p:bldP spid="78" grpId="0" animBg="1"/>
      <p:bldP spid="79" grpId="0" animBg="1"/>
      <p:bldP spid="80" grpId="0" animBg="1"/>
      <p:bldP spid="81" grpId="0" animBg="1"/>
      <p:bldP spid="87" grpId="0" animBg="1"/>
      <p:bldP spid="88" grpId="0" animBg="1"/>
      <p:bldP spid="89" grpId="0" animBg="1"/>
      <p:bldP spid="90" grpId="0" animBg="1"/>
      <p:bldP spid="91" grpId="0" animBg="1"/>
      <p:bldP spid="103" grpId="0" animBg="1"/>
      <p:bldP spid="116" grpId="0" animBg="1"/>
      <p:bldP spid="127" grpId="0" animBg="1"/>
      <p:bldP spid="138" grpId="0" animBg="1"/>
      <p:bldP spid="156" grpId="0" animBg="1"/>
      <p:bldP spid="157" grpId="0" animBg="1"/>
      <p:bldP spid="158" grpId="0" animBg="1"/>
      <p:bldP spid="159" grpId="0" animBg="1"/>
      <p:bldP spid="160" grpId="0" animBg="1"/>
      <p:bldP spid="190" grpId="0" animBg="1"/>
      <p:bldP spid="191" grpId="0" animBg="1"/>
      <p:bldP spid="192" grpId="0" animBg="1"/>
      <p:bldP spid="193" grpId="0" animBg="1"/>
      <p:bldP spid="194" grpId="0" animBg="1"/>
      <p:bldP spid="195" grpId="0" animBg="1"/>
      <p:bldP spid="196" grpId="0" animBg="1"/>
      <p:bldP spid="211" grpId="0"/>
      <p:bldP spid="212" grpId="0" animBg="1"/>
      <p:bldP spid="213" grpId="0" animBg="1"/>
      <p:bldP spid="214" grpId="0" animBg="1"/>
      <p:bldP spid="215" grpId="0" animBg="1"/>
      <p:bldP spid="216" grpId="0" animBg="1"/>
      <p:bldP spid="217" grpId="0" animBg="1"/>
      <p:bldP spid="218" grpId="0" animBg="1"/>
      <p:bldP spid="220" grpId="0" animBg="1"/>
      <p:bldP spid="222" grpId="0" animBg="1"/>
      <p:bldP spid="22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1650</TotalTime>
  <Words>1319</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362</cp:revision>
  <dcterms:created xsi:type="dcterms:W3CDTF">2016-09-28T22:08:47Z</dcterms:created>
  <dcterms:modified xsi:type="dcterms:W3CDTF">2018-11-08T17:25:53Z</dcterms:modified>
</cp:coreProperties>
</file>