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7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9293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8D43C2-81E2-43FD-9A28-53AFFAE521FD}"/>
              </a:ext>
            </a:extLst>
          </p:cNvPr>
          <p:cNvSpPr/>
          <p:nvPr/>
        </p:nvSpPr>
        <p:spPr>
          <a:xfrm>
            <a:off x="4876800" y="1946573"/>
            <a:ext cx="2236601" cy="3834173"/>
          </a:xfrm>
          <a:prstGeom prst="rect">
            <a:avLst/>
          </a:prstGeom>
          <a:solidFill>
            <a:srgbClr val="5C9AD3"/>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5BCA08A-B2CF-4784-A412-ACFB4DFC7144}"/>
              </a:ext>
            </a:extLst>
          </p:cNvPr>
          <p:cNvSpPr/>
          <p:nvPr/>
        </p:nvSpPr>
        <p:spPr>
          <a:xfrm>
            <a:off x="9589639" y="1946573"/>
            <a:ext cx="2236601" cy="3834173"/>
          </a:xfrm>
          <a:prstGeom prst="rect">
            <a:avLst/>
          </a:prstGeom>
          <a:solidFill>
            <a:srgbClr val="44546B"/>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563BB54-B440-4B92-B65C-F7FF9FD008D4}"/>
              </a:ext>
            </a:extLst>
          </p:cNvPr>
          <p:cNvSpPr/>
          <p:nvPr/>
        </p:nvSpPr>
        <p:spPr>
          <a:xfrm>
            <a:off x="6953644" y="1547180"/>
            <a:ext cx="2795752" cy="4553081"/>
          </a:xfrm>
          <a:prstGeom prst="rect">
            <a:avLst/>
          </a:prstGeom>
          <a:solidFill>
            <a:srgbClr val="FE4A1E"/>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69A67E7-A834-4E2D-A5DB-CBCD8924D409}"/>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TextBox 10">
            <a:extLst>
              <a:ext uri="{FF2B5EF4-FFF2-40B4-BE49-F238E27FC236}">
                <a16:creationId xmlns:a16="http://schemas.microsoft.com/office/drawing/2014/main" id="{2547F016-5A8F-434B-9842-B0681F30CA49}"/>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FE4A1E"/>
                </a:solidFill>
                <a:latin typeface="Candara" panose="020E0502030303020204" pitchFamily="34" charset="0"/>
              </a:rPr>
              <a:t>Lorem ipsum dolor sit amet, consectetur adipiscing elit, sed do eiusmod .</a:t>
            </a:r>
          </a:p>
          <a:p>
            <a:endParaRPr lang="en-US" sz="1000" dirty="0">
              <a:solidFill>
                <a:srgbClr val="00B0F0"/>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C9AD3"/>
                </a:solidFill>
                <a:latin typeface="Candara" panose="020E0502030303020204" pitchFamily="34" charset="0"/>
              </a:rPr>
              <a:t>Lorem ipsum dolor sit amet, consectetur adipiscing elit, sed do eiusmod.</a:t>
            </a:r>
          </a:p>
          <a:p>
            <a:endParaRPr lang="en-US" sz="1000" dirty="0">
              <a:solidFill>
                <a:srgbClr val="ED7D31"/>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4546B"/>
                </a:solidFill>
                <a:latin typeface="Candara" panose="020E0502030303020204" pitchFamily="34" charset="0"/>
              </a:rPr>
              <a:t>Lorem ipsum dolor sit amet, consectetur adipiscing elit, sed do eiusmod.</a:t>
            </a:r>
          </a:p>
        </p:txBody>
      </p:sp>
      <p:sp>
        <p:nvSpPr>
          <p:cNvPr id="14" name="TextBox 13">
            <a:extLst>
              <a:ext uri="{FF2B5EF4-FFF2-40B4-BE49-F238E27FC236}">
                <a16:creationId xmlns:a16="http://schemas.microsoft.com/office/drawing/2014/main" id="{32214565-22D3-4C9F-BB76-27020C5E45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86A3081F-2A41-4AB9-AA94-EE4EE0A07C6A}"/>
              </a:ext>
            </a:extLst>
          </p:cNvPr>
          <p:cNvSpPr txBox="1"/>
          <p:nvPr/>
        </p:nvSpPr>
        <p:spPr>
          <a:xfrm>
            <a:off x="4917390" y="2164371"/>
            <a:ext cx="2023179" cy="36163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DDC6CFA5-3D7A-47D5-89CD-61F1B087302C}"/>
              </a:ext>
            </a:extLst>
          </p:cNvPr>
          <p:cNvSpPr txBox="1"/>
          <p:nvPr/>
        </p:nvSpPr>
        <p:spPr>
          <a:xfrm>
            <a:off x="9762471" y="2164371"/>
            <a:ext cx="2023179" cy="34778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CAFB0CAB-4841-4E6A-8132-B12D292AD950}"/>
              </a:ext>
            </a:extLst>
          </p:cNvPr>
          <p:cNvSpPr txBox="1"/>
          <p:nvPr/>
        </p:nvSpPr>
        <p:spPr>
          <a:xfrm>
            <a:off x="7124962" y="1701528"/>
            <a:ext cx="2476238" cy="43242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OPTION </a:t>
            </a:r>
            <a:r>
              <a:rPr lang="en-US" sz="1500" b="1" dirty="0">
                <a:solidFill>
                  <a:schemeClr val="bg1"/>
                </a:solidFill>
              </a:rPr>
              <a:t>01</a:t>
            </a:r>
          </a:p>
          <a:p>
            <a:pPr algn="ctr"/>
            <a:endParaRPr lang="en-US" sz="1400" b="1" dirty="0">
              <a:solidFill>
                <a:schemeClr val="bg1"/>
              </a:solidFill>
            </a:endParaRPr>
          </a:p>
          <a:p>
            <a:pPr algn="ctr"/>
            <a:r>
              <a:rPr lang="en-US" sz="4400" b="1" dirty="0">
                <a:solidFill>
                  <a:schemeClr val="bg1"/>
                </a:solidFill>
              </a:rPr>
              <a:t>$25</a:t>
            </a:r>
          </a:p>
          <a:p>
            <a:pPr algn="ctr"/>
            <a:endParaRPr lang="en-US" sz="14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4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4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400" b="1" dirty="0">
              <a:solidFill>
                <a:schemeClr val="bg1"/>
              </a:solidFill>
              <a:latin typeface="Baskerville Old Face" panose="02020602080505020303" pitchFamily="18" charset="0"/>
            </a:endParaRPr>
          </a:p>
          <a:p>
            <a:pPr algn="ctr"/>
            <a:r>
              <a:rPr lang="en-US" sz="1300" dirty="0">
                <a:solidFill>
                  <a:schemeClr val="bg1"/>
                </a:solidFill>
                <a:latin typeface="Candara" panose="020E0502030303020204" pitchFamily="34" charset="0"/>
              </a:rPr>
              <a:t>Lorem ipsum dolor sit amet</a:t>
            </a:r>
            <a:endParaRPr lang="en-US" sz="1300" b="1" dirty="0">
              <a:solidFill>
                <a:schemeClr val="bg1"/>
              </a:solidFill>
              <a:latin typeface="Candara" panose="020E0502030303020204" pitchFamily="34" charset="0"/>
            </a:endParaRPr>
          </a:p>
        </p:txBody>
      </p:sp>
      <p:pic>
        <p:nvPicPr>
          <p:cNvPr id="13" name="Picture 12">
            <a:hlinkClick r:id="rId2"/>
            <a:extLst>
              <a:ext uri="{FF2B5EF4-FFF2-40B4-BE49-F238E27FC236}">
                <a16:creationId xmlns:a16="http://schemas.microsoft.com/office/drawing/2014/main" id="{3FA7ED95-49B3-4FE0-839E-A60C8DC874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8" name="Picture 17">
            <a:hlinkClick r:id="rId2"/>
            <a:extLst>
              <a:ext uri="{FF2B5EF4-FFF2-40B4-BE49-F238E27FC236}">
                <a16:creationId xmlns:a16="http://schemas.microsoft.com/office/drawing/2014/main" id="{7D376459-BB72-4F0C-8A37-D76C33F5B5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77120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500"/>
                                        <p:tgtEl>
                                          <p:spTgt spid="11">
                                            <p:txEl>
                                              <p:pRg st="0" end="0"/>
                                            </p:txEl>
                                          </p:spTgt>
                                        </p:tgtEl>
                                      </p:cBhvr>
                                    </p:animEffect>
                                    <p:anim calcmode="lin" valueType="num">
                                      <p:cBhvr>
                                        <p:cTn id="1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fade">
                                      <p:cBhvr>
                                        <p:cTn id="20" dur="500"/>
                                        <p:tgtEl>
                                          <p:spTgt spid="11">
                                            <p:txEl>
                                              <p:pRg st="2" end="2"/>
                                            </p:txEl>
                                          </p:spTgt>
                                        </p:tgtEl>
                                      </p:cBhvr>
                                    </p:animEffect>
                                    <p:anim calcmode="lin" valueType="num">
                                      <p:cBhvr>
                                        <p:cTn id="2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Effect transition="in" filter="fade">
                                      <p:cBhvr>
                                        <p:cTn id="26" dur="500"/>
                                        <p:tgtEl>
                                          <p:spTgt spid="11">
                                            <p:txEl>
                                              <p:pRg st="4" end="4"/>
                                            </p:txEl>
                                          </p:spTgt>
                                        </p:tgtEl>
                                      </p:cBhvr>
                                    </p:animEffect>
                                    <p:anim calcmode="lin" valueType="num">
                                      <p:cBhvr>
                                        <p:cTn id="27"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1">
                                            <p:txEl>
                                              <p:pRg st="6" end="6"/>
                                            </p:txEl>
                                          </p:spTgt>
                                        </p:tgtEl>
                                        <p:attrNameLst>
                                          <p:attrName>style.visibility</p:attrName>
                                        </p:attrNameLst>
                                      </p:cBhvr>
                                      <p:to>
                                        <p:strVal val="visible"/>
                                      </p:to>
                                    </p:set>
                                    <p:animEffect transition="in" filter="fade">
                                      <p:cBhvr>
                                        <p:cTn id="32" dur="500"/>
                                        <p:tgtEl>
                                          <p:spTgt spid="11">
                                            <p:txEl>
                                              <p:pRg st="6" end="6"/>
                                            </p:txEl>
                                          </p:spTgt>
                                        </p:tgtEl>
                                      </p:cBhvr>
                                    </p:animEffect>
                                    <p:anim calcmode="lin" valueType="num">
                                      <p:cBhvr>
                                        <p:cTn id="3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1">
                                            <p:txEl>
                                              <p:pRg st="8" end="8"/>
                                            </p:txEl>
                                          </p:spTgt>
                                        </p:tgtEl>
                                        <p:attrNameLst>
                                          <p:attrName>style.visibility</p:attrName>
                                        </p:attrNameLst>
                                      </p:cBhvr>
                                      <p:to>
                                        <p:strVal val="visible"/>
                                      </p:to>
                                    </p:set>
                                    <p:animEffect transition="in" filter="fade">
                                      <p:cBhvr>
                                        <p:cTn id="38" dur="500"/>
                                        <p:tgtEl>
                                          <p:spTgt spid="11">
                                            <p:txEl>
                                              <p:pRg st="8" end="8"/>
                                            </p:txEl>
                                          </p:spTgt>
                                        </p:tgtEl>
                                      </p:cBhvr>
                                    </p:animEffect>
                                    <p:anim calcmode="lin" valueType="num">
                                      <p:cBhvr>
                                        <p:cTn id="3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1">
                                            <p:txEl>
                                              <p:pRg st="10" end="10"/>
                                            </p:txEl>
                                          </p:spTgt>
                                        </p:tgtEl>
                                        <p:attrNameLst>
                                          <p:attrName>style.visibility</p:attrName>
                                        </p:attrNameLst>
                                      </p:cBhvr>
                                      <p:to>
                                        <p:strVal val="visible"/>
                                      </p:to>
                                    </p:set>
                                    <p:animEffect transition="in" filter="fade">
                                      <p:cBhvr>
                                        <p:cTn id="44" dur="500"/>
                                        <p:tgtEl>
                                          <p:spTgt spid="11">
                                            <p:txEl>
                                              <p:pRg st="10" end="10"/>
                                            </p:txEl>
                                          </p:spTgt>
                                        </p:tgtEl>
                                      </p:cBhvr>
                                    </p:animEffect>
                                    <p:anim calcmode="lin" valueType="num">
                                      <p:cBhvr>
                                        <p:cTn id="45"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11">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par>
                          <p:cTn id="53" fill="hold">
                            <p:stCondLst>
                              <p:cond delay="4000"/>
                            </p:stCondLst>
                            <p:childTnLst>
                              <p:par>
                                <p:cTn id="54" presetID="22" presetClass="entr" presetSubtype="2"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wipe(right)">
                                      <p:cBhvr>
                                        <p:cTn id="56" dur="500"/>
                                        <p:tgtEl>
                                          <p:spTgt spid="2"/>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7">
                                            <p:txEl>
                                              <p:pRg st="0" end="0"/>
                                            </p:txEl>
                                          </p:spTgt>
                                        </p:tgtEl>
                                        <p:attrNameLst>
                                          <p:attrName>style.visibility</p:attrName>
                                        </p:attrNameLst>
                                      </p:cBhvr>
                                      <p:to>
                                        <p:strVal val="visible"/>
                                      </p:to>
                                    </p:set>
                                    <p:animEffect transition="in" filter="fade">
                                      <p:cBhvr>
                                        <p:cTn id="63" dur="500"/>
                                        <p:tgtEl>
                                          <p:spTgt spid="17">
                                            <p:txEl>
                                              <p:pRg st="0" end="0"/>
                                            </p:txEl>
                                          </p:spTgt>
                                        </p:tgtEl>
                                      </p:cBhvr>
                                    </p:animEffect>
                                    <p:anim calcmode="lin" valueType="num">
                                      <p:cBhvr>
                                        <p:cTn id="6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6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7">
                                            <p:txEl>
                                              <p:pRg st="2" end="2"/>
                                            </p:txEl>
                                          </p:spTgt>
                                        </p:tgtEl>
                                        <p:attrNameLst>
                                          <p:attrName>style.visibility</p:attrName>
                                        </p:attrNameLst>
                                      </p:cBhvr>
                                      <p:to>
                                        <p:strVal val="visible"/>
                                      </p:to>
                                    </p:set>
                                    <p:animEffect transition="in" filter="fade">
                                      <p:cBhvr>
                                        <p:cTn id="69" dur="500"/>
                                        <p:tgtEl>
                                          <p:spTgt spid="17">
                                            <p:txEl>
                                              <p:pRg st="2" end="2"/>
                                            </p:txEl>
                                          </p:spTgt>
                                        </p:tgtEl>
                                      </p:cBhvr>
                                    </p:animEffect>
                                    <p:anim calcmode="lin" valueType="num">
                                      <p:cBhvr>
                                        <p:cTn id="7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7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2" presetClass="entr" presetSubtype="0" fill="hold" grpId="0" nodeType="afterEffect">
                                  <p:stCondLst>
                                    <p:cond delay="0"/>
                                  </p:stCondLst>
                                  <p:childTnLst>
                                    <p:set>
                                      <p:cBhvr>
                                        <p:cTn id="74" dur="1" fill="hold">
                                          <p:stCondLst>
                                            <p:cond delay="0"/>
                                          </p:stCondLst>
                                        </p:cTn>
                                        <p:tgtEl>
                                          <p:spTgt spid="17">
                                            <p:txEl>
                                              <p:pRg st="4" end="4"/>
                                            </p:txEl>
                                          </p:spTgt>
                                        </p:tgtEl>
                                        <p:attrNameLst>
                                          <p:attrName>style.visibility</p:attrName>
                                        </p:attrNameLst>
                                      </p:cBhvr>
                                      <p:to>
                                        <p:strVal val="visible"/>
                                      </p:to>
                                    </p:set>
                                    <p:animEffect transition="in" filter="fade">
                                      <p:cBhvr>
                                        <p:cTn id="75" dur="500"/>
                                        <p:tgtEl>
                                          <p:spTgt spid="17">
                                            <p:txEl>
                                              <p:pRg st="4" end="4"/>
                                            </p:txEl>
                                          </p:spTgt>
                                        </p:tgtEl>
                                      </p:cBhvr>
                                    </p:animEffect>
                                    <p:anim calcmode="lin" valueType="num">
                                      <p:cBhvr>
                                        <p:cTn id="7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7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42" presetClass="entr" presetSubtype="0" fill="hold" grpId="0" nodeType="afterEffect">
                                  <p:stCondLst>
                                    <p:cond delay="0"/>
                                  </p:stCondLst>
                                  <p:childTnLst>
                                    <p:set>
                                      <p:cBhvr>
                                        <p:cTn id="80" dur="1" fill="hold">
                                          <p:stCondLst>
                                            <p:cond delay="0"/>
                                          </p:stCondLst>
                                        </p:cTn>
                                        <p:tgtEl>
                                          <p:spTgt spid="17">
                                            <p:txEl>
                                              <p:pRg st="6" end="6"/>
                                            </p:txEl>
                                          </p:spTgt>
                                        </p:tgtEl>
                                        <p:attrNameLst>
                                          <p:attrName>style.visibility</p:attrName>
                                        </p:attrNameLst>
                                      </p:cBhvr>
                                      <p:to>
                                        <p:strVal val="visible"/>
                                      </p:to>
                                    </p:set>
                                    <p:animEffect transition="in" filter="fade">
                                      <p:cBhvr>
                                        <p:cTn id="81" dur="500"/>
                                        <p:tgtEl>
                                          <p:spTgt spid="17">
                                            <p:txEl>
                                              <p:pRg st="6" end="6"/>
                                            </p:txEl>
                                          </p:spTgt>
                                        </p:tgtEl>
                                      </p:cBhvr>
                                    </p:animEffect>
                                    <p:anim calcmode="lin" valueType="num">
                                      <p:cBhvr>
                                        <p:cTn id="82"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83" dur="5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7">
                                            <p:txEl>
                                              <p:pRg st="8" end="8"/>
                                            </p:txEl>
                                          </p:spTgt>
                                        </p:tgtEl>
                                        <p:attrNameLst>
                                          <p:attrName>style.visibility</p:attrName>
                                        </p:attrNameLst>
                                      </p:cBhvr>
                                      <p:to>
                                        <p:strVal val="visible"/>
                                      </p:to>
                                    </p:set>
                                    <p:animEffect transition="in" filter="fade">
                                      <p:cBhvr>
                                        <p:cTn id="87" dur="500"/>
                                        <p:tgtEl>
                                          <p:spTgt spid="17">
                                            <p:txEl>
                                              <p:pRg st="8" end="8"/>
                                            </p:txEl>
                                          </p:spTgt>
                                        </p:tgtEl>
                                      </p:cBhvr>
                                    </p:animEffect>
                                    <p:anim calcmode="lin" valueType="num">
                                      <p:cBhvr>
                                        <p:cTn id="88"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p:cTn id="89" dur="500" fill="hold"/>
                                        <p:tgtEl>
                                          <p:spTgt spid="17">
                                            <p:txEl>
                                              <p:pRg st="8" end="8"/>
                                            </p:txEl>
                                          </p:spTgt>
                                        </p:tgtEl>
                                        <p:attrNameLst>
                                          <p:attrName>ppt_y</p:attrName>
                                        </p:attrNameLst>
                                      </p:cBhvr>
                                      <p:tavLst>
                                        <p:tav tm="0">
                                          <p:val>
                                            <p:strVal val="#ppt_y+.1"/>
                                          </p:val>
                                        </p:tav>
                                        <p:tav tm="100000">
                                          <p:val>
                                            <p:strVal val="#ppt_y"/>
                                          </p:val>
                                        </p:tav>
                                      </p:tavLst>
                                    </p:anim>
                                  </p:childTnLst>
                                </p:cTn>
                              </p:par>
                            </p:childTnLst>
                          </p:cTn>
                        </p:par>
                        <p:par>
                          <p:cTn id="90" fill="hold">
                            <p:stCondLst>
                              <p:cond delay="7000"/>
                            </p:stCondLst>
                            <p:childTnLst>
                              <p:par>
                                <p:cTn id="91" presetID="42" presetClass="entr" presetSubtype="0" fill="hold" grpId="0" nodeType="afterEffect">
                                  <p:stCondLst>
                                    <p:cond delay="0"/>
                                  </p:stCondLst>
                                  <p:childTnLst>
                                    <p:set>
                                      <p:cBhvr>
                                        <p:cTn id="92" dur="1" fill="hold">
                                          <p:stCondLst>
                                            <p:cond delay="0"/>
                                          </p:stCondLst>
                                        </p:cTn>
                                        <p:tgtEl>
                                          <p:spTgt spid="17">
                                            <p:txEl>
                                              <p:pRg st="10" end="10"/>
                                            </p:txEl>
                                          </p:spTgt>
                                        </p:tgtEl>
                                        <p:attrNameLst>
                                          <p:attrName>style.visibility</p:attrName>
                                        </p:attrNameLst>
                                      </p:cBhvr>
                                      <p:to>
                                        <p:strVal val="visible"/>
                                      </p:to>
                                    </p:set>
                                    <p:animEffect transition="in" filter="fade">
                                      <p:cBhvr>
                                        <p:cTn id="93" dur="500"/>
                                        <p:tgtEl>
                                          <p:spTgt spid="17">
                                            <p:txEl>
                                              <p:pRg st="10" end="10"/>
                                            </p:txEl>
                                          </p:spTgt>
                                        </p:tgtEl>
                                      </p:cBhvr>
                                    </p:animEffect>
                                    <p:anim calcmode="lin" valueType="num">
                                      <p:cBhvr>
                                        <p:cTn id="94"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p:cTn id="95" dur="500" fill="hold"/>
                                        <p:tgtEl>
                                          <p:spTgt spid="17">
                                            <p:txEl>
                                              <p:pRg st="10" end="10"/>
                                            </p:txEl>
                                          </p:spTgt>
                                        </p:tgtEl>
                                        <p:attrNameLst>
                                          <p:attrName>ppt_y</p:attrName>
                                        </p:attrNameLst>
                                      </p:cBhvr>
                                      <p:tavLst>
                                        <p:tav tm="0">
                                          <p:val>
                                            <p:strVal val="#ppt_y+.1"/>
                                          </p:val>
                                        </p:tav>
                                        <p:tav tm="100000">
                                          <p:val>
                                            <p:strVal val="#ppt_y"/>
                                          </p:val>
                                        </p:tav>
                                      </p:tavLst>
                                    </p:anim>
                                  </p:childTnLst>
                                </p:cTn>
                              </p:par>
                            </p:childTnLst>
                          </p:cTn>
                        </p:par>
                        <p:par>
                          <p:cTn id="96" fill="hold">
                            <p:stCondLst>
                              <p:cond delay="7500"/>
                            </p:stCondLst>
                            <p:childTnLst>
                              <p:par>
                                <p:cTn id="97" presetID="42" presetClass="entr" presetSubtype="0" fill="hold" grpId="0" nodeType="afterEffect">
                                  <p:stCondLst>
                                    <p:cond delay="0"/>
                                  </p:stCondLst>
                                  <p:childTnLst>
                                    <p:set>
                                      <p:cBhvr>
                                        <p:cTn id="98" dur="1" fill="hold">
                                          <p:stCondLst>
                                            <p:cond delay="0"/>
                                          </p:stCondLst>
                                        </p:cTn>
                                        <p:tgtEl>
                                          <p:spTgt spid="17">
                                            <p:txEl>
                                              <p:pRg st="12" end="12"/>
                                            </p:txEl>
                                          </p:spTgt>
                                        </p:tgtEl>
                                        <p:attrNameLst>
                                          <p:attrName>style.visibility</p:attrName>
                                        </p:attrNameLst>
                                      </p:cBhvr>
                                      <p:to>
                                        <p:strVal val="visible"/>
                                      </p:to>
                                    </p:set>
                                    <p:animEffect transition="in" filter="fade">
                                      <p:cBhvr>
                                        <p:cTn id="99" dur="500"/>
                                        <p:tgtEl>
                                          <p:spTgt spid="17">
                                            <p:txEl>
                                              <p:pRg st="12" end="12"/>
                                            </p:txEl>
                                          </p:spTgt>
                                        </p:tgtEl>
                                      </p:cBhvr>
                                    </p:animEffect>
                                    <p:anim calcmode="lin" valueType="num">
                                      <p:cBhvr>
                                        <p:cTn id="100"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p:cTn id="101" dur="500" fill="hold"/>
                                        <p:tgtEl>
                                          <p:spTgt spid="17">
                                            <p:txEl>
                                              <p:pRg st="12" end="12"/>
                                            </p:txEl>
                                          </p:spTgt>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42" presetClass="entr" presetSubtype="0" fill="hold" grpId="0" nodeType="afterEffect">
                                  <p:stCondLst>
                                    <p:cond delay="0"/>
                                  </p:stCondLst>
                                  <p:childTnLst>
                                    <p:set>
                                      <p:cBhvr>
                                        <p:cTn id="104" dur="1" fill="hold">
                                          <p:stCondLst>
                                            <p:cond delay="0"/>
                                          </p:stCondLst>
                                        </p:cTn>
                                        <p:tgtEl>
                                          <p:spTgt spid="17">
                                            <p:txEl>
                                              <p:pRg st="14" end="14"/>
                                            </p:txEl>
                                          </p:spTgt>
                                        </p:tgtEl>
                                        <p:attrNameLst>
                                          <p:attrName>style.visibility</p:attrName>
                                        </p:attrNameLst>
                                      </p:cBhvr>
                                      <p:to>
                                        <p:strVal val="visible"/>
                                      </p:to>
                                    </p:set>
                                    <p:animEffect transition="in" filter="fade">
                                      <p:cBhvr>
                                        <p:cTn id="105" dur="500"/>
                                        <p:tgtEl>
                                          <p:spTgt spid="17">
                                            <p:txEl>
                                              <p:pRg st="14" end="14"/>
                                            </p:txEl>
                                          </p:spTgt>
                                        </p:tgtEl>
                                      </p:cBhvr>
                                    </p:animEffect>
                                    <p:anim calcmode="lin" valueType="num">
                                      <p:cBhvr>
                                        <p:cTn id="106" dur="500" fill="hold"/>
                                        <p:tgtEl>
                                          <p:spTgt spid="17">
                                            <p:txEl>
                                              <p:pRg st="14" end="14"/>
                                            </p:txEl>
                                          </p:spTgt>
                                        </p:tgtEl>
                                        <p:attrNameLst>
                                          <p:attrName>ppt_x</p:attrName>
                                        </p:attrNameLst>
                                      </p:cBhvr>
                                      <p:tavLst>
                                        <p:tav tm="0">
                                          <p:val>
                                            <p:strVal val="#ppt_x"/>
                                          </p:val>
                                        </p:tav>
                                        <p:tav tm="100000">
                                          <p:val>
                                            <p:strVal val="#ppt_x"/>
                                          </p:val>
                                        </p:tav>
                                      </p:tavLst>
                                    </p:anim>
                                    <p:anim calcmode="lin" valueType="num">
                                      <p:cBhvr>
                                        <p:cTn id="107" dur="500" fill="hold"/>
                                        <p:tgtEl>
                                          <p:spTgt spid="17">
                                            <p:txEl>
                                              <p:pRg st="14" end="14"/>
                                            </p:txEl>
                                          </p:spTgt>
                                        </p:tgtEl>
                                        <p:attrNameLst>
                                          <p:attrName>ppt_y</p:attrName>
                                        </p:attrNameLst>
                                      </p:cBhvr>
                                      <p:tavLst>
                                        <p:tav tm="0">
                                          <p:val>
                                            <p:strVal val="#ppt_y+.1"/>
                                          </p:val>
                                        </p:tav>
                                        <p:tav tm="100000">
                                          <p:val>
                                            <p:strVal val="#ppt_y"/>
                                          </p:val>
                                        </p:tav>
                                      </p:tavLst>
                                    </p:anim>
                                  </p:childTnLst>
                                </p:cTn>
                              </p:par>
                            </p:childTnLst>
                          </p:cTn>
                        </p:par>
                        <p:par>
                          <p:cTn id="108" fill="hold">
                            <p:stCondLst>
                              <p:cond delay="8500"/>
                            </p:stCondLst>
                            <p:childTnLst>
                              <p:par>
                                <p:cTn id="109" presetID="42" presetClass="entr" presetSubtype="0" fill="hold" grpId="0" nodeType="afterEffect">
                                  <p:stCondLst>
                                    <p:cond delay="0"/>
                                  </p:stCondLst>
                                  <p:childTnLst>
                                    <p:set>
                                      <p:cBhvr>
                                        <p:cTn id="110" dur="1" fill="hold">
                                          <p:stCondLst>
                                            <p:cond delay="0"/>
                                          </p:stCondLst>
                                        </p:cTn>
                                        <p:tgtEl>
                                          <p:spTgt spid="17">
                                            <p:txEl>
                                              <p:pRg st="16" end="16"/>
                                            </p:txEl>
                                          </p:spTgt>
                                        </p:tgtEl>
                                        <p:attrNameLst>
                                          <p:attrName>style.visibility</p:attrName>
                                        </p:attrNameLst>
                                      </p:cBhvr>
                                      <p:to>
                                        <p:strVal val="visible"/>
                                      </p:to>
                                    </p:set>
                                    <p:animEffect transition="in" filter="fade">
                                      <p:cBhvr>
                                        <p:cTn id="111" dur="500"/>
                                        <p:tgtEl>
                                          <p:spTgt spid="17">
                                            <p:txEl>
                                              <p:pRg st="16" end="16"/>
                                            </p:txEl>
                                          </p:spTgt>
                                        </p:tgtEl>
                                      </p:cBhvr>
                                    </p:animEffect>
                                    <p:anim calcmode="lin" valueType="num">
                                      <p:cBhvr>
                                        <p:cTn id="112" dur="500" fill="hold"/>
                                        <p:tgtEl>
                                          <p:spTgt spid="17">
                                            <p:txEl>
                                              <p:pRg st="16" end="16"/>
                                            </p:txEl>
                                          </p:spTgt>
                                        </p:tgtEl>
                                        <p:attrNameLst>
                                          <p:attrName>ppt_x</p:attrName>
                                        </p:attrNameLst>
                                      </p:cBhvr>
                                      <p:tavLst>
                                        <p:tav tm="0">
                                          <p:val>
                                            <p:strVal val="#ppt_x"/>
                                          </p:val>
                                        </p:tav>
                                        <p:tav tm="100000">
                                          <p:val>
                                            <p:strVal val="#ppt_x"/>
                                          </p:val>
                                        </p:tav>
                                      </p:tavLst>
                                    </p:anim>
                                    <p:anim calcmode="lin" valueType="num">
                                      <p:cBhvr>
                                        <p:cTn id="113" dur="500" fill="hold"/>
                                        <p:tgtEl>
                                          <p:spTgt spid="17">
                                            <p:txEl>
                                              <p:pRg st="16" end="16"/>
                                            </p:txEl>
                                          </p:spTgt>
                                        </p:tgtEl>
                                        <p:attrNameLst>
                                          <p:attrName>ppt_y</p:attrName>
                                        </p:attrNameLst>
                                      </p:cBhvr>
                                      <p:tavLst>
                                        <p:tav tm="0">
                                          <p:val>
                                            <p:strVal val="#ppt_y+.1"/>
                                          </p:val>
                                        </p:tav>
                                        <p:tav tm="100000">
                                          <p:val>
                                            <p:strVal val="#ppt_y"/>
                                          </p:val>
                                        </p:tav>
                                      </p:tavLst>
                                    </p:anim>
                                  </p:childTnLst>
                                </p:cTn>
                              </p:par>
                            </p:childTnLst>
                          </p:cTn>
                        </p:par>
                        <p:par>
                          <p:cTn id="114" fill="hold">
                            <p:stCondLst>
                              <p:cond delay="9000"/>
                            </p:stCondLst>
                            <p:childTnLst>
                              <p:par>
                                <p:cTn id="115" presetID="42" presetClass="entr" presetSubtype="0" fill="hold" grpId="0" nodeType="afterEffect">
                                  <p:stCondLst>
                                    <p:cond delay="0"/>
                                  </p:stCondLst>
                                  <p:childTnLst>
                                    <p:set>
                                      <p:cBhvr>
                                        <p:cTn id="116" dur="1" fill="hold">
                                          <p:stCondLst>
                                            <p:cond delay="0"/>
                                          </p:stCondLst>
                                        </p:cTn>
                                        <p:tgtEl>
                                          <p:spTgt spid="15">
                                            <p:txEl>
                                              <p:pRg st="0" end="0"/>
                                            </p:txEl>
                                          </p:spTgt>
                                        </p:tgtEl>
                                        <p:attrNameLst>
                                          <p:attrName>style.visibility</p:attrName>
                                        </p:attrNameLst>
                                      </p:cBhvr>
                                      <p:to>
                                        <p:strVal val="visible"/>
                                      </p:to>
                                    </p:set>
                                    <p:animEffect transition="in" filter="fade">
                                      <p:cBhvr>
                                        <p:cTn id="117" dur="500"/>
                                        <p:tgtEl>
                                          <p:spTgt spid="15">
                                            <p:txEl>
                                              <p:pRg st="0" end="0"/>
                                            </p:txEl>
                                          </p:spTgt>
                                        </p:tgtEl>
                                      </p:cBhvr>
                                    </p:animEffect>
                                    <p:anim calcmode="lin" valueType="num">
                                      <p:cBhvr>
                                        <p:cTn id="118"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19"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120" fill="hold">
                            <p:stCondLst>
                              <p:cond delay="9500"/>
                            </p:stCondLst>
                            <p:childTnLst>
                              <p:par>
                                <p:cTn id="121" presetID="42" presetClass="entr" presetSubtype="0" fill="hold" grpId="0" nodeType="afterEffect">
                                  <p:stCondLst>
                                    <p:cond delay="0"/>
                                  </p:stCondLst>
                                  <p:childTnLst>
                                    <p:set>
                                      <p:cBhvr>
                                        <p:cTn id="122" dur="1" fill="hold">
                                          <p:stCondLst>
                                            <p:cond delay="0"/>
                                          </p:stCondLst>
                                        </p:cTn>
                                        <p:tgtEl>
                                          <p:spTgt spid="15">
                                            <p:txEl>
                                              <p:pRg st="2" end="2"/>
                                            </p:txEl>
                                          </p:spTgt>
                                        </p:tgtEl>
                                        <p:attrNameLst>
                                          <p:attrName>style.visibility</p:attrName>
                                        </p:attrNameLst>
                                      </p:cBhvr>
                                      <p:to>
                                        <p:strVal val="visible"/>
                                      </p:to>
                                    </p:set>
                                    <p:animEffect transition="in" filter="fade">
                                      <p:cBhvr>
                                        <p:cTn id="123" dur="500"/>
                                        <p:tgtEl>
                                          <p:spTgt spid="15">
                                            <p:txEl>
                                              <p:pRg st="2" end="2"/>
                                            </p:txEl>
                                          </p:spTgt>
                                        </p:tgtEl>
                                      </p:cBhvr>
                                    </p:animEffect>
                                    <p:anim calcmode="lin" valueType="num">
                                      <p:cBhvr>
                                        <p:cTn id="124"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25"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0000"/>
                            </p:stCondLst>
                            <p:childTnLst>
                              <p:par>
                                <p:cTn id="127" presetID="42" presetClass="entr" presetSubtype="0" fill="hold" grpId="0" nodeType="afterEffect">
                                  <p:stCondLst>
                                    <p:cond delay="0"/>
                                  </p:stCondLst>
                                  <p:childTnLst>
                                    <p:set>
                                      <p:cBhvr>
                                        <p:cTn id="128" dur="1" fill="hold">
                                          <p:stCondLst>
                                            <p:cond delay="0"/>
                                          </p:stCondLst>
                                        </p:cTn>
                                        <p:tgtEl>
                                          <p:spTgt spid="15">
                                            <p:txEl>
                                              <p:pRg st="4" end="4"/>
                                            </p:txEl>
                                          </p:spTgt>
                                        </p:tgtEl>
                                        <p:attrNameLst>
                                          <p:attrName>style.visibility</p:attrName>
                                        </p:attrNameLst>
                                      </p:cBhvr>
                                      <p:to>
                                        <p:strVal val="visible"/>
                                      </p:to>
                                    </p:set>
                                    <p:animEffect transition="in" filter="fade">
                                      <p:cBhvr>
                                        <p:cTn id="129" dur="500"/>
                                        <p:tgtEl>
                                          <p:spTgt spid="15">
                                            <p:txEl>
                                              <p:pRg st="4" end="4"/>
                                            </p:txEl>
                                          </p:spTgt>
                                        </p:tgtEl>
                                      </p:cBhvr>
                                    </p:animEffect>
                                    <p:anim calcmode="lin" valueType="num">
                                      <p:cBhvr>
                                        <p:cTn id="130"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131" dur="5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0500"/>
                            </p:stCondLst>
                            <p:childTnLst>
                              <p:par>
                                <p:cTn id="133" presetID="42" presetClass="entr" presetSubtype="0" fill="hold" grpId="0" nodeType="afterEffect">
                                  <p:stCondLst>
                                    <p:cond delay="0"/>
                                  </p:stCondLst>
                                  <p:childTnLst>
                                    <p:set>
                                      <p:cBhvr>
                                        <p:cTn id="134" dur="1" fill="hold">
                                          <p:stCondLst>
                                            <p:cond delay="0"/>
                                          </p:stCondLst>
                                        </p:cTn>
                                        <p:tgtEl>
                                          <p:spTgt spid="15">
                                            <p:txEl>
                                              <p:pRg st="6" end="6"/>
                                            </p:txEl>
                                          </p:spTgt>
                                        </p:tgtEl>
                                        <p:attrNameLst>
                                          <p:attrName>style.visibility</p:attrName>
                                        </p:attrNameLst>
                                      </p:cBhvr>
                                      <p:to>
                                        <p:strVal val="visible"/>
                                      </p:to>
                                    </p:set>
                                    <p:animEffect transition="in" filter="fade">
                                      <p:cBhvr>
                                        <p:cTn id="135" dur="500"/>
                                        <p:tgtEl>
                                          <p:spTgt spid="15">
                                            <p:txEl>
                                              <p:pRg st="6" end="6"/>
                                            </p:txEl>
                                          </p:spTgt>
                                        </p:tgtEl>
                                      </p:cBhvr>
                                    </p:animEffect>
                                    <p:anim calcmode="lin" valueType="num">
                                      <p:cBhvr>
                                        <p:cTn id="136"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137" dur="5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138" fill="hold">
                            <p:stCondLst>
                              <p:cond delay="11000"/>
                            </p:stCondLst>
                            <p:childTnLst>
                              <p:par>
                                <p:cTn id="139" presetID="42" presetClass="entr" presetSubtype="0" fill="hold" grpId="0" nodeType="afterEffect">
                                  <p:stCondLst>
                                    <p:cond delay="0"/>
                                  </p:stCondLst>
                                  <p:childTnLst>
                                    <p:set>
                                      <p:cBhvr>
                                        <p:cTn id="140" dur="1" fill="hold">
                                          <p:stCondLst>
                                            <p:cond delay="0"/>
                                          </p:stCondLst>
                                        </p:cTn>
                                        <p:tgtEl>
                                          <p:spTgt spid="15">
                                            <p:txEl>
                                              <p:pRg st="8" end="8"/>
                                            </p:txEl>
                                          </p:spTgt>
                                        </p:tgtEl>
                                        <p:attrNameLst>
                                          <p:attrName>style.visibility</p:attrName>
                                        </p:attrNameLst>
                                      </p:cBhvr>
                                      <p:to>
                                        <p:strVal val="visible"/>
                                      </p:to>
                                    </p:set>
                                    <p:animEffect transition="in" filter="fade">
                                      <p:cBhvr>
                                        <p:cTn id="141" dur="500"/>
                                        <p:tgtEl>
                                          <p:spTgt spid="15">
                                            <p:txEl>
                                              <p:pRg st="8" end="8"/>
                                            </p:txEl>
                                          </p:spTgt>
                                        </p:tgtEl>
                                      </p:cBhvr>
                                    </p:animEffect>
                                    <p:anim calcmode="lin" valueType="num">
                                      <p:cBhvr>
                                        <p:cTn id="142"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143" dur="5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par>
                          <p:cTn id="144" fill="hold">
                            <p:stCondLst>
                              <p:cond delay="11500"/>
                            </p:stCondLst>
                            <p:childTnLst>
                              <p:par>
                                <p:cTn id="145" presetID="42" presetClass="entr" presetSubtype="0" fill="hold" grpId="0" nodeType="afterEffect">
                                  <p:stCondLst>
                                    <p:cond delay="0"/>
                                  </p:stCondLst>
                                  <p:childTnLst>
                                    <p:set>
                                      <p:cBhvr>
                                        <p:cTn id="146" dur="1" fill="hold">
                                          <p:stCondLst>
                                            <p:cond delay="0"/>
                                          </p:stCondLst>
                                        </p:cTn>
                                        <p:tgtEl>
                                          <p:spTgt spid="15">
                                            <p:txEl>
                                              <p:pRg st="10" end="10"/>
                                            </p:txEl>
                                          </p:spTgt>
                                        </p:tgtEl>
                                        <p:attrNameLst>
                                          <p:attrName>style.visibility</p:attrName>
                                        </p:attrNameLst>
                                      </p:cBhvr>
                                      <p:to>
                                        <p:strVal val="visible"/>
                                      </p:to>
                                    </p:set>
                                    <p:animEffect transition="in" filter="fade">
                                      <p:cBhvr>
                                        <p:cTn id="147" dur="500"/>
                                        <p:tgtEl>
                                          <p:spTgt spid="15">
                                            <p:txEl>
                                              <p:pRg st="10" end="10"/>
                                            </p:txEl>
                                          </p:spTgt>
                                        </p:tgtEl>
                                      </p:cBhvr>
                                    </p:animEffect>
                                    <p:anim calcmode="lin" valueType="num">
                                      <p:cBhvr>
                                        <p:cTn id="148" dur="5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149" dur="500" fill="hold"/>
                                        <p:tgtEl>
                                          <p:spTgt spid="15">
                                            <p:txEl>
                                              <p:pRg st="10" end="10"/>
                                            </p:txEl>
                                          </p:spTgt>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15">
                                            <p:txEl>
                                              <p:pRg st="12" end="12"/>
                                            </p:txEl>
                                          </p:spTgt>
                                        </p:tgtEl>
                                        <p:attrNameLst>
                                          <p:attrName>style.visibility</p:attrName>
                                        </p:attrNameLst>
                                      </p:cBhvr>
                                      <p:to>
                                        <p:strVal val="visible"/>
                                      </p:to>
                                    </p:set>
                                    <p:animEffect transition="in" filter="fade">
                                      <p:cBhvr>
                                        <p:cTn id="153" dur="500"/>
                                        <p:tgtEl>
                                          <p:spTgt spid="15">
                                            <p:txEl>
                                              <p:pRg st="12" end="12"/>
                                            </p:txEl>
                                          </p:spTgt>
                                        </p:tgtEl>
                                      </p:cBhvr>
                                    </p:animEffect>
                                    <p:anim calcmode="lin" valueType="num">
                                      <p:cBhvr>
                                        <p:cTn id="154" dur="5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155" dur="500" fill="hold"/>
                                        <p:tgtEl>
                                          <p:spTgt spid="15">
                                            <p:txEl>
                                              <p:pRg st="12" end="12"/>
                                            </p:txEl>
                                          </p:spTgt>
                                        </p:tgtEl>
                                        <p:attrNameLst>
                                          <p:attrName>ppt_y</p:attrName>
                                        </p:attrNameLst>
                                      </p:cBhvr>
                                      <p:tavLst>
                                        <p:tav tm="0">
                                          <p:val>
                                            <p:strVal val="#ppt_y+.1"/>
                                          </p:val>
                                        </p:tav>
                                        <p:tav tm="100000">
                                          <p:val>
                                            <p:strVal val="#ppt_y"/>
                                          </p:val>
                                        </p:tav>
                                      </p:tavLst>
                                    </p:anim>
                                  </p:childTnLst>
                                </p:cTn>
                              </p:par>
                            </p:childTnLst>
                          </p:cTn>
                        </p:par>
                        <p:par>
                          <p:cTn id="156" fill="hold">
                            <p:stCondLst>
                              <p:cond delay="12500"/>
                            </p:stCondLst>
                            <p:childTnLst>
                              <p:par>
                                <p:cTn id="157" presetID="42" presetClass="entr" presetSubtype="0" fill="hold" grpId="0" nodeType="afterEffect">
                                  <p:stCondLst>
                                    <p:cond delay="0"/>
                                  </p:stCondLst>
                                  <p:childTnLst>
                                    <p:set>
                                      <p:cBhvr>
                                        <p:cTn id="158" dur="1" fill="hold">
                                          <p:stCondLst>
                                            <p:cond delay="0"/>
                                          </p:stCondLst>
                                        </p:cTn>
                                        <p:tgtEl>
                                          <p:spTgt spid="15">
                                            <p:txEl>
                                              <p:pRg st="14" end="14"/>
                                            </p:txEl>
                                          </p:spTgt>
                                        </p:tgtEl>
                                        <p:attrNameLst>
                                          <p:attrName>style.visibility</p:attrName>
                                        </p:attrNameLst>
                                      </p:cBhvr>
                                      <p:to>
                                        <p:strVal val="visible"/>
                                      </p:to>
                                    </p:set>
                                    <p:animEffect transition="in" filter="fade">
                                      <p:cBhvr>
                                        <p:cTn id="159" dur="500"/>
                                        <p:tgtEl>
                                          <p:spTgt spid="15">
                                            <p:txEl>
                                              <p:pRg st="14" end="14"/>
                                            </p:txEl>
                                          </p:spTgt>
                                        </p:tgtEl>
                                      </p:cBhvr>
                                    </p:animEffect>
                                    <p:anim calcmode="lin" valueType="num">
                                      <p:cBhvr>
                                        <p:cTn id="160" dur="500" fill="hold"/>
                                        <p:tgtEl>
                                          <p:spTgt spid="15">
                                            <p:txEl>
                                              <p:pRg st="14" end="14"/>
                                            </p:txEl>
                                          </p:spTgt>
                                        </p:tgtEl>
                                        <p:attrNameLst>
                                          <p:attrName>ppt_x</p:attrName>
                                        </p:attrNameLst>
                                      </p:cBhvr>
                                      <p:tavLst>
                                        <p:tav tm="0">
                                          <p:val>
                                            <p:strVal val="#ppt_x"/>
                                          </p:val>
                                        </p:tav>
                                        <p:tav tm="100000">
                                          <p:val>
                                            <p:strVal val="#ppt_x"/>
                                          </p:val>
                                        </p:tav>
                                      </p:tavLst>
                                    </p:anim>
                                    <p:anim calcmode="lin" valueType="num">
                                      <p:cBhvr>
                                        <p:cTn id="161" dur="500" fill="hold"/>
                                        <p:tgtEl>
                                          <p:spTgt spid="15">
                                            <p:txEl>
                                              <p:pRg st="14" end="14"/>
                                            </p:txEl>
                                          </p:spTgt>
                                        </p:tgtEl>
                                        <p:attrNameLst>
                                          <p:attrName>ppt_y</p:attrName>
                                        </p:attrNameLst>
                                      </p:cBhvr>
                                      <p:tavLst>
                                        <p:tav tm="0">
                                          <p:val>
                                            <p:strVal val="#ppt_y+.1"/>
                                          </p:val>
                                        </p:tav>
                                        <p:tav tm="100000">
                                          <p:val>
                                            <p:strVal val="#ppt_y"/>
                                          </p:val>
                                        </p:tav>
                                      </p:tavLst>
                                    </p:anim>
                                  </p:childTnLst>
                                </p:cTn>
                              </p:par>
                            </p:childTnLst>
                          </p:cTn>
                        </p:par>
                        <p:par>
                          <p:cTn id="162" fill="hold">
                            <p:stCondLst>
                              <p:cond delay="13000"/>
                            </p:stCondLst>
                            <p:childTnLst>
                              <p:par>
                                <p:cTn id="163" presetID="42" presetClass="entr" presetSubtype="0" fill="hold" grpId="0" nodeType="afterEffect">
                                  <p:stCondLst>
                                    <p:cond delay="0"/>
                                  </p:stCondLst>
                                  <p:childTnLst>
                                    <p:set>
                                      <p:cBhvr>
                                        <p:cTn id="164" dur="1" fill="hold">
                                          <p:stCondLst>
                                            <p:cond delay="0"/>
                                          </p:stCondLst>
                                        </p:cTn>
                                        <p:tgtEl>
                                          <p:spTgt spid="15">
                                            <p:txEl>
                                              <p:pRg st="16" end="16"/>
                                            </p:txEl>
                                          </p:spTgt>
                                        </p:tgtEl>
                                        <p:attrNameLst>
                                          <p:attrName>style.visibility</p:attrName>
                                        </p:attrNameLst>
                                      </p:cBhvr>
                                      <p:to>
                                        <p:strVal val="visible"/>
                                      </p:to>
                                    </p:set>
                                    <p:animEffect transition="in" filter="fade">
                                      <p:cBhvr>
                                        <p:cTn id="165" dur="500"/>
                                        <p:tgtEl>
                                          <p:spTgt spid="15">
                                            <p:txEl>
                                              <p:pRg st="16" end="16"/>
                                            </p:txEl>
                                          </p:spTgt>
                                        </p:tgtEl>
                                      </p:cBhvr>
                                    </p:animEffect>
                                    <p:anim calcmode="lin" valueType="num">
                                      <p:cBhvr>
                                        <p:cTn id="166" dur="500" fill="hold"/>
                                        <p:tgtEl>
                                          <p:spTgt spid="15">
                                            <p:txEl>
                                              <p:pRg st="16" end="16"/>
                                            </p:txEl>
                                          </p:spTgt>
                                        </p:tgtEl>
                                        <p:attrNameLst>
                                          <p:attrName>ppt_x</p:attrName>
                                        </p:attrNameLst>
                                      </p:cBhvr>
                                      <p:tavLst>
                                        <p:tav tm="0">
                                          <p:val>
                                            <p:strVal val="#ppt_x"/>
                                          </p:val>
                                        </p:tav>
                                        <p:tav tm="100000">
                                          <p:val>
                                            <p:strVal val="#ppt_x"/>
                                          </p:val>
                                        </p:tav>
                                      </p:tavLst>
                                    </p:anim>
                                    <p:anim calcmode="lin" valueType="num">
                                      <p:cBhvr>
                                        <p:cTn id="167" dur="500" fill="hold"/>
                                        <p:tgtEl>
                                          <p:spTgt spid="15">
                                            <p:txEl>
                                              <p:pRg st="16" end="16"/>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3500"/>
                            </p:stCondLst>
                            <p:childTnLst>
                              <p:par>
                                <p:cTn id="169" presetID="42" presetClass="entr" presetSubtype="0" fill="hold" grpId="0" nodeType="afterEffect">
                                  <p:stCondLst>
                                    <p:cond delay="0"/>
                                  </p:stCondLst>
                                  <p:childTnLst>
                                    <p:set>
                                      <p:cBhvr>
                                        <p:cTn id="170" dur="1" fill="hold">
                                          <p:stCondLst>
                                            <p:cond delay="0"/>
                                          </p:stCondLst>
                                        </p:cTn>
                                        <p:tgtEl>
                                          <p:spTgt spid="16">
                                            <p:txEl>
                                              <p:pRg st="0" end="0"/>
                                            </p:txEl>
                                          </p:spTgt>
                                        </p:tgtEl>
                                        <p:attrNameLst>
                                          <p:attrName>style.visibility</p:attrName>
                                        </p:attrNameLst>
                                      </p:cBhvr>
                                      <p:to>
                                        <p:strVal val="visible"/>
                                      </p:to>
                                    </p:set>
                                    <p:animEffect transition="in" filter="fade">
                                      <p:cBhvr>
                                        <p:cTn id="171" dur="500"/>
                                        <p:tgtEl>
                                          <p:spTgt spid="16">
                                            <p:txEl>
                                              <p:pRg st="0" end="0"/>
                                            </p:txEl>
                                          </p:spTgt>
                                        </p:tgtEl>
                                      </p:cBhvr>
                                    </p:animEffect>
                                    <p:anim calcmode="lin" valueType="num">
                                      <p:cBhvr>
                                        <p:cTn id="172"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73"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4000"/>
                            </p:stCondLst>
                            <p:childTnLst>
                              <p:par>
                                <p:cTn id="175" presetID="42" presetClass="entr" presetSubtype="0" fill="hold" grpId="0" nodeType="afterEffect">
                                  <p:stCondLst>
                                    <p:cond delay="0"/>
                                  </p:stCondLst>
                                  <p:childTnLst>
                                    <p:set>
                                      <p:cBhvr>
                                        <p:cTn id="176" dur="1" fill="hold">
                                          <p:stCondLst>
                                            <p:cond delay="0"/>
                                          </p:stCondLst>
                                        </p:cTn>
                                        <p:tgtEl>
                                          <p:spTgt spid="16">
                                            <p:txEl>
                                              <p:pRg st="2" end="2"/>
                                            </p:txEl>
                                          </p:spTgt>
                                        </p:tgtEl>
                                        <p:attrNameLst>
                                          <p:attrName>style.visibility</p:attrName>
                                        </p:attrNameLst>
                                      </p:cBhvr>
                                      <p:to>
                                        <p:strVal val="visible"/>
                                      </p:to>
                                    </p:set>
                                    <p:animEffect transition="in" filter="fade">
                                      <p:cBhvr>
                                        <p:cTn id="177" dur="500"/>
                                        <p:tgtEl>
                                          <p:spTgt spid="16">
                                            <p:txEl>
                                              <p:pRg st="2" end="2"/>
                                            </p:txEl>
                                          </p:spTgt>
                                        </p:tgtEl>
                                      </p:cBhvr>
                                    </p:animEffect>
                                    <p:anim calcmode="lin" valueType="num">
                                      <p:cBhvr>
                                        <p:cTn id="17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79"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80" fill="hold">
                            <p:stCondLst>
                              <p:cond delay="14500"/>
                            </p:stCondLst>
                            <p:childTnLst>
                              <p:par>
                                <p:cTn id="181" presetID="42" presetClass="entr" presetSubtype="0" fill="hold" grpId="0" nodeType="afterEffect">
                                  <p:stCondLst>
                                    <p:cond delay="0"/>
                                  </p:stCondLst>
                                  <p:childTnLst>
                                    <p:set>
                                      <p:cBhvr>
                                        <p:cTn id="182" dur="1" fill="hold">
                                          <p:stCondLst>
                                            <p:cond delay="0"/>
                                          </p:stCondLst>
                                        </p:cTn>
                                        <p:tgtEl>
                                          <p:spTgt spid="16">
                                            <p:txEl>
                                              <p:pRg st="4" end="4"/>
                                            </p:txEl>
                                          </p:spTgt>
                                        </p:tgtEl>
                                        <p:attrNameLst>
                                          <p:attrName>style.visibility</p:attrName>
                                        </p:attrNameLst>
                                      </p:cBhvr>
                                      <p:to>
                                        <p:strVal val="visible"/>
                                      </p:to>
                                    </p:set>
                                    <p:animEffect transition="in" filter="fade">
                                      <p:cBhvr>
                                        <p:cTn id="183" dur="500"/>
                                        <p:tgtEl>
                                          <p:spTgt spid="16">
                                            <p:txEl>
                                              <p:pRg st="4" end="4"/>
                                            </p:txEl>
                                          </p:spTgt>
                                        </p:tgtEl>
                                      </p:cBhvr>
                                    </p:animEffect>
                                    <p:anim calcmode="lin" valueType="num">
                                      <p:cBhvr>
                                        <p:cTn id="184"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85" dur="5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par>
                          <p:cTn id="186" fill="hold">
                            <p:stCondLst>
                              <p:cond delay="15000"/>
                            </p:stCondLst>
                            <p:childTnLst>
                              <p:par>
                                <p:cTn id="187" presetID="42" presetClass="entr" presetSubtype="0" fill="hold" grpId="0" nodeType="afterEffect">
                                  <p:stCondLst>
                                    <p:cond delay="0"/>
                                  </p:stCondLst>
                                  <p:childTnLst>
                                    <p:set>
                                      <p:cBhvr>
                                        <p:cTn id="188" dur="1" fill="hold">
                                          <p:stCondLst>
                                            <p:cond delay="0"/>
                                          </p:stCondLst>
                                        </p:cTn>
                                        <p:tgtEl>
                                          <p:spTgt spid="16">
                                            <p:txEl>
                                              <p:pRg st="6" end="6"/>
                                            </p:txEl>
                                          </p:spTgt>
                                        </p:tgtEl>
                                        <p:attrNameLst>
                                          <p:attrName>style.visibility</p:attrName>
                                        </p:attrNameLst>
                                      </p:cBhvr>
                                      <p:to>
                                        <p:strVal val="visible"/>
                                      </p:to>
                                    </p:set>
                                    <p:animEffect transition="in" filter="fade">
                                      <p:cBhvr>
                                        <p:cTn id="189" dur="500"/>
                                        <p:tgtEl>
                                          <p:spTgt spid="16">
                                            <p:txEl>
                                              <p:pRg st="6" end="6"/>
                                            </p:txEl>
                                          </p:spTgt>
                                        </p:tgtEl>
                                      </p:cBhvr>
                                    </p:animEffect>
                                    <p:anim calcmode="lin" valueType="num">
                                      <p:cBhvr>
                                        <p:cTn id="190"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191" dur="5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par>
                          <p:cTn id="192" fill="hold">
                            <p:stCondLst>
                              <p:cond delay="15500"/>
                            </p:stCondLst>
                            <p:childTnLst>
                              <p:par>
                                <p:cTn id="193" presetID="42" presetClass="entr" presetSubtype="0" fill="hold" grpId="0" nodeType="afterEffect">
                                  <p:stCondLst>
                                    <p:cond delay="0"/>
                                  </p:stCondLst>
                                  <p:childTnLst>
                                    <p:set>
                                      <p:cBhvr>
                                        <p:cTn id="194" dur="1" fill="hold">
                                          <p:stCondLst>
                                            <p:cond delay="0"/>
                                          </p:stCondLst>
                                        </p:cTn>
                                        <p:tgtEl>
                                          <p:spTgt spid="16">
                                            <p:txEl>
                                              <p:pRg st="8" end="8"/>
                                            </p:txEl>
                                          </p:spTgt>
                                        </p:tgtEl>
                                        <p:attrNameLst>
                                          <p:attrName>style.visibility</p:attrName>
                                        </p:attrNameLst>
                                      </p:cBhvr>
                                      <p:to>
                                        <p:strVal val="visible"/>
                                      </p:to>
                                    </p:set>
                                    <p:animEffect transition="in" filter="fade">
                                      <p:cBhvr>
                                        <p:cTn id="195" dur="500"/>
                                        <p:tgtEl>
                                          <p:spTgt spid="16">
                                            <p:txEl>
                                              <p:pRg st="8" end="8"/>
                                            </p:txEl>
                                          </p:spTgt>
                                        </p:tgtEl>
                                      </p:cBhvr>
                                    </p:animEffect>
                                    <p:anim calcmode="lin" valueType="num">
                                      <p:cBhvr>
                                        <p:cTn id="196"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97" dur="5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par>
                          <p:cTn id="198" fill="hold">
                            <p:stCondLst>
                              <p:cond delay="16000"/>
                            </p:stCondLst>
                            <p:childTnLst>
                              <p:par>
                                <p:cTn id="199" presetID="42" presetClass="entr" presetSubtype="0" fill="hold" grpId="0" nodeType="afterEffect">
                                  <p:stCondLst>
                                    <p:cond delay="0"/>
                                  </p:stCondLst>
                                  <p:childTnLst>
                                    <p:set>
                                      <p:cBhvr>
                                        <p:cTn id="200" dur="1" fill="hold">
                                          <p:stCondLst>
                                            <p:cond delay="0"/>
                                          </p:stCondLst>
                                        </p:cTn>
                                        <p:tgtEl>
                                          <p:spTgt spid="16">
                                            <p:txEl>
                                              <p:pRg st="10" end="10"/>
                                            </p:txEl>
                                          </p:spTgt>
                                        </p:tgtEl>
                                        <p:attrNameLst>
                                          <p:attrName>style.visibility</p:attrName>
                                        </p:attrNameLst>
                                      </p:cBhvr>
                                      <p:to>
                                        <p:strVal val="visible"/>
                                      </p:to>
                                    </p:set>
                                    <p:animEffect transition="in" filter="fade">
                                      <p:cBhvr>
                                        <p:cTn id="201" dur="500"/>
                                        <p:tgtEl>
                                          <p:spTgt spid="16">
                                            <p:txEl>
                                              <p:pRg st="10" end="10"/>
                                            </p:txEl>
                                          </p:spTgt>
                                        </p:tgtEl>
                                      </p:cBhvr>
                                    </p:animEffect>
                                    <p:anim calcmode="lin" valueType="num">
                                      <p:cBhvr>
                                        <p:cTn id="202" dur="5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03" dur="5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par>
                          <p:cTn id="204" fill="hold">
                            <p:stCondLst>
                              <p:cond delay="16500"/>
                            </p:stCondLst>
                            <p:childTnLst>
                              <p:par>
                                <p:cTn id="205" presetID="42" presetClass="entr" presetSubtype="0" fill="hold" grpId="0" nodeType="afterEffect">
                                  <p:stCondLst>
                                    <p:cond delay="0"/>
                                  </p:stCondLst>
                                  <p:childTnLst>
                                    <p:set>
                                      <p:cBhvr>
                                        <p:cTn id="206" dur="1" fill="hold">
                                          <p:stCondLst>
                                            <p:cond delay="0"/>
                                          </p:stCondLst>
                                        </p:cTn>
                                        <p:tgtEl>
                                          <p:spTgt spid="16">
                                            <p:txEl>
                                              <p:pRg st="12" end="12"/>
                                            </p:txEl>
                                          </p:spTgt>
                                        </p:tgtEl>
                                        <p:attrNameLst>
                                          <p:attrName>style.visibility</p:attrName>
                                        </p:attrNameLst>
                                      </p:cBhvr>
                                      <p:to>
                                        <p:strVal val="visible"/>
                                      </p:to>
                                    </p:set>
                                    <p:animEffect transition="in" filter="fade">
                                      <p:cBhvr>
                                        <p:cTn id="207" dur="500"/>
                                        <p:tgtEl>
                                          <p:spTgt spid="16">
                                            <p:txEl>
                                              <p:pRg st="12" end="12"/>
                                            </p:txEl>
                                          </p:spTgt>
                                        </p:tgtEl>
                                      </p:cBhvr>
                                    </p:animEffect>
                                    <p:anim calcmode="lin" valueType="num">
                                      <p:cBhvr>
                                        <p:cTn id="208" dur="500" fill="hold"/>
                                        <p:tgtEl>
                                          <p:spTgt spid="16">
                                            <p:txEl>
                                              <p:pRg st="12" end="12"/>
                                            </p:txEl>
                                          </p:spTgt>
                                        </p:tgtEl>
                                        <p:attrNameLst>
                                          <p:attrName>ppt_x</p:attrName>
                                        </p:attrNameLst>
                                      </p:cBhvr>
                                      <p:tavLst>
                                        <p:tav tm="0">
                                          <p:val>
                                            <p:strVal val="#ppt_x"/>
                                          </p:val>
                                        </p:tav>
                                        <p:tav tm="100000">
                                          <p:val>
                                            <p:strVal val="#ppt_x"/>
                                          </p:val>
                                        </p:tav>
                                      </p:tavLst>
                                    </p:anim>
                                    <p:anim calcmode="lin" valueType="num">
                                      <p:cBhvr>
                                        <p:cTn id="209" dur="500" fill="hold"/>
                                        <p:tgtEl>
                                          <p:spTgt spid="16">
                                            <p:txEl>
                                              <p:pRg st="12" end="12"/>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7000"/>
                            </p:stCondLst>
                            <p:childTnLst>
                              <p:par>
                                <p:cTn id="211" presetID="42" presetClass="entr" presetSubtype="0" fill="hold" grpId="0" nodeType="afterEffect">
                                  <p:stCondLst>
                                    <p:cond delay="0"/>
                                  </p:stCondLst>
                                  <p:childTnLst>
                                    <p:set>
                                      <p:cBhvr>
                                        <p:cTn id="212" dur="1" fill="hold">
                                          <p:stCondLst>
                                            <p:cond delay="0"/>
                                          </p:stCondLst>
                                        </p:cTn>
                                        <p:tgtEl>
                                          <p:spTgt spid="16">
                                            <p:txEl>
                                              <p:pRg st="14" end="14"/>
                                            </p:txEl>
                                          </p:spTgt>
                                        </p:tgtEl>
                                        <p:attrNameLst>
                                          <p:attrName>style.visibility</p:attrName>
                                        </p:attrNameLst>
                                      </p:cBhvr>
                                      <p:to>
                                        <p:strVal val="visible"/>
                                      </p:to>
                                    </p:set>
                                    <p:animEffect transition="in" filter="fade">
                                      <p:cBhvr>
                                        <p:cTn id="213" dur="500"/>
                                        <p:tgtEl>
                                          <p:spTgt spid="16">
                                            <p:txEl>
                                              <p:pRg st="14" end="14"/>
                                            </p:txEl>
                                          </p:spTgt>
                                        </p:tgtEl>
                                      </p:cBhvr>
                                    </p:animEffect>
                                    <p:anim calcmode="lin" valueType="num">
                                      <p:cBhvr>
                                        <p:cTn id="214" dur="500" fill="hold"/>
                                        <p:tgtEl>
                                          <p:spTgt spid="16">
                                            <p:txEl>
                                              <p:pRg st="14" end="14"/>
                                            </p:txEl>
                                          </p:spTgt>
                                        </p:tgtEl>
                                        <p:attrNameLst>
                                          <p:attrName>ppt_x</p:attrName>
                                        </p:attrNameLst>
                                      </p:cBhvr>
                                      <p:tavLst>
                                        <p:tav tm="0">
                                          <p:val>
                                            <p:strVal val="#ppt_x"/>
                                          </p:val>
                                        </p:tav>
                                        <p:tav tm="100000">
                                          <p:val>
                                            <p:strVal val="#ppt_x"/>
                                          </p:val>
                                        </p:tav>
                                      </p:tavLst>
                                    </p:anim>
                                    <p:anim calcmode="lin" valueType="num">
                                      <p:cBhvr>
                                        <p:cTn id="215" dur="500" fill="hold"/>
                                        <p:tgtEl>
                                          <p:spTgt spid="16">
                                            <p:txEl>
                                              <p:pRg st="14" end="14"/>
                                            </p:txEl>
                                          </p:spTgt>
                                        </p:tgtEl>
                                        <p:attrNameLst>
                                          <p:attrName>ppt_y</p:attrName>
                                        </p:attrNameLst>
                                      </p:cBhvr>
                                      <p:tavLst>
                                        <p:tav tm="0">
                                          <p:val>
                                            <p:strVal val="#ppt_y+.1"/>
                                          </p:val>
                                        </p:tav>
                                        <p:tav tm="100000">
                                          <p:val>
                                            <p:strVal val="#ppt_y"/>
                                          </p:val>
                                        </p:tav>
                                      </p:tavLst>
                                    </p:anim>
                                  </p:childTnLst>
                                </p:cTn>
                              </p:par>
                            </p:childTnLst>
                          </p:cTn>
                        </p:par>
                        <p:par>
                          <p:cTn id="216" fill="hold">
                            <p:stCondLst>
                              <p:cond delay="17500"/>
                            </p:stCondLst>
                            <p:childTnLst>
                              <p:par>
                                <p:cTn id="217" presetID="42" presetClass="entr" presetSubtype="0" fill="hold" grpId="0" nodeType="afterEffect">
                                  <p:stCondLst>
                                    <p:cond delay="0"/>
                                  </p:stCondLst>
                                  <p:childTnLst>
                                    <p:set>
                                      <p:cBhvr>
                                        <p:cTn id="218" dur="1" fill="hold">
                                          <p:stCondLst>
                                            <p:cond delay="0"/>
                                          </p:stCondLst>
                                        </p:cTn>
                                        <p:tgtEl>
                                          <p:spTgt spid="16">
                                            <p:txEl>
                                              <p:pRg st="16" end="16"/>
                                            </p:txEl>
                                          </p:spTgt>
                                        </p:tgtEl>
                                        <p:attrNameLst>
                                          <p:attrName>style.visibility</p:attrName>
                                        </p:attrNameLst>
                                      </p:cBhvr>
                                      <p:to>
                                        <p:strVal val="visible"/>
                                      </p:to>
                                    </p:set>
                                    <p:animEffect transition="in" filter="fade">
                                      <p:cBhvr>
                                        <p:cTn id="219" dur="500"/>
                                        <p:tgtEl>
                                          <p:spTgt spid="16">
                                            <p:txEl>
                                              <p:pRg st="16" end="16"/>
                                            </p:txEl>
                                          </p:spTgt>
                                        </p:tgtEl>
                                      </p:cBhvr>
                                    </p:animEffect>
                                    <p:anim calcmode="lin" valueType="num">
                                      <p:cBhvr>
                                        <p:cTn id="220" dur="500" fill="hold"/>
                                        <p:tgtEl>
                                          <p:spTgt spid="16">
                                            <p:txEl>
                                              <p:pRg st="16" end="16"/>
                                            </p:txEl>
                                          </p:spTgt>
                                        </p:tgtEl>
                                        <p:attrNameLst>
                                          <p:attrName>ppt_x</p:attrName>
                                        </p:attrNameLst>
                                      </p:cBhvr>
                                      <p:tavLst>
                                        <p:tav tm="0">
                                          <p:val>
                                            <p:strVal val="#ppt_x"/>
                                          </p:val>
                                        </p:tav>
                                        <p:tav tm="100000">
                                          <p:val>
                                            <p:strVal val="#ppt_x"/>
                                          </p:val>
                                        </p:tav>
                                      </p:tavLst>
                                    </p:anim>
                                    <p:anim calcmode="lin" valueType="num">
                                      <p:cBhvr>
                                        <p:cTn id="221" dur="500" fill="hold"/>
                                        <p:tgtEl>
                                          <p:spTgt spid="1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2" grpId="0" animBg="1"/>
      <p:bldP spid="11" grpId="0" build="p"/>
      <p:bldP spid="14" grpId="0"/>
      <p:bldP spid="15" grpId="0" build="p"/>
      <p:bldP spid="16" grpId="0" build="p"/>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1378</Words>
  <Application>Microsoft Office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Baskerville Old Face</vt:lpstr>
      <vt:lpstr>Bernard MT Condensed</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2018-11-08T17:24:47Z</dcterms:modified>
</cp:coreProperties>
</file>