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E4A1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261884"/>
            <a:chOff x="1619804" y="2992914"/>
            <a:chExt cx="1828800" cy="1261884"/>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sp>
          <p:nvSpPr>
            <p:cNvPr id="51" name="TextBox 50"/>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261884"/>
            <a:chOff x="1619804" y="2992914"/>
            <a:chExt cx="1828800" cy="1261884"/>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p:txBody>
        </p:sp>
        <p:sp>
          <p:nvSpPr>
            <p:cNvPr id="62" name="TextBox 61"/>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261884"/>
            <a:chOff x="1619804" y="2992914"/>
            <a:chExt cx="1828800" cy="1261884"/>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p:txBody>
        </p:sp>
        <p:sp>
          <p:nvSpPr>
            <p:cNvPr id="71" name="TextBox 70"/>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chemeClr val="tx1">
              <a:alpha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261884"/>
            <a:chOff x="1619804" y="2992914"/>
            <a:chExt cx="1828800" cy="1261884"/>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p:txBody>
        </p:sp>
        <p:sp>
          <p:nvSpPr>
            <p:cNvPr id="81" name="TextBox 80"/>
            <p:cNvSpPr txBox="1"/>
            <p:nvPr/>
          </p:nvSpPr>
          <p:spPr>
            <a:xfrm>
              <a:off x="1656568" y="3362246"/>
              <a:ext cx="1790941"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rgbClr val="44546B"/>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rgbClr val="5C9AD3"/>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rgbClr val="7A7A7A"/>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A981CA11-FF86-4D1C-A2BF-B4B45BD317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760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1254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2018-01-02T00:06:29Z</dcterms:modified>
</cp:coreProperties>
</file>