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val 45"/>
          <p:cNvSpPr>
            <a:spLocks noChangeAspect="1"/>
          </p:cNvSpPr>
          <p:nvPr/>
        </p:nvSpPr>
        <p:spPr>
          <a:xfrm>
            <a:off x="1038750" y="1780939"/>
            <a:ext cx="2743200" cy="2743200"/>
          </a:xfrm>
          <a:prstGeom prst="ellipse">
            <a:avLst/>
          </a:prstGeom>
          <a:solidFill>
            <a:schemeClr val="tx1">
              <a:alpha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135"/>
          <p:cNvSpPr>
            <a:spLocks noEditPoints="1"/>
          </p:cNvSpPr>
          <p:nvPr/>
        </p:nvSpPr>
        <p:spPr bwMode="auto">
          <a:xfrm>
            <a:off x="2087074" y="2111055"/>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FE4A1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8" name="Group 47"/>
          <p:cNvGrpSpPr/>
          <p:nvPr/>
        </p:nvGrpSpPr>
        <p:grpSpPr>
          <a:xfrm>
            <a:off x="1436320" y="2877961"/>
            <a:ext cx="1828800" cy="1261884"/>
            <a:chOff x="1619804" y="2992914"/>
            <a:chExt cx="1828800" cy="1261884"/>
          </a:xfrm>
        </p:grpSpPr>
        <p:sp>
          <p:nvSpPr>
            <p:cNvPr id="50" name="TextBox 49"/>
            <p:cNvSpPr txBox="1"/>
            <p:nvPr/>
          </p:nvSpPr>
          <p:spPr>
            <a:xfrm>
              <a:off x="1619804" y="2992914"/>
              <a:ext cx="1828800" cy="369332"/>
            </a:xfrm>
            <a:prstGeom prst="rect">
              <a:avLst/>
            </a:prstGeom>
            <a:noFill/>
          </p:spPr>
          <p:txBody>
            <a:bodyPr wrap="square" rtlCol="0">
              <a:spAutoFit/>
            </a:bodyPr>
            <a:lstStyle/>
            <a:p>
              <a:pPr algn="ctr"/>
              <a:r>
                <a:rPr lang="en-US" b="1" dirty="0">
                  <a:solidFill>
                    <a:srgbClr val="FE4A1E"/>
                  </a:solidFill>
                  <a:latin typeface="Candara" panose="020E0502030303020204" pitchFamily="34" charset="0"/>
                </a:rPr>
                <a:t>Lorem Ipsum</a:t>
              </a:r>
            </a:p>
          </p:txBody>
        </p:sp>
        <p:sp>
          <p:nvSpPr>
            <p:cNvPr id="51" name="TextBox 50"/>
            <p:cNvSpPr txBox="1"/>
            <p:nvPr/>
          </p:nvSpPr>
          <p:spPr>
            <a:xfrm>
              <a:off x="1656568" y="3362246"/>
              <a:ext cx="1790941"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a:t>
              </a:r>
            </a:p>
          </p:txBody>
        </p:sp>
      </p:grpSp>
      <p:sp>
        <p:nvSpPr>
          <p:cNvPr id="53" name="Oval 52"/>
          <p:cNvSpPr>
            <a:spLocks noChangeAspect="1"/>
          </p:cNvSpPr>
          <p:nvPr/>
        </p:nvSpPr>
        <p:spPr>
          <a:xfrm>
            <a:off x="3520948" y="3434431"/>
            <a:ext cx="2743200" cy="2743200"/>
          </a:xfrm>
          <a:prstGeom prst="ellipse">
            <a:avLst/>
          </a:prstGeom>
          <a:solidFill>
            <a:schemeClr val="tx1">
              <a:alpha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918518" y="4531453"/>
            <a:ext cx="1828800" cy="1261884"/>
            <a:chOff x="1619804" y="2992914"/>
            <a:chExt cx="1828800" cy="1261884"/>
          </a:xfrm>
        </p:grpSpPr>
        <p:sp>
          <p:nvSpPr>
            <p:cNvPr id="60" name="TextBox 59"/>
            <p:cNvSpPr txBox="1"/>
            <p:nvPr/>
          </p:nvSpPr>
          <p:spPr>
            <a:xfrm>
              <a:off x="1619804" y="2992914"/>
              <a:ext cx="1828800" cy="369332"/>
            </a:xfrm>
            <a:prstGeom prst="rect">
              <a:avLst/>
            </a:prstGeom>
            <a:noFill/>
          </p:spPr>
          <p:txBody>
            <a:bodyPr wrap="square" rtlCol="0">
              <a:spAutoFit/>
            </a:bodyPr>
            <a:lstStyle/>
            <a:p>
              <a:pPr algn="ctr"/>
              <a:r>
                <a:rPr lang="en-US" b="1" dirty="0">
                  <a:solidFill>
                    <a:srgbClr val="5C9AD3"/>
                  </a:solidFill>
                  <a:latin typeface="Candara" panose="020E0502030303020204" pitchFamily="34" charset="0"/>
                </a:rPr>
                <a:t>Lorem Ipsum</a:t>
              </a:r>
            </a:p>
          </p:txBody>
        </p:sp>
        <p:sp>
          <p:nvSpPr>
            <p:cNvPr id="62" name="TextBox 61"/>
            <p:cNvSpPr txBox="1"/>
            <p:nvPr/>
          </p:nvSpPr>
          <p:spPr>
            <a:xfrm>
              <a:off x="1656568" y="3362246"/>
              <a:ext cx="1790941"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a:t>
              </a:r>
            </a:p>
          </p:txBody>
        </p:sp>
      </p:grpSp>
      <p:sp>
        <p:nvSpPr>
          <p:cNvPr id="67" name="Oval 66"/>
          <p:cNvSpPr>
            <a:spLocks noChangeAspect="1"/>
          </p:cNvSpPr>
          <p:nvPr/>
        </p:nvSpPr>
        <p:spPr>
          <a:xfrm>
            <a:off x="5962428" y="1779191"/>
            <a:ext cx="2743200" cy="2743200"/>
          </a:xfrm>
          <a:prstGeom prst="ellipse">
            <a:avLst/>
          </a:prstGeom>
          <a:solidFill>
            <a:schemeClr val="tx1">
              <a:alpha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6359998" y="2876213"/>
            <a:ext cx="1828800" cy="1261884"/>
            <a:chOff x="1619804" y="2992914"/>
            <a:chExt cx="1828800" cy="1261884"/>
          </a:xfrm>
        </p:grpSpPr>
        <p:sp>
          <p:nvSpPr>
            <p:cNvPr id="70" name="TextBox 69"/>
            <p:cNvSpPr txBox="1"/>
            <p:nvPr/>
          </p:nvSpPr>
          <p:spPr>
            <a:xfrm>
              <a:off x="1619804" y="2992914"/>
              <a:ext cx="1828800" cy="369332"/>
            </a:xfrm>
            <a:prstGeom prst="rect">
              <a:avLst/>
            </a:prstGeom>
            <a:noFill/>
          </p:spPr>
          <p:txBody>
            <a:bodyPr wrap="square" rtlCol="0">
              <a:spAutoFit/>
            </a:bodyPr>
            <a:lstStyle/>
            <a:p>
              <a:pPr algn="ctr"/>
              <a:r>
                <a:rPr lang="en-US" b="1" dirty="0">
                  <a:solidFill>
                    <a:srgbClr val="44546B"/>
                  </a:solidFill>
                  <a:latin typeface="Candara" panose="020E0502030303020204" pitchFamily="34" charset="0"/>
                </a:rPr>
                <a:t>Lorem Ipsum</a:t>
              </a:r>
            </a:p>
          </p:txBody>
        </p:sp>
        <p:sp>
          <p:nvSpPr>
            <p:cNvPr id="71" name="TextBox 70"/>
            <p:cNvSpPr txBox="1"/>
            <p:nvPr/>
          </p:nvSpPr>
          <p:spPr>
            <a:xfrm>
              <a:off x="1656568" y="3362246"/>
              <a:ext cx="1790941"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a:t>
              </a:r>
            </a:p>
          </p:txBody>
        </p:sp>
      </p:grpSp>
      <p:sp>
        <p:nvSpPr>
          <p:cNvPr id="74" name="Oval 73"/>
          <p:cNvSpPr>
            <a:spLocks noChangeAspect="1"/>
          </p:cNvSpPr>
          <p:nvPr/>
        </p:nvSpPr>
        <p:spPr>
          <a:xfrm>
            <a:off x="8429658" y="3421064"/>
            <a:ext cx="2743200" cy="2743200"/>
          </a:xfrm>
          <a:prstGeom prst="ellipse">
            <a:avLst/>
          </a:prstGeom>
          <a:solidFill>
            <a:schemeClr val="tx1">
              <a:alpha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p:cNvGrpSpPr/>
          <p:nvPr/>
        </p:nvGrpSpPr>
        <p:grpSpPr>
          <a:xfrm>
            <a:off x="8827228" y="4518086"/>
            <a:ext cx="1828800" cy="1261884"/>
            <a:chOff x="1619804" y="2992914"/>
            <a:chExt cx="1828800" cy="1261884"/>
          </a:xfrm>
        </p:grpSpPr>
        <p:sp>
          <p:nvSpPr>
            <p:cNvPr id="80" name="TextBox 79"/>
            <p:cNvSpPr txBox="1"/>
            <p:nvPr/>
          </p:nvSpPr>
          <p:spPr>
            <a:xfrm>
              <a:off x="1619804" y="2992914"/>
              <a:ext cx="1828800" cy="369332"/>
            </a:xfrm>
            <a:prstGeom prst="rect">
              <a:avLst/>
            </a:prstGeom>
            <a:noFill/>
          </p:spPr>
          <p:txBody>
            <a:bodyPr wrap="square" rtlCol="0">
              <a:spAutoFit/>
            </a:bodyPr>
            <a:lstStyle/>
            <a:p>
              <a:pPr algn="ctr"/>
              <a:r>
                <a:rPr lang="en-US" b="1" dirty="0">
                  <a:solidFill>
                    <a:srgbClr val="7A7A7A"/>
                  </a:solidFill>
                  <a:latin typeface="Candara" panose="020E0502030303020204" pitchFamily="34" charset="0"/>
                </a:rPr>
                <a:t>Lorem Ipsum</a:t>
              </a:r>
            </a:p>
          </p:txBody>
        </p:sp>
        <p:sp>
          <p:nvSpPr>
            <p:cNvPr id="81" name="TextBox 80"/>
            <p:cNvSpPr txBox="1"/>
            <p:nvPr/>
          </p:nvSpPr>
          <p:spPr>
            <a:xfrm>
              <a:off x="1656568" y="3362246"/>
              <a:ext cx="1790941"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a:t>
              </a:r>
            </a:p>
          </p:txBody>
        </p:sp>
      </p:gr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0" name="Group 39"/>
          <p:cNvGrpSpPr/>
          <p:nvPr/>
        </p:nvGrpSpPr>
        <p:grpSpPr>
          <a:xfrm>
            <a:off x="7122398" y="2111055"/>
            <a:ext cx="423259" cy="521515"/>
            <a:chOff x="4598988" y="3263900"/>
            <a:chExt cx="444500" cy="547688"/>
          </a:xfrm>
          <a:solidFill>
            <a:srgbClr val="44546B"/>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593576" y="3794943"/>
            <a:ext cx="514352" cy="514352"/>
            <a:chOff x="3878263" y="2220913"/>
            <a:chExt cx="547687" cy="547687"/>
          </a:xfrm>
          <a:solidFill>
            <a:srgbClr val="5C9AD3"/>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07276" y="3746057"/>
            <a:ext cx="304371" cy="512235"/>
            <a:chOff x="533400" y="2800350"/>
            <a:chExt cx="325437" cy="547687"/>
          </a:xfrm>
          <a:solidFill>
            <a:srgbClr val="7A7A7A"/>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a:extLst>
              <a:ext uri="{FF2B5EF4-FFF2-40B4-BE49-F238E27FC236}">
                <a16:creationId xmlns:a16="http://schemas.microsoft.com/office/drawing/2014/main" id="{A981CA11-FF86-4D1C-A2BF-B4B45BD317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7609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animEffect transition="in" filter="fade">
                                      <p:cBhvr>
                                        <p:cTn id="13" dur="500"/>
                                        <p:tgtEl>
                                          <p:spTgt spid="46"/>
                                        </p:tgtEl>
                                      </p:cBhvr>
                                    </p:animEffect>
                                    <p:anim calcmode="lin" valueType="num">
                                      <p:cBhvr>
                                        <p:cTn id="14" dur="500" fill="hold"/>
                                        <p:tgtEl>
                                          <p:spTgt spid="46"/>
                                        </p:tgtEl>
                                        <p:attrNameLst>
                                          <p:attrName>ppt_x</p:attrName>
                                        </p:attrNameLst>
                                      </p:cBhvr>
                                      <p:tavLst>
                                        <p:tav tm="0">
                                          <p:val>
                                            <p:fltVal val="0.5"/>
                                          </p:val>
                                        </p:tav>
                                        <p:tav tm="100000">
                                          <p:val>
                                            <p:strVal val="#ppt_x"/>
                                          </p:val>
                                        </p:tav>
                                      </p:tavLst>
                                    </p:anim>
                                    <p:anim calcmode="lin" valueType="num">
                                      <p:cBhvr>
                                        <p:cTn id="15" dur="500" fill="hold"/>
                                        <p:tgtEl>
                                          <p:spTgt spid="4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p:cTn id="19" dur="500" fill="hold"/>
                                        <p:tgtEl>
                                          <p:spTgt spid="47"/>
                                        </p:tgtEl>
                                        <p:attrNameLst>
                                          <p:attrName>ppt_w</p:attrName>
                                        </p:attrNameLst>
                                      </p:cBhvr>
                                      <p:tavLst>
                                        <p:tav tm="0">
                                          <p:val>
                                            <p:fltVal val="0"/>
                                          </p:val>
                                        </p:tav>
                                        <p:tav tm="100000">
                                          <p:val>
                                            <p:strVal val="#ppt_w"/>
                                          </p:val>
                                        </p:tav>
                                      </p:tavLst>
                                    </p:anim>
                                    <p:anim calcmode="lin" valueType="num">
                                      <p:cBhvr>
                                        <p:cTn id="20" dur="500" fill="hold"/>
                                        <p:tgtEl>
                                          <p:spTgt spid="47"/>
                                        </p:tgtEl>
                                        <p:attrNameLst>
                                          <p:attrName>ppt_h</p:attrName>
                                        </p:attrNameLst>
                                      </p:cBhvr>
                                      <p:tavLst>
                                        <p:tav tm="0">
                                          <p:val>
                                            <p:fltVal val="0"/>
                                          </p:val>
                                        </p:tav>
                                        <p:tav tm="100000">
                                          <p:val>
                                            <p:strVal val="#ppt_h"/>
                                          </p:val>
                                        </p:tav>
                                      </p:tavLst>
                                    </p:anim>
                                    <p:animEffect transition="in" filter="fade">
                                      <p:cBhvr>
                                        <p:cTn id="21" dur="500"/>
                                        <p:tgtEl>
                                          <p:spTgt spid="47"/>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up)">
                                      <p:cBhvr>
                                        <p:cTn id="25" dur="750"/>
                                        <p:tgtEl>
                                          <p:spTgt spid="48"/>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anim calcmode="lin" valueType="num">
                                      <p:cBhvr>
                                        <p:cTn id="32" dur="500" fill="hold"/>
                                        <p:tgtEl>
                                          <p:spTgt spid="53"/>
                                        </p:tgtEl>
                                        <p:attrNameLst>
                                          <p:attrName>ppt_x</p:attrName>
                                        </p:attrNameLst>
                                      </p:cBhvr>
                                      <p:tavLst>
                                        <p:tav tm="0">
                                          <p:val>
                                            <p:fltVal val="0.5"/>
                                          </p:val>
                                        </p:tav>
                                        <p:tav tm="100000">
                                          <p:val>
                                            <p:strVal val="#ppt_x"/>
                                          </p:val>
                                        </p:tav>
                                      </p:tavLst>
                                    </p:anim>
                                    <p:anim calcmode="lin" valueType="num">
                                      <p:cBhvr>
                                        <p:cTn id="33" dur="500" fill="hold"/>
                                        <p:tgtEl>
                                          <p:spTgt spid="53"/>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up)">
                                      <p:cBhvr>
                                        <p:cTn id="43" dur="750"/>
                                        <p:tgtEl>
                                          <p:spTgt spid="56"/>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anim calcmode="lin" valueType="num">
                                      <p:cBhvr>
                                        <p:cTn id="50" dur="500" fill="hold"/>
                                        <p:tgtEl>
                                          <p:spTgt spid="67"/>
                                        </p:tgtEl>
                                        <p:attrNameLst>
                                          <p:attrName>ppt_x</p:attrName>
                                        </p:attrNameLst>
                                      </p:cBhvr>
                                      <p:tavLst>
                                        <p:tav tm="0">
                                          <p:val>
                                            <p:fltVal val="0.5"/>
                                          </p:val>
                                        </p:tav>
                                        <p:tav tm="100000">
                                          <p:val>
                                            <p:strVal val="#ppt_x"/>
                                          </p:val>
                                        </p:tav>
                                      </p:tavLst>
                                    </p:anim>
                                    <p:anim calcmode="lin" valueType="num">
                                      <p:cBhvr>
                                        <p:cTn id="51" dur="500" fill="hold"/>
                                        <p:tgtEl>
                                          <p:spTgt spid="67"/>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wipe(up)">
                                      <p:cBhvr>
                                        <p:cTn id="61" dur="750"/>
                                        <p:tgtEl>
                                          <p:spTgt spid="69"/>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anim calcmode="lin" valueType="num">
                                      <p:cBhvr>
                                        <p:cTn id="68" dur="500" fill="hold"/>
                                        <p:tgtEl>
                                          <p:spTgt spid="74"/>
                                        </p:tgtEl>
                                        <p:attrNameLst>
                                          <p:attrName>ppt_x</p:attrName>
                                        </p:attrNameLst>
                                      </p:cBhvr>
                                      <p:tavLst>
                                        <p:tav tm="0">
                                          <p:val>
                                            <p:fltVal val="0.5"/>
                                          </p:val>
                                        </p:tav>
                                        <p:tav tm="100000">
                                          <p:val>
                                            <p:strVal val="#ppt_x"/>
                                          </p:val>
                                        </p:tav>
                                      </p:tavLst>
                                    </p:anim>
                                    <p:anim calcmode="lin" valueType="num">
                                      <p:cBhvr>
                                        <p:cTn id="69" dur="500" fill="hold"/>
                                        <p:tgtEl>
                                          <p:spTgt spid="74"/>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9"/>
                                        </p:tgtEl>
                                        <p:attrNameLst>
                                          <p:attrName>style.visibility</p:attrName>
                                        </p:attrNameLst>
                                      </p:cBhvr>
                                      <p:to>
                                        <p:strVal val="visible"/>
                                      </p:to>
                                    </p:set>
                                    <p:animEffect transition="in" filter="wipe(up)">
                                      <p:cBhvr>
                                        <p:cTn id="79" dur="75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3" grpId="0" animBg="1"/>
      <p:bldP spid="67"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1254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2018-01-02T00:06:29Z</dcterms:modified>
</cp:coreProperties>
</file>