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92093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6" name="Freeform: Shape 15">
            <a:extLst>
              <a:ext uri="{FF2B5EF4-FFF2-40B4-BE49-F238E27FC236}">
                <a16:creationId xmlns:a16="http://schemas.microsoft.com/office/drawing/2014/main" id="{0D4EBDD0-B058-4BAB-9CC0-7E3AD5F64CED}"/>
              </a:ext>
            </a:extLst>
          </p:cNvPr>
          <p:cNvSpPr>
            <a:spLocks noChangeAspect="1"/>
          </p:cNvSpPr>
          <p:nvPr/>
        </p:nvSpPr>
        <p:spPr>
          <a:xfrm>
            <a:off x="1459285" y="2949029"/>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E7E751FA-5733-4C62-901A-254F096CFE1A}"/>
              </a:ext>
            </a:extLst>
          </p:cNvPr>
          <p:cNvGrpSpPr/>
          <p:nvPr/>
        </p:nvGrpSpPr>
        <p:grpSpPr>
          <a:xfrm>
            <a:off x="741150" y="2490668"/>
            <a:ext cx="2311850" cy="2183503"/>
            <a:chOff x="2678196" y="1112570"/>
            <a:chExt cx="2311850" cy="2183503"/>
          </a:xfrm>
        </p:grpSpPr>
        <p:sp>
          <p:nvSpPr>
            <p:cNvPr id="23" name="Freeform: Shape 22">
              <a:extLst>
                <a:ext uri="{FF2B5EF4-FFF2-40B4-BE49-F238E27FC236}">
                  <a16:creationId xmlns:a16="http://schemas.microsoft.com/office/drawing/2014/main" id="{31D54F08-553A-4FA5-A903-46F2FEEC5622}"/>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alpha val="6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5858968C-E1D4-4A12-B8D9-5F5F5D0EBE3A}"/>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4" name="Text Box 10">
            <a:extLst>
              <a:ext uri="{FF2B5EF4-FFF2-40B4-BE49-F238E27FC236}">
                <a16:creationId xmlns:a16="http://schemas.microsoft.com/office/drawing/2014/main" id="{48C00972-21D0-4206-B566-59AC7C1C0303}"/>
              </a:ext>
            </a:extLst>
          </p:cNvPr>
          <p:cNvSpPr txBox="1">
            <a:spLocks noChangeArrowheads="1"/>
          </p:cNvSpPr>
          <p:nvPr/>
        </p:nvSpPr>
        <p:spPr bwMode="auto">
          <a:xfrm>
            <a:off x="1112642" y="2759116"/>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01</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69C2006A-7705-459D-9F47-E54E9C537805}"/>
              </a:ext>
            </a:extLst>
          </p:cNvPr>
          <p:cNvSpPr>
            <a:spLocks noChangeAspect="1"/>
          </p:cNvSpPr>
          <p:nvPr/>
        </p:nvSpPr>
        <p:spPr>
          <a:xfrm>
            <a:off x="4084320" y="45008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0D696F44-DC65-4100-A72B-4D2654F016A8}"/>
              </a:ext>
            </a:extLst>
          </p:cNvPr>
          <p:cNvGrpSpPr/>
          <p:nvPr/>
        </p:nvGrpSpPr>
        <p:grpSpPr>
          <a:xfrm>
            <a:off x="3366185" y="4042439"/>
            <a:ext cx="2311850" cy="2183503"/>
            <a:chOff x="2678196" y="1112570"/>
            <a:chExt cx="2311850" cy="2183503"/>
          </a:xfrm>
        </p:grpSpPr>
        <p:sp>
          <p:nvSpPr>
            <p:cNvPr id="29" name="Freeform: Shape 28">
              <a:extLst>
                <a:ext uri="{FF2B5EF4-FFF2-40B4-BE49-F238E27FC236}">
                  <a16:creationId xmlns:a16="http://schemas.microsoft.com/office/drawing/2014/main" id="{429CF65F-E61E-4F1F-B24D-BEE244339285}"/>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alpha val="6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AEAE25B6-4F78-472D-BEA5-00346040F49D}"/>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8" name="Text Box 10">
            <a:extLst>
              <a:ext uri="{FF2B5EF4-FFF2-40B4-BE49-F238E27FC236}">
                <a16:creationId xmlns:a16="http://schemas.microsoft.com/office/drawing/2014/main" id="{26424C6B-8734-4BBD-BD2E-E59EA75D664F}"/>
              </a:ext>
            </a:extLst>
          </p:cNvPr>
          <p:cNvSpPr txBox="1">
            <a:spLocks noChangeArrowheads="1"/>
          </p:cNvSpPr>
          <p:nvPr/>
        </p:nvSpPr>
        <p:spPr bwMode="auto">
          <a:xfrm>
            <a:off x="3737677" y="431088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02</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8FA9E94C-3D94-465A-8471-B6C53123AEE1}"/>
              </a:ext>
            </a:extLst>
          </p:cNvPr>
          <p:cNvSpPr>
            <a:spLocks noChangeAspect="1"/>
          </p:cNvSpPr>
          <p:nvPr/>
        </p:nvSpPr>
        <p:spPr>
          <a:xfrm>
            <a:off x="4065068" y="192587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852C281B-B673-4039-AE8F-AF083E71DDFD}"/>
              </a:ext>
            </a:extLst>
          </p:cNvPr>
          <p:cNvGrpSpPr/>
          <p:nvPr/>
        </p:nvGrpSpPr>
        <p:grpSpPr>
          <a:xfrm>
            <a:off x="3346933" y="1467509"/>
            <a:ext cx="2311850" cy="2183503"/>
            <a:chOff x="2678196" y="1112570"/>
            <a:chExt cx="2311850" cy="2183503"/>
          </a:xfrm>
        </p:grpSpPr>
        <p:sp>
          <p:nvSpPr>
            <p:cNvPr id="35" name="Freeform: Shape 34">
              <a:extLst>
                <a:ext uri="{FF2B5EF4-FFF2-40B4-BE49-F238E27FC236}">
                  <a16:creationId xmlns:a16="http://schemas.microsoft.com/office/drawing/2014/main" id="{891DBB62-6513-49D6-A2E5-0FE15457C91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alpha val="6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13326FB-80E4-48A9-8071-7F67726B5C85}"/>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4" name="Text Box 10">
            <a:extLst>
              <a:ext uri="{FF2B5EF4-FFF2-40B4-BE49-F238E27FC236}">
                <a16:creationId xmlns:a16="http://schemas.microsoft.com/office/drawing/2014/main" id="{FF4D4A6B-B3B0-4485-9BEF-4E1F90F3E42E}"/>
              </a:ext>
            </a:extLst>
          </p:cNvPr>
          <p:cNvSpPr txBox="1">
            <a:spLocks noChangeArrowheads="1"/>
          </p:cNvSpPr>
          <p:nvPr/>
        </p:nvSpPr>
        <p:spPr bwMode="auto">
          <a:xfrm>
            <a:off x="3718425" y="173595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03</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38" name="Freeform: Shape 37">
            <a:extLst>
              <a:ext uri="{FF2B5EF4-FFF2-40B4-BE49-F238E27FC236}">
                <a16:creationId xmlns:a16="http://schemas.microsoft.com/office/drawing/2014/main" id="{283A9D04-E33A-439C-80A1-7A9781E8A5DE}"/>
              </a:ext>
            </a:extLst>
          </p:cNvPr>
          <p:cNvSpPr>
            <a:spLocks noChangeAspect="1"/>
          </p:cNvSpPr>
          <p:nvPr/>
        </p:nvSpPr>
        <p:spPr>
          <a:xfrm>
            <a:off x="6598920" y="3532377"/>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018CCFB-D9D1-4C99-BA18-D1331D5F1AF4}"/>
              </a:ext>
            </a:extLst>
          </p:cNvPr>
          <p:cNvGrpSpPr/>
          <p:nvPr/>
        </p:nvGrpSpPr>
        <p:grpSpPr>
          <a:xfrm>
            <a:off x="5880785" y="3074016"/>
            <a:ext cx="2311850" cy="2183503"/>
            <a:chOff x="2678196" y="1112570"/>
            <a:chExt cx="2311850" cy="2183503"/>
          </a:xfrm>
        </p:grpSpPr>
        <p:sp>
          <p:nvSpPr>
            <p:cNvPr id="41" name="Freeform: Shape 40">
              <a:extLst>
                <a:ext uri="{FF2B5EF4-FFF2-40B4-BE49-F238E27FC236}">
                  <a16:creationId xmlns:a16="http://schemas.microsoft.com/office/drawing/2014/main" id="{569926A6-6C77-4E06-99DF-3A3F19B6746A}"/>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alpha val="6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4517E22-53F6-41C6-8EED-7FDB15902222}"/>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0" name="Text Box 10">
            <a:extLst>
              <a:ext uri="{FF2B5EF4-FFF2-40B4-BE49-F238E27FC236}">
                <a16:creationId xmlns:a16="http://schemas.microsoft.com/office/drawing/2014/main" id="{B229BE42-2413-4702-877F-5BD50AC3F206}"/>
              </a:ext>
            </a:extLst>
          </p:cNvPr>
          <p:cNvSpPr txBox="1">
            <a:spLocks noChangeArrowheads="1"/>
          </p:cNvSpPr>
          <p:nvPr/>
        </p:nvSpPr>
        <p:spPr bwMode="auto">
          <a:xfrm>
            <a:off x="6252277" y="3342464"/>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04</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44" name="Freeform: Shape 43">
            <a:extLst>
              <a:ext uri="{FF2B5EF4-FFF2-40B4-BE49-F238E27FC236}">
                <a16:creationId xmlns:a16="http://schemas.microsoft.com/office/drawing/2014/main" id="{C3593727-D996-4503-AD09-38304854F8D8}"/>
              </a:ext>
            </a:extLst>
          </p:cNvPr>
          <p:cNvSpPr>
            <a:spLocks noChangeAspect="1"/>
          </p:cNvSpPr>
          <p:nvPr/>
        </p:nvSpPr>
        <p:spPr>
          <a:xfrm>
            <a:off x="8773980" y="192587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939393"/>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559EDC7B-3289-4A98-B567-73F607500D4A}"/>
              </a:ext>
            </a:extLst>
          </p:cNvPr>
          <p:cNvGrpSpPr/>
          <p:nvPr/>
        </p:nvGrpSpPr>
        <p:grpSpPr>
          <a:xfrm>
            <a:off x="8055845" y="1467509"/>
            <a:ext cx="2311850" cy="2183503"/>
            <a:chOff x="2678196" y="1112570"/>
            <a:chExt cx="2311850" cy="2183503"/>
          </a:xfrm>
        </p:grpSpPr>
        <p:sp>
          <p:nvSpPr>
            <p:cNvPr id="47" name="Freeform: Shape 46">
              <a:extLst>
                <a:ext uri="{FF2B5EF4-FFF2-40B4-BE49-F238E27FC236}">
                  <a16:creationId xmlns:a16="http://schemas.microsoft.com/office/drawing/2014/main" id="{78220D04-C799-4569-9A26-07B780CA800C}"/>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939393">
                <a:alpha val="6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173FBDA3-2DDB-4587-B10C-37FCEF911E16}"/>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6" name="Text Box 10">
            <a:extLst>
              <a:ext uri="{FF2B5EF4-FFF2-40B4-BE49-F238E27FC236}">
                <a16:creationId xmlns:a16="http://schemas.microsoft.com/office/drawing/2014/main" id="{7EF3D367-03F8-4153-B1E7-29BC45990EEA}"/>
              </a:ext>
            </a:extLst>
          </p:cNvPr>
          <p:cNvSpPr txBox="1">
            <a:spLocks noChangeArrowheads="1"/>
          </p:cNvSpPr>
          <p:nvPr/>
        </p:nvSpPr>
        <p:spPr bwMode="auto">
          <a:xfrm>
            <a:off x="8427337" y="173595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05</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sp>
        <p:nvSpPr>
          <p:cNvPr id="50" name="Freeform: Shape 49">
            <a:extLst>
              <a:ext uri="{FF2B5EF4-FFF2-40B4-BE49-F238E27FC236}">
                <a16:creationId xmlns:a16="http://schemas.microsoft.com/office/drawing/2014/main" id="{E0FDEAFF-6BC3-41C0-9B2C-5703034F334F}"/>
              </a:ext>
            </a:extLst>
          </p:cNvPr>
          <p:cNvSpPr>
            <a:spLocks noChangeAspect="1"/>
          </p:cNvSpPr>
          <p:nvPr/>
        </p:nvSpPr>
        <p:spPr>
          <a:xfrm>
            <a:off x="9494520" y="4500800"/>
            <a:ext cx="2011680" cy="19000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FBFBF"/>
          </a:solidFill>
          <a:ln>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290B1AEF-449B-4254-8A58-5A1EDAA442BD}"/>
              </a:ext>
            </a:extLst>
          </p:cNvPr>
          <p:cNvGrpSpPr/>
          <p:nvPr/>
        </p:nvGrpSpPr>
        <p:grpSpPr>
          <a:xfrm>
            <a:off x="8776385" y="4042439"/>
            <a:ext cx="2311850" cy="2183503"/>
            <a:chOff x="2678196" y="1112570"/>
            <a:chExt cx="2311850" cy="2183503"/>
          </a:xfrm>
        </p:grpSpPr>
        <p:sp>
          <p:nvSpPr>
            <p:cNvPr id="53" name="Freeform: Shape 52">
              <a:extLst>
                <a:ext uri="{FF2B5EF4-FFF2-40B4-BE49-F238E27FC236}">
                  <a16:creationId xmlns:a16="http://schemas.microsoft.com/office/drawing/2014/main" id="{BA528B0F-DB84-4B3A-BF64-2E9946D8DBC8}"/>
                </a:ext>
              </a:extLst>
            </p:cNvPr>
            <p:cNvSpPr>
              <a:spLocks noChangeAspect="1"/>
            </p:cNvSpPr>
            <p:nvPr/>
          </p:nvSpPr>
          <p:spPr>
            <a:xfrm>
              <a:off x="2858779" y="1289921"/>
              <a:ext cx="1936298" cy="18288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BFBFBF">
                <a:alpha val="6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6BB98F44-46E4-4C58-87B1-B07FFE3BE69E}"/>
                </a:ext>
              </a:extLst>
            </p:cNvPr>
            <p:cNvSpPr>
              <a:spLocks noChangeAspect="1"/>
            </p:cNvSpPr>
            <p:nvPr/>
          </p:nvSpPr>
          <p:spPr>
            <a:xfrm>
              <a:off x="2678196" y="1112570"/>
              <a:ext cx="2311850" cy="2183503"/>
            </a:xfrm>
            <a:custGeom>
              <a:avLst/>
              <a:gdLst>
                <a:gd name="connsiteX0" fmla="*/ 719215 w 2311850"/>
                <a:gd name="connsiteY0" fmla="*/ 190584 h 2183503"/>
                <a:gd name="connsiteX1" fmla="*/ 716377 w 2311850"/>
                <a:gd name="connsiteY1" fmla="*/ 191157 h 2183503"/>
                <a:gd name="connsiteX2" fmla="*/ 705813 w 2311850"/>
                <a:gd name="connsiteY2" fmla="*/ 191157 h 2183503"/>
                <a:gd name="connsiteX3" fmla="*/ 700131 w 2311850"/>
                <a:gd name="connsiteY3" fmla="*/ 190584 h 2183503"/>
                <a:gd name="connsiteX4" fmla="*/ 644501 w 2311850"/>
                <a:gd name="connsiteY4" fmla="*/ 216819 h 2183503"/>
                <a:gd name="connsiteX5" fmla="*/ 636433 w 2311850"/>
                <a:gd name="connsiteY5" fmla="*/ 230116 h 2183503"/>
                <a:gd name="connsiteX6" fmla="*/ 634333 w 2311850"/>
                <a:gd name="connsiteY6" fmla="*/ 231275 h 2183503"/>
                <a:gd name="connsiteX7" fmla="*/ 628412 w 2311850"/>
                <a:gd name="connsiteY7" fmla="*/ 238711 h 2183503"/>
                <a:gd name="connsiteX8" fmla="*/ 215403 w 2311850"/>
                <a:gd name="connsiteY8" fmla="*/ 1045376 h 2183503"/>
                <a:gd name="connsiteX9" fmla="*/ 212832 w 2311850"/>
                <a:gd name="connsiteY9" fmla="*/ 1054526 h 2183503"/>
                <a:gd name="connsiteX10" fmla="*/ 212953 w 2311850"/>
                <a:gd name="connsiteY10" fmla="*/ 1055531 h 2183503"/>
                <a:gd name="connsiteX11" fmla="*/ 207453 w 2311850"/>
                <a:gd name="connsiteY11" fmla="*/ 1063690 h 2183503"/>
                <a:gd name="connsiteX12" fmla="*/ 201787 w 2311850"/>
                <a:gd name="connsiteY12" fmla="*/ 1091752 h 2183503"/>
                <a:gd name="connsiteX13" fmla="*/ 207453 w 2311850"/>
                <a:gd name="connsiteY13" fmla="*/ 1119814 h 2183503"/>
                <a:gd name="connsiteX14" fmla="*/ 209901 w 2311850"/>
                <a:gd name="connsiteY14" fmla="*/ 1123446 h 2183503"/>
                <a:gd name="connsiteX15" fmla="*/ 209573 w 2311850"/>
                <a:gd name="connsiteY15" fmla="*/ 1126125 h 2183503"/>
                <a:gd name="connsiteX16" fmla="*/ 212127 w 2311850"/>
                <a:gd name="connsiteY16" fmla="*/ 1135281 h 2183503"/>
                <a:gd name="connsiteX17" fmla="*/ 498516 w 2311850"/>
                <a:gd name="connsiteY17" fmla="*/ 1697351 h 2183503"/>
                <a:gd name="connsiteX18" fmla="*/ 624587 w 2311850"/>
                <a:gd name="connsiteY18" fmla="*/ 1945325 h 2183503"/>
                <a:gd name="connsiteX19" fmla="*/ 628584 w 2311850"/>
                <a:gd name="connsiteY19" fmla="*/ 1948745 h 2183503"/>
                <a:gd name="connsiteX20" fmla="*/ 628613 w 2311850"/>
                <a:gd name="connsiteY20" fmla="*/ 1948888 h 2183503"/>
                <a:gd name="connsiteX21" fmla="*/ 695040 w 2311850"/>
                <a:gd name="connsiteY21" fmla="*/ 1992919 h 2183503"/>
                <a:gd name="connsiteX22" fmla="*/ 698093 w 2311850"/>
                <a:gd name="connsiteY22" fmla="*/ 1992611 h 2183503"/>
                <a:gd name="connsiteX23" fmla="*/ 700131 w 2311850"/>
                <a:gd name="connsiteY23" fmla="*/ 1992919 h 2183503"/>
                <a:gd name="connsiteX24" fmla="*/ 700453 w 2311850"/>
                <a:gd name="connsiteY24" fmla="*/ 1992887 h 2183503"/>
                <a:gd name="connsiteX25" fmla="*/ 700613 w 2311850"/>
                <a:gd name="connsiteY25" fmla="*/ 1992919 h 2183503"/>
                <a:gd name="connsiteX26" fmla="*/ 1592636 w 2311850"/>
                <a:gd name="connsiteY26" fmla="*/ 1992919 h 2183503"/>
                <a:gd name="connsiteX27" fmla="*/ 1595474 w 2311850"/>
                <a:gd name="connsiteY27" fmla="*/ 1992346 h 2183503"/>
                <a:gd name="connsiteX28" fmla="*/ 1606038 w 2311850"/>
                <a:gd name="connsiteY28" fmla="*/ 1992346 h 2183503"/>
                <a:gd name="connsiteX29" fmla="*/ 1611720 w 2311850"/>
                <a:gd name="connsiteY29" fmla="*/ 1992919 h 2183503"/>
                <a:gd name="connsiteX30" fmla="*/ 1667351 w 2311850"/>
                <a:gd name="connsiteY30" fmla="*/ 1966684 h 2183503"/>
                <a:gd name="connsiteX31" fmla="*/ 1675418 w 2311850"/>
                <a:gd name="connsiteY31" fmla="*/ 1953387 h 2183503"/>
                <a:gd name="connsiteX32" fmla="*/ 1677518 w 2311850"/>
                <a:gd name="connsiteY32" fmla="*/ 1952228 h 2183503"/>
                <a:gd name="connsiteX33" fmla="*/ 1683439 w 2311850"/>
                <a:gd name="connsiteY33" fmla="*/ 1944792 h 2183503"/>
                <a:gd name="connsiteX34" fmla="*/ 2096448 w 2311850"/>
                <a:gd name="connsiteY34" fmla="*/ 1138128 h 2183503"/>
                <a:gd name="connsiteX35" fmla="*/ 2099020 w 2311850"/>
                <a:gd name="connsiteY35" fmla="*/ 1128977 h 2183503"/>
                <a:gd name="connsiteX36" fmla="*/ 2098898 w 2311850"/>
                <a:gd name="connsiteY36" fmla="*/ 1127972 h 2183503"/>
                <a:gd name="connsiteX37" fmla="*/ 2104399 w 2311850"/>
                <a:gd name="connsiteY37" fmla="*/ 1119814 h 2183503"/>
                <a:gd name="connsiteX38" fmla="*/ 2110064 w 2311850"/>
                <a:gd name="connsiteY38" fmla="*/ 1091752 h 2183503"/>
                <a:gd name="connsiteX39" fmla="*/ 2104399 w 2311850"/>
                <a:gd name="connsiteY39" fmla="*/ 1063690 h 2183503"/>
                <a:gd name="connsiteX40" fmla="*/ 2101950 w 2311850"/>
                <a:gd name="connsiteY40" fmla="*/ 1060057 h 2183503"/>
                <a:gd name="connsiteX41" fmla="*/ 2102278 w 2311850"/>
                <a:gd name="connsiteY41" fmla="*/ 1057378 h 2183503"/>
                <a:gd name="connsiteX42" fmla="*/ 2099724 w 2311850"/>
                <a:gd name="connsiteY42" fmla="*/ 1048222 h 2183503"/>
                <a:gd name="connsiteX43" fmla="*/ 1841861 w 2311850"/>
                <a:gd name="connsiteY43" fmla="*/ 542137 h 2183503"/>
                <a:gd name="connsiteX44" fmla="*/ 1841754 w 2311850"/>
                <a:gd name="connsiteY44" fmla="*/ 540756 h 2183503"/>
                <a:gd name="connsiteX45" fmla="*/ 1682652 w 2311850"/>
                <a:gd name="connsiteY45" fmla="*/ 227812 h 2183503"/>
                <a:gd name="connsiteX46" fmla="*/ 1675289 w 2311850"/>
                <a:gd name="connsiteY46" fmla="*/ 221512 h 2183503"/>
                <a:gd name="connsiteX47" fmla="*/ 1672442 w 2311850"/>
                <a:gd name="connsiteY47" fmla="*/ 216820 h 2183503"/>
                <a:gd name="connsiteX48" fmla="*/ 1616811 w 2311850"/>
                <a:gd name="connsiteY48" fmla="*/ 190584 h 2183503"/>
                <a:gd name="connsiteX49" fmla="*/ 1613758 w 2311850"/>
                <a:gd name="connsiteY49" fmla="*/ 190892 h 2183503"/>
                <a:gd name="connsiteX50" fmla="*/ 1611720 w 2311850"/>
                <a:gd name="connsiteY50" fmla="*/ 190584 h 2183503"/>
                <a:gd name="connsiteX51" fmla="*/ 1611399 w 2311850"/>
                <a:gd name="connsiteY51" fmla="*/ 190617 h 2183503"/>
                <a:gd name="connsiteX52" fmla="*/ 1611239 w 2311850"/>
                <a:gd name="connsiteY52" fmla="*/ 190584 h 2183503"/>
                <a:gd name="connsiteX53" fmla="*/ 626857 w 2311850"/>
                <a:gd name="connsiteY53" fmla="*/ 0 h 2183503"/>
                <a:gd name="connsiteX54" fmla="*/ 1707530 w 2311850"/>
                <a:gd name="connsiteY54" fmla="*/ 0 h 2183503"/>
                <a:gd name="connsiteX55" fmla="*/ 1707724 w 2311850"/>
                <a:gd name="connsiteY55" fmla="*/ 39 h 2183503"/>
                <a:gd name="connsiteX56" fmla="*/ 1708113 w 2311850"/>
                <a:gd name="connsiteY56" fmla="*/ 0 h 2183503"/>
                <a:gd name="connsiteX57" fmla="*/ 1710582 w 2311850"/>
                <a:gd name="connsiteY57" fmla="*/ 373 h 2183503"/>
                <a:gd name="connsiteX58" fmla="*/ 1714281 w 2311850"/>
                <a:gd name="connsiteY58" fmla="*/ 0 h 2183503"/>
                <a:gd name="connsiteX59" fmla="*/ 1781677 w 2311850"/>
                <a:gd name="connsiteY59" fmla="*/ 31784 h 2183503"/>
                <a:gd name="connsiteX60" fmla="*/ 1785126 w 2311850"/>
                <a:gd name="connsiteY60" fmla="*/ 37469 h 2183503"/>
                <a:gd name="connsiteX61" fmla="*/ 1794046 w 2311850"/>
                <a:gd name="connsiteY61" fmla="*/ 45101 h 2183503"/>
                <a:gd name="connsiteX62" fmla="*/ 1986796 w 2311850"/>
                <a:gd name="connsiteY62" fmla="*/ 424228 h 2183503"/>
                <a:gd name="connsiteX63" fmla="*/ 1986926 w 2311850"/>
                <a:gd name="connsiteY63" fmla="*/ 425902 h 2183503"/>
                <a:gd name="connsiteX64" fmla="*/ 2299323 w 2311850"/>
                <a:gd name="connsiteY64" fmla="*/ 1039016 h 2183503"/>
                <a:gd name="connsiteX65" fmla="*/ 2302417 w 2311850"/>
                <a:gd name="connsiteY65" fmla="*/ 1050109 h 2183503"/>
                <a:gd name="connsiteX66" fmla="*/ 2302020 w 2311850"/>
                <a:gd name="connsiteY66" fmla="*/ 1053354 h 2183503"/>
                <a:gd name="connsiteX67" fmla="*/ 2304987 w 2311850"/>
                <a:gd name="connsiteY67" fmla="*/ 1057755 h 2183503"/>
                <a:gd name="connsiteX68" fmla="*/ 2311850 w 2311850"/>
                <a:gd name="connsiteY68" fmla="*/ 1091752 h 2183503"/>
                <a:gd name="connsiteX69" fmla="*/ 2304987 w 2311850"/>
                <a:gd name="connsiteY69" fmla="*/ 1125748 h 2183503"/>
                <a:gd name="connsiteX70" fmla="*/ 2298323 w 2311850"/>
                <a:gd name="connsiteY70" fmla="*/ 1135632 h 2183503"/>
                <a:gd name="connsiteX71" fmla="*/ 2298470 w 2311850"/>
                <a:gd name="connsiteY71" fmla="*/ 1136850 h 2183503"/>
                <a:gd name="connsiteX72" fmla="*/ 2295354 w 2311850"/>
                <a:gd name="connsiteY72" fmla="*/ 1147936 h 2183503"/>
                <a:gd name="connsiteX73" fmla="*/ 1795000 w 2311850"/>
                <a:gd name="connsiteY73" fmla="*/ 2125198 h 2183503"/>
                <a:gd name="connsiteX74" fmla="*/ 1787827 w 2311850"/>
                <a:gd name="connsiteY74" fmla="*/ 2134206 h 2183503"/>
                <a:gd name="connsiteX75" fmla="*/ 1785283 w 2311850"/>
                <a:gd name="connsiteY75" fmla="*/ 2135611 h 2183503"/>
                <a:gd name="connsiteX76" fmla="*/ 1775510 w 2311850"/>
                <a:gd name="connsiteY76" fmla="*/ 2151719 h 2183503"/>
                <a:gd name="connsiteX77" fmla="*/ 1708113 w 2311850"/>
                <a:gd name="connsiteY77" fmla="*/ 2183503 h 2183503"/>
                <a:gd name="connsiteX78" fmla="*/ 1701230 w 2311850"/>
                <a:gd name="connsiteY78" fmla="*/ 2182809 h 2183503"/>
                <a:gd name="connsiteX79" fmla="*/ 1688432 w 2311850"/>
                <a:gd name="connsiteY79" fmla="*/ 2182809 h 2183503"/>
                <a:gd name="connsiteX80" fmla="*/ 1684993 w 2311850"/>
                <a:gd name="connsiteY80" fmla="*/ 2183503 h 2183503"/>
                <a:gd name="connsiteX81" fmla="*/ 604320 w 2311850"/>
                <a:gd name="connsiteY81" fmla="*/ 2183503 h 2183503"/>
                <a:gd name="connsiteX82" fmla="*/ 604126 w 2311850"/>
                <a:gd name="connsiteY82" fmla="*/ 2183464 h 2183503"/>
                <a:gd name="connsiteX83" fmla="*/ 603737 w 2311850"/>
                <a:gd name="connsiteY83" fmla="*/ 2183503 h 2183503"/>
                <a:gd name="connsiteX84" fmla="*/ 601268 w 2311850"/>
                <a:gd name="connsiteY84" fmla="*/ 2183130 h 2183503"/>
                <a:gd name="connsiteX85" fmla="*/ 597569 w 2311850"/>
                <a:gd name="connsiteY85" fmla="*/ 2183503 h 2183503"/>
                <a:gd name="connsiteX86" fmla="*/ 517093 w 2311850"/>
                <a:gd name="connsiteY86" fmla="*/ 2130160 h 2183503"/>
                <a:gd name="connsiteX87" fmla="*/ 517058 w 2311850"/>
                <a:gd name="connsiteY87" fmla="*/ 2129987 h 2183503"/>
                <a:gd name="connsiteX88" fmla="*/ 512216 w 2311850"/>
                <a:gd name="connsiteY88" fmla="*/ 2125843 h 2183503"/>
                <a:gd name="connsiteX89" fmla="*/ 359483 w 2311850"/>
                <a:gd name="connsiteY89" fmla="*/ 1825427 h 2183503"/>
                <a:gd name="connsiteX90" fmla="*/ 12527 w 2311850"/>
                <a:gd name="connsiteY90" fmla="*/ 1144487 h 2183503"/>
                <a:gd name="connsiteX91" fmla="*/ 9433 w 2311850"/>
                <a:gd name="connsiteY91" fmla="*/ 1133395 h 2183503"/>
                <a:gd name="connsiteX92" fmla="*/ 9831 w 2311850"/>
                <a:gd name="connsiteY92" fmla="*/ 1130149 h 2183503"/>
                <a:gd name="connsiteX93" fmla="*/ 6864 w 2311850"/>
                <a:gd name="connsiteY93" fmla="*/ 1125748 h 2183503"/>
                <a:gd name="connsiteX94" fmla="*/ 0 w 2311850"/>
                <a:gd name="connsiteY94" fmla="*/ 1091752 h 2183503"/>
                <a:gd name="connsiteX95" fmla="*/ 6864 w 2311850"/>
                <a:gd name="connsiteY95" fmla="*/ 1057755 h 2183503"/>
                <a:gd name="connsiteX96" fmla="*/ 13528 w 2311850"/>
                <a:gd name="connsiteY96" fmla="*/ 1047871 h 2183503"/>
                <a:gd name="connsiteX97" fmla="*/ 13381 w 2311850"/>
                <a:gd name="connsiteY97" fmla="*/ 1046654 h 2183503"/>
                <a:gd name="connsiteX98" fmla="*/ 16496 w 2311850"/>
                <a:gd name="connsiteY98" fmla="*/ 1035568 h 2183503"/>
                <a:gd name="connsiteX99" fmla="*/ 516850 w 2311850"/>
                <a:gd name="connsiteY99" fmla="*/ 58306 h 2183503"/>
                <a:gd name="connsiteX100" fmla="*/ 524023 w 2311850"/>
                <a:gd name="connsiteY100" fmla="*/ 49297 h 2183503"/>
                <a:gd name="connsiteX101" fmla="*/ 526568 w 2311850"/>
                <a:gd name="connsiteY101" fmla="*/ 47892 h 2183503"/>
                <a:gd name="connsiteX102" fmla="*/ 536341 w 2311850"/>
                <a:gd name="connsiteY102" fmla="*/ 31784 h 2183503"/>
                <a:gd name="connsiteX103" fmla="*/ 603737 w 2311850"/>
                <a:gd name="connsiteY103" fmla="*/ 0 h 2183503"/>
                <a:gd name="connsiteX104" fmla="*/ 610620 w 2311850"/>
                <a:gd name="connsiteY104" fmla="*/ 695 h 2183503"/>
                <a:gd name="connsiteX105" fmla="*/ 623418 w 2311850"/>
                <a:gd name="connsiteY105" fmla="*/ 695 h 2183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311850" h="2183503">
                  <a:moveTo>
                    <a:pt x="719215" y="190584"/>
                  </a:moveTo>
                  <a:lnTo>
                    <a:pt x="716377" y="191157"/>
                  </a:lnTo>
                  <a:lnTo>
                    <a:pt x="705813" y="191157"/>
                  </a:lnTo>
                  <a:lnTo>
                    <a:pt x="700131" y="190584"/>
                  </a:lnTo>
                  <a:cubicBezTo>
                    <a:pt x="677735" y="190584"/>
                    <a:pt x="657724" y="200797"/>
                    <a:pt x="644501" y="216819"/>
                  </a:cubicBezTo>
                  <a:lnTo>
                    <a:pt x="636433" y="230116"/>
                  </a:lnTo>
                  <a:lnTo>
                    <a:pt x="634333" y="231275"/>
                  </a:lnTo>
                  <a:cubicBezTo>
                    <a:pt x="631949" y="233272"/>
                    <a:pt x="629919" y="235770"/>
                    <a:pt x="628412" y="238711"/>
                  </a:cubicBezTo>
                  <a:lnTo>
                    <a:pt x="215403" y="1045376"/>
                  </a:lnTo>
                  <a:cubicBezTo>
                    <a:pt x="213897" y="1048318"/>
                    <a:pt x="213059" y="1051425"/>
                    <a:pt x="212832" y="1054526"/>
                  </a:cubicBezTo>
                  <a:lnTo>
                    <a:pt x="212953" y="1055531"/>
                  </a:lnTo>
                  <a:lnTo>
                    <a:pt x="207453" y="1063690"/>
                  </a:lnTo>
                  <a:cubicBezTo>
                    <a:pt x="203804" y="1072315"/>
                    <a:pt x="201787" y="1081798"/>
                    <a:pt x="201787" y="1091752"/>
                  </a:cubicBezTo>
                  <a:cubicBezTo>
                    <a:pt x="201787" y="1101706"/>
                    <a:pt x="203804" y="1111189"/>
                    <a:pt x="207453" y="1119814"/>
                  </a:cubicBezTo>
                  <a:lnTo>
                    <a:pt x="209901" y="1123446"/>
                  </a:lnTo>
                  <a:lnTo>
                    <a:pt x="209573" y="1126125"/>
                  </a:lnTo>
                  <a:cubicBezTo>
                    <a:pt x="209794" y="1129227"/>
                    <a:pt x="210627" y="1132336"/>
                    <a:pt x="212127" y="1135281"/>
                  </a:cubicBezTo>
                  <a:lnTo>
                    <a:pt x="498516" y="1697351"/>
                  </a:lnTo>
                  <a:lnTo>
                    <a:pt x="624587" y="1945325"/>
                  </a:lnTo>
                  <a:lnTo>
                    <a:pt x="628584" y="1948745"/>
                  </a:lnTo>
                  <a:lnTo>
                    <a:pt x="628613" y="1948888"/>
                  </a:lnTo>
                  <a:cubicBezTo>
                    <a:pt x="639557" y="1974763"/>
                    <a:pt x="665178" y="1992919"/>
                    <a:pt x="695040" y="1992919"/>
                  </a:cubicBezTo>
                  <a:lnTo>
                    <a:pt x="698093" y="1992611"/>
                  </a:lnTo>
                  <a:lnTo>
                    <a:pt x="700131" y="1992919"/>
                  </a:lnTo>
                  <a:lnTo>
                    <a:pt x="700453" y="1992887"/>
                  </a:lnTo>
                  <a:lnTo>
                    <a:pt x="700613" y="1992919"/>
                  </a:lnTo>
                  <a:lnTo>
                    <a:pt x="1592636" y="1992919"/>
                  </a:lnTo>
                  <a:lnTo>
                    <a:pt x="1595474" y="1992346"/>
                  </a:lnTo>
                  <a:lnTo>
                    <a:pt x="1606038" y="1992346"/>
                  </a:lnTo>
                  <a:lnTo>
                    <a:pt x="1611720" y="1992919"/>
                  </a:lnTo>
                  <a:cubicBezTo>
                    <a:pt x="1634117" y="1992919"/>
                    <a:pt x="1654128" y="1982706"/>
                    <a:pt x="1667351" y="1966684"/>
                  </a:cubicBezTo>
                  <a:lnTo>
                    <a:pt x="1675418" y="1953387"/>
                  </a:lnTo>
                  <a:lnTo>
                    <a:pt x="1677518" y="1952228"/>
                  </a:lnTo>
                  <a:cubicBezTo>
                    <a:pt x="1679902" y="1950231"/>
                    <a:pt x="1681933" y="1947733"/>
                    <a:pt x="1683439" y="1944792"/>
                  </a:cubicBezTo>
                  <a:lnTo>
                    <a:pt x="2096448" y="1138128"/>
                  </a:lnTo>
                  <a:cubicBezTo>
                    <a:pt x="2097954" y="1135186"/>
                    <a:pt x="2098792" y="1132078"/>
                    <a:pt x="2099020" y="1128977"/>
                  </a:cubicBezTo>
                  <a:lnTo>
                    <a:pt x="2098898" y="1127972"/>
                  </a:lnTo>
                  <a:lnTo>
                    <a:pt x="2104399" y="1119814"/>
                  </a:lnTo>
                  <a:cubicBezTo>
                    <a:pt x="2108047" y="1111189"/>
                    <a:pt x="2110064" y="1101705"/>
                    <a:pt x="2110064" y="1091752"/>
                  </a:cubicBezTo>
                  <a:cubicBezTo>
                    <a:pt x="2110064" y="1081798"/>
                    <a:pt x="2108047" y="1072315"/>
                    <a:pt x="2104399" y="1063690"/>
                  </a:cubicBezTo>
                  <a:lnTo>
                    <a:pt x="2101950" y="1060057"/>
                  </a:lnTo>
                  <a:lnTo>
                    <a:pt x="2102278" y="1057378"/>
                  </a:lnTo>
                  <a:cubicBezTo>
                    <a:pt x="2102057" y="1054277"/>
                    <a:pt x="2101225" y="1051167"/>
                    <a:pt x="2099724" y="1048222"/>
                  </a:cubicBezTo>
                  <a:lnTo>
                    <a:pt x="1841861" y="542137"/>
                  </a:lnTo>
                  <a:lnTo>
                    <a:pt x="1841754" y="540756"/>
                  </a:lnTo>
                  <a:lnTo>
                    <a:pt x="1682652" y="227812"/>
                  </a:lnTo>
                  <a:lnTo>
                    <a:pt x="1675289" y="221512"/>
                  </a:lnTo>
                  <a:lnTo>
                    <a:pt x="1672442" y="216820"/>
                  </a:lnTo>
                  <a:cubicBezTo>
                    <a:pt x="1659219" y="200797"/>
                    <a:pt x="1639208" y="190584"/>
                    <a:pt x="1616811" y="190584"/>
                  </a:cubicBezTo>
                  <a:lnTo>
                    <a:pt x="1613758" y="190892"/>
                  </a:lnTo>
                  <a:lnTo>
                    <a:pt x="1611720" y="190584"/>
                  </a:lnTo>
                  <a:lnTo>
                    <a:pt x="1611399" y="190617"/>
                  </a:lnTo>
                  <a:lnTo>
                    <a:pt x="1611239" y="190584"/>
                  </a:lnTo>
                  <a:close/>
                  <a:moveTo>
                    <a:pt x="626857" y="0"/>
                  </a:moveTo>
                  <a:lnTo>
                    <a:pt x="1707530" y="0"/>
                  </a:lnTo>
                  <a:lnTo>
                    <a:pt x="1707724" y="39"/>
                  </a:lnTo>
                  <a:lnTo>
                    <a:pt x="1708113" y="0"/>
                  </a:lnTo>
                  <a:lnTo>
                    <a:pt x="1710582" y="373"/>
                  </a:lnTo>
                  <a:lnTo>
                    <a:pt x="1714281" y="0"/>
                  </a:lnTo>
                  <a:cubicBezTo>
                    <a:pt x="1741414" y="0"/>
                    <a:pt x="1765657" y="12373"/>
                    <a:pt x="1781677" y="31784"/>
                  </a:cubicBezTo>
                  <a:lnTo>
                    <a:pt x="1785126" y="37469"/>
                  </a:lnTo>
                  <a:lnTo>
                    <a:pt x="1794046" y="45101"/>
                  </a:lnTo>
                  <a:lnTo>
                    <a:pt x="1986796" y="424228"/>
                  </a:lnTo>
                  <a:lnTo>
                    <a:pt x="1986926" y="425902"/>
                  </a:lnTo>
                  <a:lnTo>
                    <a:pt x="2299323" y="1039016"/>
                  </a:lnTo>
                  <a:cubicBezTo>
                    <a:pt x="2301141" y="1042584"/>
                    <a:pt x="2302150" y="1046351"/>
                    <a:pt x="2302417" y="1050109"/>
                  </a:cubicBezTo>
                  <a:lnTo>
                    <a:pt x="2302020" y="1053354"/>
                  </a:lnTo>
                  <a:lnTo>
                    <a:pt x="2304987" y="1057755"/>
                  </a:lnTo>
                  <a:cubicBezTo>
                    <a:pt x="2309406" y="1068204"/>
                    <a:pt x="2311850" y="1079692"/>
                    <a:pt x="2311850" y="1091752"/>
                  </a:cubicBezTo>
                  <a:cubicBezTo>
                    <a:pt x="2311850" y="1103810"/>
                    <a:pt x="2309406" y="1115299"/>
                    <a:pt x="2304987" y="1125748"/>
                  </a:cubicBezTo>
                  <a:lnTo>
                    <a:pt x="2298323" y="1135632"/>
                  </a:lnTo>
                  <a:lnTo>
                    <a:pt x="2298470" y="1136850"/>
                  </a:lnTo>
                  <a:cubicBezTo>
                    <a:pt x="2298195" y="1140607"/>
                    <a:pt x="2297179" y="1144372"/>
                    <a:pt x="2295354" y="1147936"/>
                  </a:cubicBezTo>
                  <a:lnTo>
                    <a:pt x="1795000" y="2125198"/>
                  </a:lnTo>
                  <a:cubicBezTo>
                    <a:pt x="1793175" y="2128761"/>
                    <a:pt x="1790715" y="2131787"/>
                    <a:pt x="1787827" y="2134206"/>
                  </a:cubicBezTo>
                  <a:lnTo>
                    <a:pt x="1785283" y="2135611"/>
                  </a:lnTo>
                  <a:lnTo>
                    <a:pt x="1775510" y="2151719"/>
                  </a:lnTo>
                  <a:cubicBezTo>
                    <a:pt x="1759490" y="2171130"/>
                    <a:pt x="1735247" y="2183503"/>
                    <a:pt x="1708113" y="2183503"/>
                  </a:cubicBezTo>
                  <a:lnTo>
                    <a:pt x="1701230" y="2182809"/>
                  </a:lnTo>
                  <a:lnTo>
                    <a:pt x="1688432" y="2182809"/>
                  </a:lnTo>
                  <a:lnTo>
                    <a:pt x="1684993" y="2183503"/>
                  </a:lnTo>
                  <a:lnTo>
                    <a:pt x="604320" y="2183503"/>
                  </a:lnTo>
                  <a:lnTo>
                    <a:pt x="604126" y="2183464"/>
                  </a:lnTo>
                  <a:lnTo>
                    <a:pt x="603737" y="2183503"/>
                  </a:lnTo>
                  <a:lnTo>
                    <a:pt x="601268" y="2183130"/>
                  </a:lnTo>
                  <a:lnTo>
                    <a:pt x="597569" y="2183503"/>
                  </a:lnTo>
                  <a:cubicBezTo>
                    <a:pt x="561392" y="2183503"/>
                    <a:pt x="530352" y="2161507"/>
                    <a:pt x="517093" y="2130160"/>
                  </a:cubicBezTo>
                  <a:lnTo>
                    <a:pt x="517058" y="2129987"/>
                  </a:lnTo>
                  <a:lnTo>
                    <a:pt x="512216" y="2125843"/>
                  </a:lnTo>
                  <a:lnTo>
                    <a:pt x="359483" y="1825427"/>
                  </a:lnTo>
                  <a:lnTo>
                    <a:pt x="12527" y="1144487"/>
                  </a:lnTo>
                  <a:cubicBezTo>
                    <a:pt x="10709" y="1140920"/>
                    <a:pt x="9700" y="1137153"/>
                    <a:pt x="9433" y="1133395"/>
                  </a:cubicBezTo>
                  <a:lnTo>
                    <a:pt x="9831" y="1130149"/>
                  </a:lnTo>
                  <a:lnTo>
                    <a:pt x="6864" y="1125748"/>
                  </a:lnTo>
                  <a:cubicBezTo>
                    <a:pt x="2444" y="1115299"/>
                    <a:pt x="0" y="1103811"/>
                    <a:pt x="0" y="1091752"/>
                  </a:cubicBezTo>
                  <a:cubicBezTo>
                    <a:pt x="0" y="1079693"/>
                    <a:pt x="2444" y="1068204"/>
                    <a:pt x="6864" y="1057755"/>
                  </a:cubicBezTo>
                  <a:lnTo>
                    <a:pt x="13528" y="1047871"/>
                  </a:lnTo>
                  <a:lnTo>
                    <a:pt x="13381" y="1046654"/>
                  </a:lnTo>
                  <a:cubicBezTo>
                    <a:pt x="13656" y="1042897"/>
                    <a:pt x="14672" y="1039132"/>
                    <a:pt x="16496" y="1035568"/>
                  </a:cubicBezTo>
                  <a:lnTo>
                    <a:pt x="516850" y="58306"/>
                  </a:lnTo>
                  <a:cubicBezTo>
                    <a:pt x="518675" y="54742"/>
                    <a:pt x="521136" y="51716"/>
                    <a:pt x="524023" y="49297"/>
                  </a:cubicBezTo>
                  <a:lnTo>
                    <a:pt x="526568" y="47892"/>
                  </a:lnTo>
                  <a:lnTo>
                    <a:pt x="536341" y="31784"/>
                  </a:lnTo>
                  <a:cubicBezTo>
                    <a:pt x="552361" y="12373"/>
                    <a:pt x="576604" y="0"/>
                    <a:pt x="603737" y="0"/>
                  </a:cubicBezTo>
                  <a:lnTo>
                    <a:pt x="610620" y="695"/>
                  </a:lnTo>
                  <a:lnTo>
                    <a:pt x="623418" y="695"/>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52" name="Text Box 10">
            <a:extLst>
              <a:ext uri="{FF2B5EF4-FFF2-40B4-BE49-F238E27FC236}">
                <a16:creationId xmlns:a16="http://schemas.microsoft.com/office/drawing/2014/main" id="{3BEE00E2-CE88-41CF-B45B-8591BD9ABBA5}"/>
              </a:ext>
            </a:extLst>
          </p:cNvPr>
          <p:cNvSpPr txBox="1">
            <a:spLocks noChangeArrowheads="1"/>
          </p:cNvSpPr>
          <p:nvPr/>
        </p:nvSpPr>
        <p:spPr bwMode="auto">
          <a:xfrm>
            <a:off x="9147877" y="4310887"/>
            <a:ext cx="1554480" cy="164660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latin typeface="Candara" panose="020E0502030303020204" pitchFamily="34" charset="0"/>
              </a:rPr>
              <a:t>OPTION</a:t>
            </a:r>
          </a:p>
          <a:p>
            <a:pPr algn="ctr"/>
            <a:r>
              <a:rPr lang="en-US" sz="2800" b="1" dirty="0">
                <a:solidFill>
                  <a:schemeClr val="bg1"/>
                </a:solidFill>
                <a:latin typeface="Lato"/>
              </a:rPr>
              <a:t>06</a:t>
            </a:r>
          </a:p>
          <a:p>
            <a:pPr algn="ctr"/>
            <a:endParaRPr lang="en-US" sz="400" b="1" dirty="0">
              <a:solidFill>
                <a:schemeClr val="bg1"/>
              </a:solidFill>
              <a:latin typeface="Lato"/>
            </a:endParaRPr>
          </a:p>
          <a:p>
            <a:pPr algn="ctr"/>
            <a:r>
              <a:rPr lang="en-US" sz="1300" b="1" dirty="0">
                <a:solidFill>
                  <a:schemeClr val="bg1"/>
                </a:solidFill>
                <a:latin typeface="Candara" panose="020E0502030303020204" pitchFamily="34" charset="0"/>
              </a:rPr>
              <a:t>LOREM IPSUM</a:t>
            </a:r>
          </a:p>
          <a:p>
            <a:pPr algn="ctr"/>
            <a:r>
              <a:rPr lang="en-US" sz="1150" dirty="0">
                <a:solidFill>
                  <a:schemeClr val="bg1"/>
                </a:solidFill>
                <a:latin typeface="Candara" panose="020E0502030303020204" pitchFamily="34" charset="0"/>
              </a:rPr>
              <a:t>Lorem ipsum dolor sit amet, consectetur adipiscing elit, sed do eiusmod.</a:t>
            </a:r>
          </a:p>
        </p:txBody>
      </p:sp>
      <p:pic>
        <p:nvPicPr>
          <p:cNvPr id="37" name="Picture 36">
            <a:hlinkClick r:id="rId2"/>
            <a:extLst>
              <a:ext uri="{FF2B5EF4-FFF2-40B4-BE49-F238E27FC236}">
                <a16:creationId xmlns:a16="http://schemas.microsoft.com/office/drawing/2014/main" id="{75B67E37-CE2D-42BF-9E76-FE3794F796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43" name="Picture 42">
            <a:hlinkClick r:id="rId2"/>
            <a:extLst>
              <a:ext uri="{FF2B5EF4-FFF2-40B4-BE49-F238E27FC236}">
                <a16:creationId xmlns:a16="http://schemas.microsoft.com/office/drawing/2014/main" id="{9EAB7A5E-25D1-405C-8A26-9EA44380C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14222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250" fill="hold"/>
                                        <p:tgtEl>
                                          <p:spTgt spid="16"/>
                                        </p:tgtEl>
                                        <p:attrNameLst>
                                          <p:attrName>ppt_w</p:attrName>
                                        </p:attrNameLst>
                                      </p:cBhvr>
                                      <p:tavLst>
                                        <p:tav tm="0">
                                          <p:val>
                                            <p:fltVal val="0"/>
                                          </p:val>
                                        </p:tav>
                                        <p:tav tm="100000">
                                          <p:val>
                                            <p:strVal val="#ppt_w"/>
                                          </p:val>
                                        </p:tav>
                                      </p:tavLst>
                                    </p:anim>
                                    <p:anim calcmode="lin" valueType="num">
                                      <p:cBhvr>
                                        <p:cTn id="12" dur="250" fill="hold"/>
                                        <p:tgtEl>
                                          <p:spTgt spid="16"/>
                                        </p:tgtEl>
                                        <p:attrNameLst>
                                          <p:attrName>ppt_h</p:attrName>
                                        </p:attrNameLst>
                                      </p:cBhvr>
                                      <p:tavLst>
                                        <p:tav tm="0">
                                          <p:val>
                                            <p:fltVal val="0"/>
                                          </p:val>
                                        </p:tav>
                                        <p:tav tm="100000">
                                          <p:val>
                                            <p:strVal val="#ppt_h"/>
                                          </p:val>
                                        </p:tav>
                                      </p:tavLst>
                                    </p:anim>
                                    <p:animEffect transition="in" filter="fade">
                                      <p:cBhvr>
                                        <p:cTn id="13" dur="250"/>
                                        <p:tgtEl>
                                          <p:spTgt spid="16"/>
                                        </p:tgtEl>
                                      </p:cBhvr>
                                    </p:animEffect>
                                    <p:anim calcmode="lin" valueType="num">
                                      <p:cBhvr>
                                        <p:cTn id="14" dur="250" fill="hold"/>
                                        <p:tgtEl>
                                          <p:spTgt spid="16"/>
                                        </p:tgtEl>
                                        <p:attrNameLst>
                                          <p:attrName>ppt_x</p:attrName>
                                        </p:attrNameLst>
                                      </p:cBhvr>
                                      <p:tavLst>
                                        <p:tav tm="0">
                                          <p:val>
                                            <p:fltVal val="0.5"/>
                                          </p:val>
                                        </p:tav>
                                        <p:tav tm="100000">
                                          <p:val>
                                            <p:strVal val="#ppt_x"/>
                                          </p:val>
                                        </p:tav>
                                      </p:tavLst>
                                    </p:anim>
                                    <p:anim calcmode="lin" valueType="num">
                                      <p:cBhvr>
                                        <p:cTn id="15" dur="250" fill="hold"/>
                                        <p:tgtEl>
                                          <p:spTgt spid="16"/>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grpId="0" nodeType="after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p:cTn id="19" dur="250" fill="hold"/>
                                        <p:tgtEl>
                                          <p:spTgt spid="32"/>
                                        </p:tgtEl>
                                        <p:attrNameLst>
                                          <p:attrName>ppt_w</p:attrName>
                                        </p:attrNameLst>
                                      </p:cBhvr>
                                      <p:tavLst>
                                        <p:tav tm="0">
                                          <p:val>
                                            <p:fltVal val="0"/>
                                          </p:val>
                                        </p:tav>
                                        <p:tav tm="100000">
                                          <p:val>
                                            <p:strVal val="#ppt_w"/>
                                          </p:val>
                                        </p:tav>
                                      </p:tavLst>
                                    </p:anim>
                                    <p:anim calcmode="lin" valueType="num">
                                      <p:cBhvr>
                                        <p:cTn id="20" dur="250" fill="hold"/>
                                        <p:tgtEl>
                                          <p:spTgt spid="32"/>
                                        </p:tgtEl>
                                        <p:attrNameLst>
                                          <p:attrName>ppt_h</p:attrName>
                                        </p:attrNameLst>
                                      </p:cBhvr>
                                      <p:tavLst>
                                        <p:tav tm="0">
                                          <p:val>
                                            <p:fltVal val="0"/>
                                          </p:val>
                                        </p:tav>
                                        <p:tav tm="100000">
                                          <p:val>
                                            <p:strVal val="#ppt_h"/>
                                          </p:val>
                                        </p:tav>
                                      </p:tavLst>
                                    </p:anim>
                                    <p:animEffect transition="in" filter="fade">
                                      <p:cBhvr>
                                        <p:cTn id="21" dur="250"/>
                                        <p:tgtEl>
                                          <p:spTgt spid="32"/>
                                        </p:tgtEl>
                                      </p:cBhvr>
                                    </p:animEffect>
                                    <p:anim calcmode="lin" valueType="num">
                                      <p:cBhvr>
                                        <p:cTn id="22" dur="250" fill="hold"/>
                                        <p:tgtEl>
                                          <p:spTgt spid="32"/>
                                        </p:tgtEl>
                                        <p:attrNameLst>
                                          <p:attrName>ppt_x</p:attrName>
                                        </p:attrNameLst>
                                      </p:cBhvr>
                                      <p:tavLst>
                                        <p:tav tm="0">
                                          <p:val>
                                            <p:fltVal val="0.5"/>
                                          </p:val>
                                        </p:tav>
                                        <p:tav tm="100000">
                                          <p:val>
                                            <p:strVal val="#ppt_x"/>
                                          </p:val>
                                        </p:tav>
                                      </p:tavLst>
                                    </p:anim>
                                    <p:anim calcmode="lin" valueType="num">
                                      <p:cBhvr>
                                        <p:cTn id="23" dur="250" fill="hold"/>
                                        <p:tgtEl>
                                          <p:spTgt spid="32"/>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p:cTn id="27" dur="250" fill="hold"/>
                                        <p:tgtEl>
                                          <p:spTgt spid="26"/>
                                        </p:tgtEl>
                                        <p:attrNameLst>
                                          <p:attrName>ppt_w</p:attrName>
                                        </p:attrNameLst>
                                      </p:cBhvr>
                                      <p:tavLst>
                                        <p:tav tm="0">
                                          <p:val>
                                            <p:fltVal val="0"/>
                                          </p:val>
                                        </p:tav>
                                        <p:tav tm="100000">
                                          <p:val>
                                            <p:strVal val="#ppt_w"/>
                                          </p:val>
                                        </p:tav>
                                      </p:tavLst>
                                    </p:anim>
                                    <p:anim calcmode="lin" valueType="num">
                                      <p:cBhvr>
                                        <p:cTn id="28" dur="250" fill="hold"/>
                                        <p:tgtEl>
                                          <p:spTgt spid="26"/>
                                        </p:tgtEl>
                                        <p:attrNameLst>
                                          <p:attrName>ppt_h</p:attrName>
                                        </p:attrNameLst>
                                      </p:cBhvr>
                                      <p:tavLst>
                                        <p:tav tm="0">
                                          <p:val>
                                            <p:fltVal val="0"/>
                                          </p:val>
                                        </p:tav>
                                        <p:tav tm="100000">
                                          <p:val>
                                            <p:strVal val="#ppt_h"/>
                                          </p:val>
                                        </p:tav>
                                      </p:tavLst>
                                    </p:anim>
                                    <p:animEffect transition="in" filter="fade">
                                      <p:cBhvr>
                                        <p:cTn id="29" dur="250"/>
                                        <p:tgtEl>
                                          <p:spTgt spid="26"/>
                                        </p:tgtEl>
                                      </p:cBhvr>
                                    </p:animEffect>
                                    <p:anim calcmode="lin" valueType="num">
                                      <p:cBhvr>
                                        <p:cTn id="30" dur="250" fill="hold"/>
                                        <p:tgtEl>
                                          <p:spTgt spid="26"/>
                                        </p:tgtEl>
                                        <p:attrNameLst>
                                          <p:attrName>ppt_x</p:attrName>
                                        </p:attrNameLst>
                                      </p:cBhvr>
                                      <p:tavLst>
                                        <p:tav tm="0">
                                          <p:val>
                                            <p:fltVal val="0.5"/>
                                          </p:val>
                                        </p:tav>
                                        <p:tav tm="100000">
                                          <p:val>
                                            <p:strVal val="#ppt_x"/>
                                          </p:val>
                                        </p:tav>
                                      </p:tavLst>
                                    </p:anim>
                                    <p:anim calcmode="lin" valueType="num">
                                      <p:cBhvr>
                                        <p:cTn id="31" dur="250" fill="hold"/>
                                        <p:tgtEl>
                                          <p:spTgt spid="26"/>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p:cTn id="35" dur="250" fill="hold"/>
                                        <p:tgtEl>
                                          <p:spTgt spid="38"/>
                                        </p:tgtEl>
                                        <p:attrNameLst>
                                          <p:attrName>ppt_w</p:attrName>
                                        </p:attrNameLst>
                                      </p:cBhvr>
                                      <p:tavLst>
                                        <p:tav tm="0">
                                          <p:val>
                                            <p:fltVal val="0"/>
                                          </p:val>
                                        </p:tav>
                                        <p:tav tm="100000">
                                          <p:val>
                                            <p:strVal val="#ppt_w"/>
                                          </p:val>
                                        </p:tav>
                                      </p:tavLst>
                                    </p:anim>
                                    <p:anim calcmode="lin" valueType="num">
                                      <p:cBhvr>
                                        <p:cTn id="36" dur="250" fill="hold"/>
                                        <p:tgtEl>
                                          <p:spTgt spid="38"/>
                                        </p:tgtEl>
                                        <p:attrNameLst>
                                          <p:attrName>ppt_h</p:attrName>
                                        </p:attrNameLst>
                                      </p:cBhvr>
                                      <p:tavLst>
                                        <p:tav tm="0">
                                          <p:val>
                                            <p:fltVal val="0"/>
                                          </p:val>
                                        </p:tav>
                                        <p:tav tm="100000">
                                          <p:val>
                                            <p:strVal val="#ppt_h"/>
                                          </p:val>
                                        </p:tav>
                                      </p:tavLst>
                                    </p:anim>
                                    <p:animEffect transition="in" filter="fade">
                                      <p:cBhvr>
                                        <p:cTn id="37" dur="250"/>
                                        <p:tgtEl>
                                          <p:spTgt spid="38"/>
                                        </p:tgtEl>
                                      </p:cBhvr>
                                    </p:animEffect>
                                    <p:anim calcmode="lin" valueType="num">
                                      <p:cBhvr>
                                        <p:cTn id="38" dur="250" fill="hold"/>
                                        <p:tgtEl>
                                          <p:spTgt spid="38"/>
                                        </p:tgtEl>
                                        <p:attrNameLst>
                                          <p:attrName>ppt_x</p:attrName>
                                        </p:attrNameLst>
                                      </p:cBhvr>
                                      <p:tavLst>
                                        <p:tav tm="0">
                                          <p:val>
                                            <p:fltVal val="0.5"/>
                                          </p:val>
                                        </p:tav>
                                        <p:tav tm="100000">
                                          <p:val>
                                            <p:strVal val="#ppt_x"/>
                                          </p:val>
                                        </p:tav>
                                      </p:tavLst>
                                    </p:anim>
                                    <p:anim calcmode="lin" valueType="num">
                                      <p:cBhvr>
                                        <p:cTn id="39" dur="250" fill="hold"/>
                                        <p:tgtEl>
                                          <p:spTgt spid="38"/>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53" presetClass="entr" presetSubtype="528" fill="hold" grpId="0" nodeType="afterEffect">
                                  <p:stCondLst>
                                    <p:cond delay="0"/>
                                  </p:stCondLst>
                                  <p:childTnLst>
                                    <p:set>
                                      <p:cBhvr>
                                        <p:cTn id="42" dur="1" fill="hold">
                                          <p:stCondLst>
                                            <p:cond delay="0"/>
                                          </p:stCondLst>
                                        </p:cTn>
                                        <p:tgtEl>
                                          <p:spTgt spid="44"/>
                                        </p:tgtEl>
                                        <p:attrNameLst>
                                          <p:attrName>style.visibility</p:attrName>
                                        </p:attrNameLst>
                                      </p:cBhvr>
                                      <p:to>
                                        <p:strVal val="visible"/>
                                      </p:to>
                                    </p:set>
                                    <p:anim calcmode="lin" valueType="num">
                                      <p:cBhvr>
                                        <p:cTn id="43" dur="250" fill="hold"/>
                                        <p:tgtEl>
                                          <p:spTgt spid="44"/>
                                        </p:tgtEl>
                                        <p:attrNameLst>
                                          <p:attrName>ppt_w</p:attrName>
                                        </p:attrNameLst>
                                      </p:cBhvr>
                                      <p:tavLst>
                                        <p:tav tm="0">
                                          <p:val>
                                            <p:fltVal val="0"/>
                                          </p:val>
                                        </p:tav>
                                        <p:tav tm="100000">
                                          <p:val>
                                            <p:strVal val="#ppt_w"/>
                                          </p:val>
                                        </p:tav>
                                      </p:tavLst>
                                    </p:anim>
                                    <p:anim calcmode="lin" valueType="num">
                                      <p:cBhvr>
                                        <p:cTn id="44" dur="250" fill="hold"/>
                                        <p:tgtEl>
                                          <p:spTgt spid="44"/>
                                        </p:tgtEl>
                                        <p:attrNameLst>
                                          <p:attrName>ppt_h</p:attrName>
                                        </p:attrNameLst>
                                      </p:cBhvr>
                                      <p:tavLst>
                                        <p:tav tm="0">
                                          <p:val>
                                            <p:fltVal val="0"/>
                                          </p:val>
                                        </p:tav>
                                        <p:tav tm="100000">
                                          <p:val>
                                            <p:strVal val="#ppt_h"/>
                                          </p:val>
                                        </p:tav>
                                      </p:tavLst>
                                    </p:anim>
                                    <p:animEffect transition="in" filter="fade">
                                      <p:cBhvr>
                                        <p:cTn id="45" dur="250"/>
                                        <p:tgtEl>
                                          <p:spTgt spid="44"/>
                                        </p:tgtEl>
                                      </p:cBhvr>
                                    </p:animEffect>
                                    <p:anim calcmode="lin" valueType="num">
                                      <p:cBhvr>
                                        <p:cTn id="46" dur="250" fill="hold"/>
                                        <p:tgtEl>
                                          <p:spTgt spid="44"/>
                                        </p:tgtEl>
                                        <p:attrNameLst>
                                          <p:attrName>ppt_x</p:attrName>
                                        </p:attrNameLst>
                                      </p:cBhvr>
                                      <p:tavLst>
                                        <p:tav tm="0">
                                          <p:val>
                                            <p:fltVal val="0.5"/>
                                          </p:val>
                                        </p:tav>
                                        <p:tav tm="100000">
                                          <p:val>
                                            <p:strVal val="#ppt_x"/>
                                          </p:val>
                                        </p:tav>
                                      </p:tavLst>
                                    </p:anim>
                                    <p:anim calcmode="lin" valueType="num">
                                      <p:cBhvr>
                                        <p:cTn id="47" dur="250" fill="hold"/>
                                        <p:tgtEl>
                                          <p:spTgt spid="44"/>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528" fill="hold" grpId="0" nodeType="afterEffect">
                                  <p:stCondLst>
                                    <p:cond delay="0"/>
                                  </p:stCondLst>
                                  <p:childTnLst>
                                    <p:set>
                                      <p:cBhvr>
                                        <p:cTn id="50" dur="1" fill="hold">
                                          <p:stCondLst>
                                            <p:cond delay="0"/>
                                          </p:stCondLst>
                                        </p:cTn>
                                        <p:tgtEl>
                                          <p:spTgt spid="50"/>
                                        </p:tgtEl>
                                        <p:attrNameLst>
                                          <p:attrName>style.visibility</p:attrName>
                                        </p:attrNameLst>
                                      </p:cBhvr>
                                      <p:to>
                                        <p:strVal val="visible"/>
                                      </p:to>
                                    </p:set>
                                    <p:anim calcmode="lin" valueType="num">
                                      <p:cBhvr>
                                        <p:cTn id="51" dur="250" fill="hold"/>
                                        <p:tgtEl>
                                          <p:spTgt spid="50"/>
                                        </p:tgtEl>
                                        <p:attrNameLst>
                                          <p:attrName>ppt_w</p:attrName>
                                        </p:attrNameLst>
                                      </p:cBhvr>
                                      <p:tavLst>
                                        <p:tav tm="0">
                                          <p:val>
                                            <p:fltVal val="0"/>
                                          </p:val>
                                        </p:tav>
                                        <p:tav tm="100000">
                                          <p:val>
                                            <p:strVal val="#ppt_w"/>
                                          </p:val>
                                        </p:tav>
                                      </p:tavLst>
                                    </p:anim>
                                    <p:anim calcmode="lin" valueType="num">
                                      <p:cBhvr>
                                        <p:cTn id="52" dur="250" fill="hold"/>
                                        <p:tgtEl>
                                          <p:spTgt spid="50"/>
                                        </p:tgtEl>
                                        <p:attrNameLst>
                                          <p:attrName>ppt_h</p:attrName>
                                        </p:attrNameLst>
                                      </p:cBhvr>
                                      <p:tavLst>
                                        <p:tav tm="0">
                                          <p:val>
                                            <p:fltVal val="0"/>
                                          </p:val>
                                        </p:tav>
                                        <p:tav tm="100000">
                                          <p:val>
                                            <p:strVal val="#ppt_h"/>
                                          </p:val>
                                        </p:tav>
                                      </p:tavLst>
                                    </p:anim>
                                    <p:animEffect transition="in" filter="fade">
                                      <p:cBhvr>
                                        <p:cTn id="53" dur="250"/>
                                        <p:tgtEl>
                                          <p:spTgt spid="50"/>
                                        </p:tgtEl>
                                      </p:cBhvr>
                                    </p:animEffect>
                                    <p:anim calcmode="lin" valueType="num">
                                      <p:cBhvr>
                                        <p:cTn id="54" dur="250" fill="hold"/>
                                        <p:tgtEl>
                                          <p:spTgt spid="50"/>
                                        </p:tgtEl>
                                        <p:attrNameLst>
                                          <p:attrName>ppt_x</p:attrName>
                                        </p:attrNameLst>
                                      </p:cBhvr>
                                      <p:tavLst>
                                        <p:tav tm="0">
                                          <p:val>
                                            <p:fltVal val="0.5"/>
                                          </p:val>
                                        </p:tav>
                                        <p:tav tm="100000">
                                          <p:val>
                                            <p:strVal val="#ppt_x"/>
                                          </p:val>
                                        </p:tav>
                                      </p:tavLst>
                                    </p:anim>
                                    <p:anim calcmode="lin" valueType="num">
                                      <p:cBhvr>
                                        <p:cTn id="55" dur="250" fill="hold"/>
                                        <p:tgtEl>
                                          <p:spTgt spid="50"/>
                                        </p:tgtEl>
                                        <p:attrNameLst>
                                          <p:attrName>ppt_y</p:attrName>
                                        </p:attrNameLst>
                                      </p:cBhvr>
                                      <p:tavLst>
                                        <p:tav tm="0">
                                          <p:val>
                                            <p:fltVal val="0.5"/>
                                          </p:val>
                                        </p:tav>
                                        <p:tav tm="100000">
                                          <p:val>
                                            <p:strVal val="#ppt_y"/>
                                          </p:val>
                                        </p:tav>
                                      </p:tavLst>
                                    </p:anim>
                                  </p:childTnLst>
                                </p:cTn>
                              </p:par>
                            </p:childTnLst>
                          </p:cTn>
                        </p:par>
                        <p:par>
                          <p:cTn id="56" fill="hold">
                            <p:stCondLst>
                              <p:cond delay="2000"/>
                            </p:stCondLst>
                            <p:childTnLst>
                              <p:par>
                                <p:cTn id="57" presetID="42" presetClass="entr" presetSubtype="0" fill="hold" nodeType="afterEffect">
                                  <p:stCondLst>
                                    <p:cond delay="0"/>
                                  </p:stCondLst>
                                  <p:childTnLst>
                                    <p:set>
                                      <p:cBhvr>
                                        <p:cTn id="58" dur="1" fill="hold">
                                          <p:stCondLst>
                                            <p:cond delay="0"/>
                                          </p:stCondLst>
                                        </p:cTn>
                                        <p:tgtEl>
                                          <p:spTgt spid="2"/>
                                        </p:tgtEl>
                                        <p:attrNameLst>
                                          <p:attrName>style.visibility</p:attrName>
                                        </p:attrNameLst>
                                      </p:cBhvr>
                                      <p:to>
                                        <p:strVal val="visible"/>
                                      </p:to>
                                    </p:set>
                                    <p:animEffect transition="in" filter="fade">
                                      <p:cBhvr>
                                        <p:cTn id="59" dur="1000"/>
                                        <p:tgtEl>
                                          <p:spTgt spid="2"/>
                                        </p:tgtEl>
                                      </p:cBhvr>
                                    </p:animEffect>
                                    <p:anim calcmode="lin" valueType="num">
                                      <p:cBhvr>
                                        <p:cTn id="60" dur="1000" fill="hold"/>
                                        <p:tgtEl>
                                          <p:spTgt spid="2"/>
                                        </p:tgtEl>
                                        <p:attrNameLst>
                                          <p:attrName>ppt_x</p:attrName>
                                        </p:attrNameLst>
                                      </p:cBhvr>
                                      <p:tavLst>
                                        <p:tav tm="0">
                                          <p:val>
                                            <p:strVal val="#ppt_x"/>
                                          </p:val>
                                        </p:tav>
                                        <p:tav tm="100000">
                                          <p:val>
                                            <p:strVal val="#ppt_x"/>
                                          </p:val>
                                        </p:tav>
                                      </p:tavLst>
                                    </p:anim>
                                    <p:anim calcmode="lin" valueType="num">
                                      <p:cBhvr>
                                        <p:cTn id="61" dur="1000" fill="hold"/>
                                        <p:tgtEl>
                                          <p:spTgt spid="2"/>
                                        </p:tgtEl>
                                        <p:attrNameLst>
                                          <p:attrName>ppt_y</p:attrName>
                                        </p:attrNameLst>
                                      </p:cBhvr>
                                      <p:tavLst>
                                        <p:tav tm="0">
                                          <p:val>
                                            <p:strVal val="#ppt_y+.1"/>
                                          </p:val>
                                        </p:tav>
                                        <p:tav tm="100000">
                                          <p:val>
                                            <p:strVal val="#ppt_y"/>
                                          </p:val>
                                        </p:tav>
                                      </p:tavLst>
                                    </p:anim>
                                  </p:childTnLst>
                                </p:cTn>
                              </p:par>
                            </p:childTnLst>
                          </p:cTn>
                        </p:par>
                        <p:par>
                          <p:cTn id="62" fill="hold">
                            <p:stCondLst>
                              <p:cond delay="3000"/>
                            </p:stCondLst>
                            <p:childTnLst>
                              <p:par>
                                <p:cTn id="63" presetID="22" presetClass="entr" presetSubtype="1" fill="hold" grpId="0"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wipe(up)">
                                      <p:cBhvr>
                                        <p:cTn id="65" dur="500"/>
                                        <p:tgtEl>
                                          <p:spTgt spid="24"/>
                                        </p:tgtEl>
                                      </p:cBhvr>
                                    </p:animEffect>
                                  </p:childTnLst>
                                </p:cTn>
                              </p:par>
                            </p:childTnLst>
                          </p:cTn>
                        </p:par>
                        <p:par>
                          <p:cTn id="66" fill="hold">
                            <p:stCondLst>
                              <p:cond delay="3500"/>
                            </p:stCondLst>
                            <p:childTnLst>
                              <p:par>
                                <p:cTn id="67" presetID="42" presetClass="entr" presetSubtype="0" fill="hold"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1000"/>
                                        <p:tgtEl>
                                          <p:spTgt spid="27"/>
                                        </p:tgtEl>
                                      </p:cBhvr>
                                    </p:animEffect>
                                    <p:anim calcmode="lin" valueType="num">
                                      <p:cBhvr>
                                        <p:cTn id="70" dur="1000" fill="hold"/>
                                        <p:tgtEl>
                                          <p:spTgt spid="27"/>
                                        </p:tgtEl>
                                        <p:attrNameLst>
                                          <p:attrName>ppt_x</p:attrName>
                                        </p:attrNameLst>
                                      </p:cBhvr>
                                      <p:tavLst>
                                        <p:tav tm="0">
                                          <p:val>
                                            <p:strVal val="#ppt_x"/>
                                          </p:val>
                                        </p:tav>
                                        <p:tav tm="100000">
                                          <p:val>
                                            <p:strVal val="#ppt_x"/>
                                          </p:val>
                                        </p:tav>
                                      </p:tavLst>
                                    </p:anim>
                                    <p:anim calcmode="lin" valueType="num">
                                      <p:cBhvr>
                                        <p:cTn id="71" dur="1000" fill="hold"/>
                                        <p:tgtEl>
                                          <p:spTgt spid="27"/>
                                        </p:tgtEl>
                                        <p:attrNameLst>
                                          <p:attrName>ppt_y</p:attrName>
                                        </p:attrNameLst>
                                      </p:cBhvr>
                                      <p:tavLst>
                                        <p:tav tm="0">
                                          <p:val>
                                            <p:strVal val="#ppt_y+.1"/>
                                          </p:val>
                                        </p:tav>
                                        <p:tav tm="100000">
                                          <p:val>
                                            <p:strVal val="#ppt_y"/>
                                          </p:val>
                                        </p:tav>
                                      </p:tavLst>
                                    </p:anim>
                                  </p:childTnLst>
                                </p:cTn>
                              </p:par>
                            </p:childTnLst>
                          </p:cTn>
                        </p:par>
                        <p:par>
                          <p:cTn id="72" fill="hold">
                            <p:stCondLst>
                              <p:cond delay="4500"/>
                            </p:stCondLst>
                            <p:childTnLst>
                              <p:par>
                                <p:cTn id="73" presetID="22" presetClass="entr" presetSubtype="1" fill="hold" grpId="0" nodeType="after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wipe(up)">
                                      <p:cBhvr>
                                        <p:cTn id="75" dur="500"/>
                                        <p:tgtEl>
                                          <p:spTgt spid="28"/>
                                        </p:tgtEl>
                                      </p:cBhvr>
                                    </p:animEffect>
                                  </p:childTnLst>
                                </p:cTn>
                              </p:par>
                            </p:childTnLst>
                          </p:cTn>
                        </p:par>
                        <p:par>
                          <p:cTn id="76" fill="hold">
                            <p:stCondLst>
                              <p:cond delay="5000"/>
                            </p:stCondLst>
                            <p:childTnLst>
                              <p:par>
                                <p:cTn id="77" presetID="47" presetClass="entr" presetSubtype="0" fill="hold" nodeType="afterEffect">
                                  <p:stCondLst>
                                    <p:cond delay="0"/>
                                  </p:stCondLst>
                                  <p:childTnLst>
                                    <p:set>
                                      <p:cBhvr>
                                        <p:cTn id="78" dur="1" fill="hold">
                                          <p:stCondLst>
                                            <p:cond delay="0"/>
                                          </p:stCondLst>
                                        </p:cTn>
                                        <p:tgtEl>
                                          <p:spTgt spid="33"/>
                                        </p:tgtEl>
                                        <p:attrNameLst>
                                          <p:attrName>style.visibility</p:attrName>
                                        </p:attrNameLst>
                                      </p:cBhvr>
                                      <p:to>
                                        <p:strVal val="visible"/>
                                      </p:to>
                                    </p:set>
                                    <p:animEffect transition="in" filter="fade">
                                      <p:cBhvr>
                                        <p:cTn id="79" dur="1000"/>
                                        <p:tgtEl>
                                          <p:spTgt spid="33"/>
                                        </p:tgtEl>
                                      </p:cBhvr>
                                    </p:animEffect>
                                    <p:anim calcmode="lin" valueType="num">
                                      <p:cBhvr>
                                        <p:cTn id="80" dur="1000" fill="hold"/>
                                        <p:tgtEl>
                                          <p:spTgt spid="33"/>
                                        </p:tgtEl>
                                        <p:attrNameLst>
                                          <p:attrName>ppt_x</p:attrName>
                                        </p:attrNameLst>
                                      </p:cBhvr>
                                      <p:tavLst>
                                        <p:tav tm="0">
                                          <p:val>
                                            <p:strVal val="#ppt_x"/>
                                          </p:val>
                                        </p:tav>
                                        <p:tav tm="100000">
                                          <p:val>
                                            <p:strVal val="#ppt_x"/>
                                          </p:val>
                                        </p:tav>
                                      </p:tavLst>
                                    </p:anim>
                                    <p:anim calcmode="lin" valueType="num">
                                      <p:cBhvr>
                                        <p:cTn id="81" dur="1000" fill="hold"/>
                                        <p:tgtEl>
                                          <p:spTgt spid="33"/>
                                        </p:tgtEl>
                                        <p:attrNameLst>
                                          <p:attrName>ppt_y</p:attrName>
                                        </p:attrNameLst>
                                      </p:cBhvr>
                                      <p:tavLst>
                                        <p:tav tm="0">
                                          <p:val>
                                            <p:strVal val="#ppt_y-.1"/>
                                          </p:val>
                                        </p:tav>
                                        <p:tav tm="100000">
                                          <p:val>
                                            <p:strVal val="#ppt_y"/>
                                          </p:val>
                                        </p:tav>
                                      </p:tavLst>
                                    </p:anim>
                                  </p:childTnLst>
                                </p:cTn>
                              </p:par>
                            </p:childTnLst>
                          </p:cTn>
                        </p:par>
                        <p:par>
                          <p:cTn id="82" fill="hold">
                            <p:stCondLst>
                              <p:cond delay="6000"/>
                            </p:stCondLst>
                            <p:childTnLst>
                              <p:par>
                                <p:cTn id="83" presetID="22" presetClass="entr" presetSubtype="1" fill="hold" grpId="0" nodeType="afterEffect">
                                  <p:stCondLst>
                                    <p:cond delay="0"/>
                                  </p:stCondLst>
                                  <p:childTnLst>
                                    <p:set>
                                      <p:cBhvr>
                                        <p:cTn id="84" dur="1" fill="hold">
                                          <p:stCondLst>
                                            <p:cond delay="0"/>
                                          </p:stCondLst>
                                        </p:cTn>
                                        <p:tgtEl>
                                          <p:spTgt spid="34"/>
                                        </p:tgtEl>
                                        <p:attrNameLst>
                                          <p:attrName>style.visibility</p:attrName>
                                        </p:attrNameLst>
                                      </p:cBhvr>
                                      <p:to>
                                        <p:strVal val="visible"/>
                                      </p:to>
                                    </p:set>
                                    <p:animEffect transition="in" filter="wipe(up)">
                                      <p:cBhvr>
                                        <p:cTn id="85" dur="500"/>
                                        <p:tgtEl>
                                          <p:spTgt spid="34"/>
                                        </p:tgtEl>
                                      </p:cBhvr>
                                    </p:animEffect>
                                  </p:childTnLst>
                                </p:cTn>
                              </p:par>
                            </p:childTnLst>
                          </p:cTn>
                        </p:par>
                        <p:par>
                          <p:cTn id="86" fill="hold">
                            <p:stCondLst>
                              <p:cond delay="6500"/>
                            </p:stCondLst>
                            <p:childTnLst>
                              <p:par>
                                <p:cTn id="87" presetID="42" presetClass="entr" presetSubtype="0" fill="hold" nodeType="afterEffect">
                                  <p:stCondLst>
                                    <p:cond delay="0"/>
                                  </p:stCondLst>
                                  <p:childTnLst>
                                    <p:set>
                                      <p:cBhvr>
                                        <p:cTn id="88" dur="1" fill="hold">
                                          <p:stCondLst>
                                            <p:cond delay="0"/>
                                          </p:stCondLst>
                                        </p:cTn>
                                        <p:tgtEl>
                                          <p:spTgt spid="39"/>
                                        </p:tgtEl>
                                        <p:attrNameLst>
                                          <p:attrName>style.visibility</p:attrName>
                                        </p:attrNameLst>
                                      </p:cBhvr>
                                      <p:to>
                                        <p:strVal val="visible"/>
                                      </p:to>
                                    </p:set>
                                    <p:animEffect transition="in" filter="fade">
                                      <p:cBhvr>
                                        <p:cTn id="89" dur="1000"/>
                                        <p:tgtEl>
                                          <p:spTgt spid="39"/>
                                        </p:tgtEl>
                                      </p:cBhvr>
                                    </p:animEffect>
                                    <p:anim calcmode="lin" valueType="num">
                                      <p:cBhvr>
                                        <p:cTn id="90" dur="1000" fill="hold"/>
                                        <p:tgtEl>
                                          <p:spTgt spid="39"/>
                                        </p:tgtEl>
                                        <p:attrNameLst>
                                          <p:attrName>ppt_x</p:attrName>
                                        </p:attrNameLst>
                                      </p:cBhvr>
                                      <p:tavLst>
                                        <p:tav tm="0">
                                          <p:val>
                                            <p:strVal val="#ppt_x"/>
                                          </p:val>
                                        </p:tav>
                                        <p:tav tm="100000">
                                          <p:val>
                                            <p:strVal val="#ppt_x"/>
                                          </p:val>
                                        </p:tav>
                                      </p:tavLst>
                                    </p:anim>
                                    <p:anim calcmode="lin" valueType="num">
                                      <p:cBhvr>
                                        <p:cTn id="91" dur="1000" fill="hold"/>
                                        <p:tgtEl>
                                          <p:spTgt spid="39"/>
                                        </p:tgtEl>
                                        <p:attrNameLst>
                                          <p:attrName>ppt_y</p:attrName>
                                        </p:attrNameLst>
                                      </p:cBhvr>
                                      <p:tavLst>
                                        <p:tav tm="0">
                                          <p:val>
                                            <p:strVal val="#ppt_y+.1"/>
                                          </p:val>
                                        </p:tav>
                                        <p:tav tm="100000">
                                          <p:val>
                                            <p:strVal val="#ppt_y"/>
                                          </p:val>
                                        </p:tav>
                                      </p:tavLst>
                                    </p:anim>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wipe(up)">
                                      <p:cBhvr>
                                        <p:cTn id="95" dur="500"/>
                                        <p:tgtEl>
                                          <p:spTgt spid="40"/>
                                        </p:tgtEl>
                                      </p:cBhvr>
                                    </p:animEffect>
                                  </p:childTnLst>
                                </p:cTn>
                              </p:par>
                            </p:childTnLst>
                          </p:cTn>
                        </p:par>
                        <p:par>
                          <p:cTn id="96" fill="hold">
                            <p:stCondLst>
                              <p:cond delay="8000"/>
                            </p:stCondLst>
                            <p:childTnLst>
                              <p:par>
                                <p:cTn id="97" presetID="47" presetClass="entr" presetSubtype="0" fill="hold" nodeType="afterEffect">
                                  <p:stCondLst>
                                    <p:cond delay="0"/>
                                  </p:stCondLst>
                                  <p:childTnLst>
                                    <p:set>
                                      <p:cBhvr>
                                        <p:cTn id="98" dur="1" fill="hold">
                                          <p:stCondLst>
                                            <p:cond delay="0"/>
                                          </p:stCondLst>
                                        </p:cTn>
                                        <p:tgtEl>
                                          <p:spTgt spid="45"/>
                                        </p:tgtEl>
                                        <p:attrNameLst>
                                          <p:attrName>style.visibility</p:attrName>
                                        </p:attrNameLst>
                                      </p:cBhvr>
                                      <p:to>
                                        <p:strVal val="visible"/>
                                      </p:to>
                                    </p:set>
                                    <p:animEffect transition="in" filter="fade">
                                      <p:cBhvr>
                                        <p:cTn id="99" dur="1000"/>
                                        <p:tgtEl>
                                          <p:spTgt spid="45"/>
                                        </p:tgtEl>
                                      </p:cBhvr>
                                    </p:animEffect>
                                    <p:anim calcmode="lin" valueType="num">
                                      <p:cBhvr>
                                        <p:cTn id="100" dur="1000" fill="hold"/>
                                        <p:tgtEl>
                                          <p:spTgt spid="45"/>
                                        </p:tgtEl>
                                        <p:attrNameLst>
                                          <p:attrName>ppt_x</p:attrName>
                                        </p:attrNameLst>
                                      </p:cBhvr>
                                      <p:tavLst>
                                        <p:tav tm="0">
                                          <p:val>
                                            <p:strVal val="#ppt_x"/>
                                          </p:val>
                                        </p:tav>
                                        <p:tav tm="100000">
                                          <p:val>
                                            <p:strVal val="#ppt_x"/>
                                          </p:val>
                                        </p:tav>
                                      </p:tavLst>
                                    </p:anim>
                                    <p:anim calcmode="lin" valueType="num">
                                      <p:cBhvr>
                                        <p:cTn id="101" dur="1000" fill="hold"/>
                                        <p:tgtEl>
                                          <p:spTgt spid="45"/>
                                        </p:tgtEl>
                                        <p:attrNameLst>
                                          <p:attrName>ppt_y</p:attrName>
                                        </p:attrNameLst>
                                      </p:cBhvr>
                                      <p:tavLst>
                                        <p:tav tm="0">
                                          <p:val>
                                            <p:strVal val="#ppt_y-.1"/>
                                          </p:val>
                                        </p:tav>
                                        <p:tav tm="100000">
                                          <p:val>
                                            <p:strVal val="#ppt_y"/>
                                          </p:val>
                                        </p:tav>
                                      </p:tavLst>
                                    </p:anim>
                                  </p:childTnLst>
                                </p:cTn>
                              </p:par>
                            </p:childTnLst>
                          </p:cTn>
                        </p:par>
                        <p:par>
                          <p:cTn id="102" fill="hold">
                            <p:stCondLst>
                              <p:cond delay="9000"/>
                            </p:stCondLst>
                            <p:childTnLst>
                              <p:par>
                                <p:cTn id="103" presetID="22" presetClass="entr" presetSubtype="1" fill="hold" grpId="0" nodeType="afterEffect">
                                  <p:stCondLst>
                                    <p:cond delay="0"/>
                                  </p:stCondLst>
                                  <p:childTnLst>
                                    <p:set>
                                      <p:cBhvr>
                                        <p:cTn id="104" dur="1" fill="hold">
                                          <p:stCondLst>
                                            <p:cond delay="0"/>
                                          </p:stCondLst>
                                        </p:cTn>
                                        <p:tgtEl>
                                          <p:spTgt spid="46"/>
                                        </p:tgtEl>
                                        <p:attrNameLst>
                                          <p:attrName>style.visibility</p:attrName>
                                        </p:attrNameLst>
                                      </p:cBhvr>
                                      <p:to>
                                        <p:strVal val="visible"/>
                                      </p:to>
                                    </p:set>
                                    <p:animEffect transition="in" filter="wipe(up)">
                                      <p:cBhvr>
                                        <p:cTn id="105" dur="500"/>
                                        <p:tgtEl>
                                          <p:spTgt spid="46"/>
                                        </p:tgtEl>
                                      </p:cBhvr>
                                    </p:animEffect>
                                  </p:childTnLst>
                                </p:cTn>
                              </p:par>
                            </p:childTnLst>
                          </p:cTn>
                        </p:par>
                        <p:par>
                          <p:cTn id="106" fill="hold">
                            <p:stCondLst>
                              <p:cond delay="9500"/>
                            </p:stCondLst>
                            <p:childTnLst>
                              <p:par>
                                <p:cTn id="107" presetID="42" presetClass="entr" presetSubtype="0" fill="hold" nodeType="after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fade">
                                      <p:cBhvr>
                                        <p:cTn id="109" dur="1000"/>
                                        <p:tgtEl>
                                          <p:spTgt spid="51"/>
                                        </p:tgtEl>
                                      </p:cBhvr>
                                    </p:animEffect>
                                    <p:anim calcmode="lin" valueType="num">
                                      <p:cBhvr>
                                        <p:cTn id="110" dur="1000" fill="hold"/>
                                        <p:tgtEl>
                                          <p:spTgt spid="51"/>
                                        </p:tgtEl>
                                        <p:attrNameLst>
                                          <p:attrName>ppt_x</p:attrName>
                                        </p:attrNameLst>
                                      </p:cBhvr>
                                      <p:tavLst>
                                        <p:tav tm="0">
                                          <p:val>
                                            <p:strVal val="#ppt_x"/>
                                          </p:val>
                                        </p:tav>
                                        <p:tav tm="100000">
                                          <p:val>
                                            <p:strVal val="#ppt_x"/>
                                          </p:val>
                                        </p:tav>
                                      </p:tavLst>
                                    </p:anim>
                                    <p:anim calcmode="lin" valueType="num">
                                      <p:cBhvr>
                                        <p:cTn id="111" dur="1000" fill="hold"/>
                                        <p:tgtEl>
                                          <p:spTgt spid="51"/>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22" presetClass="entr" presetSubtype="1" fill="hold" grpId="0" nodeType="afterEffect">
                                  <p:stCondLst>
                                    <p:cond delay="0"/>
                                  </p:stCondLst>
                                  <p:childTnLst>
                                    <p:set>
                                      <p:cBhvr>
                                        <p:cTn id="114" dur="1" fill="hold">
                                          <p:stCondLst>
                                            <p:cond delay="0"/>
                                          </p:stCondLst>
                                        </p:cTn>
                                        <p:tgtEl>
                                          <p:spTgt spid="52"/>
                                        </p:tgtEl>
                                        <p:attrNameLst>
                                          <p:attrName>style.visibility</p:attrName>
                                        </p:attrNameLst>
                                      </p:cBhvr>
                                      <p:to>
                                        <p:strVal val="visible"/>
                                      </p:to>
                                    </p:set>
                                    <p:animEffect transition="in" filter="wipe(up)">
                                      <p:cBhvr>
                                        <p:cTn id="115"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4" grpId="0"/>
      <p:bldP spid="26" grpId="0" animBg="1"/>
      <p:bldP spid="28" grpId="0"/>
      <p:bldP spid="32" grpId="0" animBg="1"/>
      <p:bldP spid="34" grpId="0"/>
      <p:bldP spid="38" grpId="0" animBg="1"/>
      <p:bldP spid="40" grpId="0"/>
      <p:bldP spid="44" grpId="0" animBg="1"/>
      <p:bldP spid="46" grpId="0"/>
      <p:bldP spid="50" grpId="0" animBg="1"/>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1294</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2018-11-08T17:01:12Z</dcterms:modified>
</cp:coreProperties>
</file>